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814" r:id="rId2"/>
    <p:sldId id="1104" r:id="rId3"/>
    <p:sldId id="1105" r:id="rId4"/>
    <p:sldId id="1106" r:id="rId5"/>
    <p:sldId id="1118" r:id="rId6"/>
    <p:sldId id="1117" r:id="rId7"/>
    <p:sldId id="1115" r:id="rId8"/>
    <p:sldId id="1109" r:id="rId9"/>
    <p:sldId id="1111" r:id="rId10"/>
    <p:sldId id="1110" r:id="rId11"/>
    <p:sldId id="1113" r:id="rId12"/>
    <p:sldId id="1112" r:id="rId13"/>
    <p:sldId id="1116" r:id="rId14"/>
  </p:sldIdLst>
  <p:sldSz cx="9906000" cy="6858000" type="A4"/>
  <p:notesSz cx="6662738" cy="98329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Ribstein" initials="BR" lastIdx="2" clrIdx="0">
    <p:extLst>
      <p:ext uri="{19B8F6BF-5375-455C-9EA6-DF929625EA0E}">
        <p15:presenceInfo xmlns:p15="http://schemas.microsoft.com/office/powerpoint/2012/main" userId="S::bribstein@aria.fr::b81d010f-da2b-49a1-b06f-11093b5cc4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9900"/>
    <a:srgbClr val="FF9933"/>
    <a:srgbClr val="663300"/>
    <a:srgbClr val="99CCFF"/>
    <a:srgbClr val="CC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1703D1-FC0F-460C-9D38-1EBA91268C35}" v="69" dt="2021-10-13T13:17:07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8" autoAdjust="0"/>
    <p:restoredTop sz="94568" autoAdjust="0"/>
  </p:normalViewPr>
  <p:slideViewPr>
    <p:cSldViewPr snapToGrid="0" snapToObjects="1">
      <p:cViewPr varScale="1">
        <p:scale>
          <a:sx n="108" d="100"/>
          <a:sy n="108" d="100"/>
        </p:scale>
        <p:origin x="1842" y="78"/>
      </p:cViewPr>
      <p:guideLst>
        <p:guide orient="horz" pos="2112"/>
        <p:guide pos="3120"/>
      </p:guideLst>
    </p:cSldViewPr>
  </p:slideViewPr>
  <p:outlineViewPr>
    <p:cViewPr>
      <p:scale>
        <a:sx n="33" d="100"/>
        <a:sy n="33" d="100"/>
      </p:scale>
      <p:origin x="0" y="47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304"/>
    </p:cViewPr>
  </p:sorterViewPr>
  <p:notesViewPr>
    <p:cSldViewPr snapToGrid="0" snapToObjects="1">
      <p:cViewPr varScale="1">
        <p:scale>
          <a:sx n="78" d="100"/>
          <a:sy n="78" d="100"/>
        </p:scale>
        <p:origin x="-2118" y="-90"/>
      </p:cViewPr>
      <p:guideLst>
        <p:guide orient="horz" pos="309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Ribstein" userId="b81d010f-da2b-49a1-b06f-11093b5cc4be" providerId="ADAL" clId="{BCD34511-E98E-4E70-9DF4-972700A94C65}"/>
    <pc:docChg chg="modSld">
      <pc:chgData name="Bruno Ribstein" userId="b81d010f-da2b-49a1-b06f-11093b5cc4be" providerId="ADAL" clId="{BCD34511-E98E-4E70-9DF4-972700A94C65}" dt="2021-05-18T07:54:54.826" v="14" actId="478"/>
      <pc:docMkLst>
        <pc:docMk/>
      </pc:docMkLst>
      <pc:sldChg chg="addSp delSp modSp mod">
        <pc:chgData name="Bruno Ribstein" userId="b81d010f-da2b-49a1-b06f-11093b5cc4be" providerId="ADAL" clId="{BCD34511-E98E-4E70-9DF4-972700A94C65}" dt="2021-05-18T07:54:54.826" v="14" actId="478"/>
        <pc:sldMkLst>
          <pc:docMk/>
          <pc:sldMk cId="2317359446" sldId="1091"/>
        </pc:sldMkLst>
        <pc:spChg chg="mod">
          <ac:chgData name="Bruno Ribstein" userId="b81d010f-da2b-49a1-b06f-11093b5cc4be" providerId="ADAL" clId="{BCD34511-E98E-4E70-9DF4-972700A94C65}" dt="2021-05-18T07:50:39.351" v="0" actId="164"/>
          <ac:spMkLst>
            <pc:docMk/>
            <pc:sldMk cId="2317359446" sldId="1091"/>
            <ac:spMk id="7" creationId="{C10EB549-4261-4E6C-A1A6-5EED1221ABD7}"/>
          </ac:spMkLst>
        </pc:spChg>
        <pc:spChg chg="mod">
          <ac:chgData name="Bruno Ribstein" userId="b81d010f-da2b-49a1-b06f-11093b5cc4be" providerId="ADAL" clId="{BCD34511-E98E-4E70-9DF4-972700A94C65}" dt="2021-05-18T07:50:39.351" v="0" actId="164"/>
          <ac:spMkLst>
            <pc:docMk/>
            <pc:sldMk cId="2317359446" sldId="1091"/>
            <ac:spMk id="9" creationId="{1A3B062C-F1B0-4F98-82EB-023356BC9D4E}"/>
          </ac:spMkLst>
        </pc:spChg>
        <pc:spChg chg="mod">
          <ac:chgData name="Bruno Ribstein" userId="b81d010f-da2b-49a1-b06f-11093b5cc4be" providerId="ADAL" clId="{BCD34511-E98E-4E70-9DF4-972700A94C65}" dt="2021-05-18T07:50:39.351" v="0" actId="164"/>
          <ac:spMkLst>
            <pc:docMk/>
            <pc:sldMk cId="2317359446" sldId="1091"/>
            <ac:spMk id="10" creationId="{25FF3179-7B6E-4B6E-B5DF-AB7C6C89AF3B}"/>
          </ac:spMkLst>
        </pc:spChg>
        <pc:spChg chg="mod topLvl">
          <ac:chgData name="Bruno Ribstein" userId="b81d010f-da2b-49a1-b06f-11093b5cc4be" providerId="ADAL" clId="{BCD34511-E98E-4E70-9DF4-972700A94C65}" dt="2021-05-18T07:54:03.427" v="13" actId="164"/>
          <ac:spMkLst>
            <pc:docMk/>
            <pc:sldMk cId="2317359446" sldId="1091"/>
            <ac:spMk id="39" creationId="{35DD61C4-7FAE-4DE3-ACA9-CEB3305E8AD6}"/>
          </ac:spMkLst>
        </pc:spChg>
        <pc:spChg chg="mod topLvl">
          <ac:chgData name="Bruno Ribstein" userId="b81d010f-da2b-49a1-b06f-11093b5cc4be" providerId="ADAL" clId="{BCD34511-E98E-4E70-9DF4-972700A94C65}" dt="2021-05-18T07:54:03.427" v="13" actId="164"/>
          <ac:spMkLst>
            <pc:docMk/>
            <pc:sldMk cId="2317359446" sldId="1091"/>
            <ac:spMk id="40" creationId="{E5575EFC-77F5-41F9-AC38-DA7BEDFE8141}"/>
          </ac:spMkLst>
        </pc:spChg>
        <pc:spChg chg="mod topLvl">
          <ac:chgData name="Bruno Ribstein" userId="b81d010f-da2b-49a1-b06f-11093b5cc4be" providerId="ADAL" clId="{BCD34511-E98E-4E70-9DF4-972700A94C65}" dt="2021-05-18T07:54:03.427" v="13" actId="164"/>
          <ac:spMkLst>
            <pc:docMk/>
            <pc:sldMk cId="2317359446" sldId="1091"/>
            <ac:spMk id="41" creationId="{292EC7FB-789D-4CC1-9FA1-BD9449C3FA39}"/>
          </ac:spMkLst>
        </pc:spChg>
        <pc:spChg chg="mod">
          <ac:chgData name="Bruno Ribstein" userId="b81d010f-da2b-49a1-b06f-11093b5cc4be" providerId="ADAL" clId="{BCD34511-E98E-4E70-9DF4-972700A94C65}" dt="2021-05-18T07:52:46.272" v="7" actId="1076"/>
          <ac:spMkLst>
            <pc:docMk/>
            <pc:sldMk cId="2317359446" sldId="1091"/>
            <ac:spMk id="44" creationId="{8AC72543-E1D9-4895-9BF7-DCB1036A6F25}"/>
          </ac:spMkLst>
        </pc:spChg>
        <pc:spChg chg="mod">
          <ac:chgData name="Bruno Ribstein" userId="b81d010f-da2b-49a1-b06f-11093b5cc4be" providerId="ADAL" clId="{BCD34511-E98E-4E70-9DF4-972700A94C65}" dt="2021-05-18T07:52:46.272" v="7" actId="1076"/>
          <ac:spMkLst>
            <pc:docMk/>
            <pc:sldMk cId="2317359446" sldId="1091"/>
            <ac:spMk id="45" creationId="{40B3C603-75DB-4F62-B96A-FD062DFB6690}"/>
          </ac:spMkLst>
        </pc:spChg>
        <pc:spChg chg="mod">
          <ac:chgData name="Bruno Ribstein" userId="b81d010f-da2b-49a1-b06f-11093b5cc4be" providerId="ADAL" clId="{BCD34511-E98E-4E70-9DF4-972700A94C65}" dt="2021-05-18T07:52:46.272" v="7" actId="1076"/>
          <ac:spMkLst>
            <pc:docMk/>
            <pc:sldMk cId="2317359446" sldId="1091"/>
            <ac:spMk id="46" creationId="{514C4343-B94D-45DF-B92A-34CBD2985464}"/>
          </ac:spMkLst>
        </pc:spChg>
        <pc:spChg chg="mod">
          <ac:chgData name="Bruno Ribstein" userId="b81d010f-da2b-49a1-b06f-11093b5cc4be" providerId="ADAL" clId="{BCD34511-E98E-4E70-9DF4-972700A94C65}" dt="2021-05-18T07:52:46.272" v="7" actId="1076"/>
          <ac:spMkLst>
            <pc:docMk/>
            <pc:sldMk cId="2317359446" sldId="1091"/>
            <ac:spMk id="47" creationId="{B91AAC13-8630-40DB-9354-EE46740B1096}"/>
          </ac:spMkLst>
        </pc:spChg>
        <pc:spChg chg="mod">
          <ac:chgData name="Bruno Ribstein" userId="b81d010f-da2b-49a1-b06f-11093b5cc4be" providerId="ADAL" clId="{BCD34511-E98E-4E70-9DF4-972700A94C65}" dt="2021-05-18T07:52:46.272" v="7" actId="1076"/>
          <ac:spMkLst>
            <pc:docMk/>
            <pc:sldMk cId="2317359446" sldId="1091"/>
            <ac:spMk id="48" creationId="{05B7BD98-FAB3-45E2-8D51-0FEB3D7BCB86}"/>
          </ac:spMkLst>
        </pc:spChg>
        <pc:spChg chg="add mod">
          <ac:chgData name="Bruno Ribstein" userId="b81d010f-da2b-49a1-b06f-11093b5cc4be" providerId="ADAL" clId="{BCD34511-E98E-4E70-9DF4-972700A94C65}" dt="2021-05-18T07:54:03.427" v="13" actId="164"/>
          <ac:spMkLst>
            <pc:docMk/>
            <pc:sldMk cId="2317359446" sldId="1091"/>
            <ac:spMk id="49" creationId="{2DB955F5-7E54-4D43-BE75-1D8E51014DC9}"/>
          </ac:spMkLst>
        </pc:spChg>
        <pc:grpChg chg="add mod">
          <ac:chgData name="Bruno Ribstein" userId="b81d010f-da2b-49a1-b06f-11093b5cc4be" providerId="ADAL" clId="{BCD34511-E98E-4E70-9DF4-972700A94C65}" dt="2021-05-18T07:50:40.476" v="1" actId="27636"/>
          <ac:grpSpMkLst>
            <pc:docMk/>
            <pc:sldMk cId="2317359446" sldId="1091"/>
            <ac:grpSpMk id="8" creationId="{71B7CDAF-4E6A-4B2A-9446-513CF26CA1A0}"/>
          </ac:grpSpMkLst>
        </pc:grpChg>
        <pc:grpChg chg="add del mod">
          <ac:chgData name="Bruno Ribstein" userId="b81d010f-da2b-49a1-b06f-11093b5cc4be" providerId="ADAL" clId="{BCD34511-E98E-4E70-9DF4-972700A94C65}" dt="2021-05-18T07:54:54.826" v="14" actId="478"/>
          <ac:grpSpMkLst>
            <pc:docMk/>
            <pc:sldMk cId="2317359446" sldId="1091"/>
            <ac:grpSpMk id="14" creationId="{9B628713-2F1D-4B5E-92B6-A068A1268B52}"/>
          </ac:grpSpMkLst>
        </pc:grpChg>
        <pc:grpChg chg="add del mod">
          <ac:chgData name="Bruno Ribstein" userId="b81d010f-da2b-49a1-b06f-11093b5cc4be" providerId="ADAL" clId="{BCD34511-E98E-4E70-9DF4-972700A94C65}" dt="2021-05-18T07:52:36.305" v="6" actId="165"/>
          <ac:grpSpMkLst>
            <pc:docMk/>
            <pc:sldMk cId="2317359446" sldId="1091"/>
            <ac:grpSpMk id="37" creationId="{68C8C836-CB72-4A94-AA08-BEED08BFD66E}"/>
          </ac:grpSpMkLst>
        </pc:grpChg>
        <pc:grpChg chg="mod topLvl">
          <ac:chgData name="Bruno Ribstein" userId="b81d010f-da2b-49a1-b06f-11093b5cc4be" providerId="ADAL" clId="{BCD34511-E98E-4E70-9DF4-972700A94C65}" dt="2021-05-18T07:54:03.427" v="13" actId="164"/>
          <ac:grpSpMkLst>
            <pc:docMk/>
            <pc:sldMk cId="2317359446" sldId="1091"/>
            <ac:grpSpMk id="38" creationId="{B9206B3D-DE85-463E-81D0-98E1994E951B}"/>
          </ac:grpSpMkLst>
        </pc:grpChg>
        <pc:grpChg chg="mod">
          <ac:chgData name="Bruno Ribstein" userId="b81d010f-da2b-49a1-b06f-11093b5cc4be" providerId="ADAL" clId="{BCD34511-E98E-4E70-9DF4-972700A94C65}" dt="2021-05-18T07:52:46.272" v="7" actId="1076"/>
          <ac:grpSpMkLst>
            <pc:docMk/>
            <pc:sldMk cId="2317359446" sldId="1091"/>
            <ac:grpSpMk id="42" creationId="{2223D5DF-1F17-47F5-A272-6214044C1E1D}"/>
          </ac:grpSpMkLst>
        </pc:grpChg>
        <pc:grpChg chg="mod">
          <ac:chgData name="Bruno Ribstein" userId="b81d010f-da2b-49a1-b06f-11093b5cc4be" providerId="ADAL" clId="{BCD34511-E98E-4E70-9DF4-972700A94C65}" dt="2021-05-18T07:52:46.272" v="7" actId="1076"/>
          <ac:grpSpMkLst>
            <pc:docMk/>
            <pc:sldMk cId="2317359446" sldId="1091"/>
            <ac:grpSpMk id="43" creationId="{1EEE3B96-884C-4141-9F09-C0D0B9F4ADDA}"/>
          </ac:grpSpMkLst>
        </pc:grpChg>
        <pc:grpChg chg="mod">
          <ac:chgData name="Bruno Ribstein" userId="b81d010f-da2b-49a1-b06f-11093b5cc4be" providerId="ADAL" clId="{BCD34511-E98E-4E70-9DF4-972700A94C65}" dt="2021-05-18T07:50:39.351" v="0" actId="164"/>
          <ac:grpSpMkLst>
            <pc:docMk/>
            <pc:sldMk cId="2317359446" sldId="1091"/>
            <ac:grpSpMk id="31746" creationId="{00000000-0000-0000-0000-000000000000}"/>
          </ac:grpSpMkLst>
        </pc:grpChg>
      </pc:sldChg>
    </pc:docChg>
  </pc:docChgLst>
  <pc:docChgLst>
    <pc:chgData name="Bruno Ribstein" userId="b81d010f-da2b-49a1-b06f-11093b5cc4be" providerId="ADAL" clId="{59D27CE2-2FF8-4C55-889D-40C87D9C238C}"/>
    <pc:docChg chg="undo custSel addSld delSld modSld sldOrd">
      <pc:chgData name="Bruno Ribstein" userId="b81d010f-da2b-49a1-b06f-11093b5cc4be" providerId="ADAL" clId="{59D27CE2-2FF8-4C55-889D-40C87D9C238C}" dt="2021-09-21T13:07:38.566" v="2787" actId="47"/>
      <pc:docMkLst>
        <pc:docMk/>
      </pc:docMkLst>
      <pc:sldChg chg="modSp mod">
        <pc:chgData name="Bruno Ribstein" userId="b81d010f-da2b-49a1-b06f-11093b5cc4be" providerId="ADAL" clId="{59D27CE2-2FF8-4C55-889D-40C87D9C238C}" dt="2021-09-21T13:07:33.598" v="2786" actId="20577"/>
        <pc:sldMkLst>
          <pc:docMk/>
          <pc:sldMk cId="0" sldId="814"/>
        </pc:sldMkLst>
        <pc:spChg chg="mod">
          <ac:chgData name="Bruno Ribstein" userId="b81d010f-da2b-49a1-b06f-11093b5cc4be" providerId="ADAL" clId="{59D27CE2-2FF8-4C55-889D-40C87D9C238C}" dt="2021-09-21T13:07:33.598" v="2786" actId="20577"/>
          <ac:spMkLst>
            <pc:docMk/>
            <pc:sldMk cId="0" sldId="814"/>
            <ac:spMk id="14" creationId="{C42584EF-FC5E-4CB1-BA70-56063FE77B48}"/>
          </ac:spMkLst>
        </pc:spChg>
      </pc:sldChg>
      <pc:sldChg chg="del">
        <pc:chgData name="Bruno Ribstein" userId="b81d010f-da2b-49a1-b06f-11093b5cc4be" providerId="ADAL" clId="{59D27CE2-2FF8-4C55-889D-40C87D9C238C}" dt="2021-09-21T13:03:30.019" v="2685" actId="47"/>
        <pc:sldMkLst>
          <pc:docMk/>
          <pc:sldMk cId="1735840630" sldId="1100"/>
        </pc:sldMkLst>
      </pc:sldChg>
      <pc:sldChg chg="del">
        <pc:chgData name="Bruno Ribstein" userId="b81d010f-da2b-49a1-b06f-11093b5cc4be" providerId="ADAL" clId="{59D27CE2-2FF8-4C55-889D-40C87D9C238C}" dt="2021-09-21T13:03:28.889" v="2684" actId="47"/>
        <pc:sldMkLst>
          <pc:docMk/>
          <pc:sldMk cId="473959702" sldId="1101"/>
        </pc:sldMkLst>
      </pc:sldChg>
      <pc:sldChg chg="del">
        <pc:chgData name="Bruno Ribstein" userId="b81d010f-da2b-49a1-b06f-11093b5cc4be" providerId="ADAL" clId="{59D27CE2-2FF8-4C55-889D-40C87D9C238C}" dt="2021-09-21T13:07:38.566" v="2787" actId="47"/>
        <pc:sldMkLst>
          <pc:docMk/>
          <pc:sldMk cId="3609302685" sldId="1102"/>
        </pc:sldMkLst>
      </pc:sldChg>
      <pc:sldChg chg="del">
        <pc:chgData name="Bruno Ribstein" userId="b81d010f-da2b-49a1-b06f-11093b5cc4be" providerId="ADAL" clId="{59D27CE2-2FF8-4C55-889D-40C87D9C238C}" dt="2021-09-21T13:03:26.093" v="2683" actId="47"/>
        <pc:sldMkLst>
          <pc:docMk/>
          <pc:sldMk cId="114381745" sldId="1103"/>
        </pc:sldMkLst>
      </pc:sldChg>
      <pc:sldChg chg="addSp delSp modSp new mod">
        <pc:chgData name="Bruno Ribstein" userId="b81d010f-da2b-49a1-b06f-11093b5cc4be" providerId="ADAL" clId="{59D27CE2-2FF8-4C55-889D-40C87D9C238C}" dt="2021-09-21T13:04:00.610" v="2698" actId="1076"/>
        <pc:sldMkLst>
          <pc:docMk/>
          <pc:sldMk cId="1267667147" sldId="1104"/>
        </pc:sldMkLst>
        <pc:spChg chg="mod">
          <ac:chgData name="Bruno Ribstein" userId="b81d010f-da2b-49a1-b06f-11093b5cc4be" providerId="ADAL" clId="{59D27CE2-2FF8-4C55-889D-40C87D9C238C}" dt="2021-09-21T09:22:22.233" v="206" actId="20577"/>
          <ac:spMkLst>
            <pc:docMk/>
            <pc:sldMk cId="1267667147" sldId="1104"/>
            <ac:spMk id="2" creationId="{D14F5BF4-E79D-4B31-B5A7-112E36EAD9D0}"/>
          </ac:spMkLst>
        </pc:spChg>
        <pc:spChg chg="del">
          <ac:chgData name="Bruno Ribstein" userId="b81d010f-da2b-49a1-b06f-11093b5cc4be" providerId="ADAL" clId="{59D27CE2-2FF8-4C55-889D-40C87D9C238C}" dt="2021-09-21T09:12:03.803" v="39"/>
          <ac:spMkLst>
            <pc:docMk/>
            <pc:sldMk cId="1267667147" sldId="1104"/>
            <ac:spMk id="3" creationId="{27A3E29F-CE1A-412A-9DD3-01DE15162055}"/>
          </ac:spMkLst>
        </pc:spChg>
        <pc:spChg chg="add del mod">
          <ac:chgData name="Bruno Ribstein" userId="b81d010f-da2b-49a1-b06f-11093b5cc4be" providerId="ADAL" clId="{59D27CE2-2FF8-4C55-889D-40C87D9C238C}" dt="2021-09-21T09:22:28.716" v="207" actId="478"/>
          <ac:spMkLst>
            <pc:docMk/>
            <pc:sldMk cId="1267667147" sldId="1104"/>
            <ac:spMk id="4" creationId="{81DC3F35-D1E5-4D64-BA51-BB4CFC805730}"/>
          </ac:spMkLst>
        </pc:spChg>
        <pc:spChg chg="add mod">
          <ac:chgData name="Bruno Ribstein" userId="b81d010f-da2b-49a1-b06f-11093b5cc4be" providerId="ADAL" clId="{59D27CE2-2FF8-4C55-889D-40C87D9C238C}" dt="2021-09-21T09:19:38.190" v="144" actId="1076"/>
          <ac:spMkLst>
            <pc:docMk/>
            <pc:sldMk cId="1267667147" sldId="1104"/>
            <ac:spMk id="10" creationId="{5515392E-7756-483E-B985-6454F48B0CA1}"/>
          </ac:spMkLst>
        </pc:spChg>
        <pc:spChg chg="add mod">
          <ac:chgData name="Bruno Ribstein" userId="b81d010f-da2b-49a1-b06f-11093b5cc4be" providerId="ADAL" clId="{59D27CE2-2FF8-4C55-889D-40C87D9C238C}" dt="2021-09-21T13:02:59.651" v="2673"/>
          <ac:spMkLst>
            <pc:docMk/>
            <pc:sldMk cId="1267667147" sldId="1104"/>
            <ac:spMk id="13" creationId="{976F2F97-596B-4755-9FD0-32519443DF18}"/>
          </ac:spMkLst>
        </pc:spChg>
        <pc:spChg chg="add mod">
          <ac:chgData name="Bruno Ribstein" userId="b81d010f-da2b-49a1-b06f-11093b5cc4be" providerId="ADAL" clId="{59D27CE2-2FF8-4C55-889D-40C87D9C238C}" dt="2021-09-21T13:02:59.651" v="2673"/>
          <ac:spMkLst>
            <pc:docMk/>
            <pc:sldMk cId="1267667147" sldId="1104"/>
            <ac:spMk id="14" creationId="{A0FAEA03-43EF-4512-8C02-AE5FC0574938}"/>
          </ac:spMkLst>
        </pc:spChg>
        <pc:spChg chg="add mod">
          <ac:chgData name="Bruno Ribstein" userId="b81d010f-da2b-49a1-b06f-11093b5cc4be" providerId="ADAL" clId="{59D27CE2-2FF8-4C55-889D-40C87D9C238C}" dt="2021-09-21T13:02:59.651" v="2673"/>
          <ac:spMkLst>
            <pc:docMk/>
            <pc:sldMk cId="1267667147" sldId="1104"/>
            <ac:spMk id="15" creationId="{B2EFDF6F-F818-40CA-BF8D-611B98F94D1F}"/>
          </ac:spMkLst>
        </pc:spChg>
        <pc:spChg chg="add del mod">
          <ac:chgData name="Bruno Ribstein" userId="b81d010f-da2b-49a1-b06f-11093b5cc4be" providerId="ADAL" clId="{59D27CE2-2FF8-4C55-889D-40C87D9C238C}" dt="2021-09-21T13:03:38.573" v="2686" actId="478"/>
          <ac:spMkLst>
            <pc:docMk/>
            <pc:sldMk cId="1267667147" sldId="1104"/>
            <ac:spMk id="16" creationId="{850F885E-A299-4B67-9658-95BB853B96AA}"/>
          </ac:spMkLst>
        </pc:spChg>
        <pc:spChg chg="add mod ord">
          <ac:chgData name="Bruno Ribstein" userId="b81d010f-da2b-49a1-b06f-11093b5cc4be" providerId="ADAL" clId="{59D27CE2-2FF8-4C55-889D-40C87D9C238C}" dt="2021-09-21T13:04:00.610" v="2698" actId="1076"/>
          <ac:spMkLst>
            <pc:docMk/>
            <pc:sldMk cId="1267667147" sldId="1104"/>
            <ac:spMk id="17" creationId="{2EFD74C0-7C30-44CD-B8E5-A7E4A4941CD0}"/>
          </ac:spMkLst>
        </pc:spChg>
        <pc:spChg chg="add mod">
          <ac:chgData name="Bruno Ribstein" userId="b81d010f-da2b-49a1-b06f-11093b5cc4be" providerId="ADAL" clId="{59D27CE2-2FF8-4C55-889D-40C87D9C238C}" dt="2021-09-21T13:02:59.651" v="2673"/>
          <ac:spMkLst>
            <pc:docMk/>
            <pc:sldMk cId="1267667147" sldId="1104"/>
            <ac:spMk id="19" creationId="{C9CD30DA-68E4-4B54-BCDE-7D843625AD11}"/>
          </ac:spMkLst>
        </pc:spChg>
        <pc:spChg chg="add mod">
          <ac:chgData name="Bruno Ribstein" userId="b81d010f-da2b-49a1-b06f-11093b5cc4be" providerId="ADAL" clId="{59D27CE2-2FF8-4C55-889D-40C87D9C238C}" dt="2021-09-21T09:21:50.399" v="193" actId="14100"/>
          <ac:spMkLst>
            <pc:docMk/>
            <pc:sldMk cId="1267667147" sldId="1104"/>
            <ac:spMk id="27" creationId="{FCB54470-699E-4812-99E4-A43F6DC6DD33}"/>
          </ac:spMkLst>
        </pc:spChg>
        <pc:spChg chg="add del mod">
          <ac:chgData name="Bruno Ribstein" userId="b81d010f-da2b-49a1-b06f-11093b5cc4be" providerId="ADAL" clId="{59D27CE2-2FF8-4C55-889D-40C87D9C238C}" dt="2021-09-21T09:22:44.158" v="208" actId="478"/>
          <ac:spMkLst>
            <pc:docMk/>
            <pc:sldMk cId="1267667147" sldId="1104"/>
            <ac:spMk id="31" creationId="{57D01C12-F4F3-4EA3-82D8-65D2A5E06737}"/>
          </ac:spMkLst>
        </pc:spChg>
        <pc:picChg chg="add mod ord">
          <ac:chgData name="Bruno Ribstein" userId="b81d010f-da2b-49a1-b06f-11093b5cc4be" providerId="ADAL" clId="{59D27CE2-2FF8-4C55-889D-40C87D9C238C}" dt="2021-09-21T13:03:47.228" v="2696" actId="166"/>
          <ac:picMkLst>
            <pc:docMk/>
            <pc:sldMk cId="1267667147" sldId="1104"/>
            <ac:picMk id="6" creationId="{E8482EC7-56A6-4733-91CC-6DA7F5238BD4}"/>
          </ac:picMkLst>
        </pc:picChg>
        <pc:picChg chg="add mod ord modCrop">
          <ac:chgData name="Bruno Ribstein" userId="b81d010f-da2b-49a1-b06f-11093b5cc4be" providerId="ADAL" clId="{59D27CE2-2FF8-4C55-889D-40C87D9C238C}" dt="2021-09-21T13:04:00.610" v="2698" actId="1076"/>
          <ac:picMkLst>
            <pc:docMk/>
            <pc:sldMk cId="1267667147" sldId="1104"/>
            <ac:picMk id="8" creationId="{A26FDEF7-5A89-4AB5-AFEC-1748F618EE84}"/>
          </ac:picMkLst>
        </pc:picChg>
        <pc:picChg chg="add mod">
          <ac:chgData name="Bruno Ribstein" userId="b81d010f-da2b-49a1-b06f-11093b5cc4be" providerId="ADAL" clId="{59D27CE2-2FF8-4C55-889D-40C87D9C238C}" dt="2021-09-21T09:16:27.294" v="57" actId="1076"/>
          <ac:picMkLst>
            <pc:docMk/>
            <pc:sldMk cId="1267667147" sldId="1104"/>
            <ac:picMk id="1026" creationId="{71B48841-8D04-497B-8F0D-EB30D31DAFA5}"/>
          </ac:picMkLst>
        </pc:picChg>
        <pc:cxnChg chg="add mod">
          <ac:chgData name="Bruno Ribstein" userId="b81d010f-da2b-49a1-b06f-11093b5cc4be" providerId="ADAL" clId="{59D27CE2-2FF8-4C55-889D-40C87D9C238C}" dt="2021-09-21T09:21:23.134" v="173" actId="14100"/>
          <ac:cxnSpMkLst>
            <pc:docMk/>
            <pc:sldMk cId="1267667147" sldId="1104"/>
            <ac:cxnSpMk id="11" creationId="{11B1FA86-7DCE-420D-9CED-0C7FEE187493}"/>
          </ac:cxnSpMkLst>
        </pc:cxnChg>
        <pc:cxnChg chg="add mod ord">
          <ac:chgData name="Bruno Ribstein" userId="b81d010f-da2b-49a1-b06f-11093b5cc4be" providerId="ADAL" clId="{59D27CE2-2FF8-4C55-889D-40C87D9C238C}" dt="2021-09-21T13:04:00.610" v="2698" actId="1076"/>
          <ac:cxnSpMkLst>
            <pc:docMk/>
            <pc:sldMk cId="1267667147" sldId="1104"/>
            <ac:cxnSpMk id="18" creationId="{9DE77A9D-9126-4FB1-AF93-09A56869CF41}"/>
          </ac:cxnSpMkLst>
        </pc:cxnChg>
        <pc:cxnChg chg="add mod">
          <ac:chgData name="Bruno Ribstein" userId="b81d010f-da2b-49a1-b06f-11093b5cc4be" providerId="ADAL" clId="{59D27CE2-2FF8-4C55-889D-40C87D9C238C}" dt="2021-09-21T09:22:03.566" v="196" actId="14100"/>
          <ac:cxnSpMkLst>
            <pc:docMk/>
            <pc:sldMk cId="1267667147" sldId="1104"/>
            <ac:cxnSpMk id="28" creationId="{8BE5C409-B30B-4436-8FAA-5881231F4A16}"/>
          </ac:cxnSpMkLst>
        </pc:cxnChg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1450302793" sldId="1104"/>
        </pc:sldMkLst>
      </pc:sldChg>
      <pc:sldChg chg="addSp delSp modSp add mod">
        <pc:chgData name="Bruno Ribstein" userId="b81d010f-da2b-49a1-b06f-11093b5cc4be" providerId="ADAL" clId="{59D27CE2-2FF8-4C55-889D-40C87D9C238C}" dt="2021-09-21T13:03:04.354" v="2674"/>
        <pc:sldMkLst>
          <pc:docMk/>
          <pc:sldMk cId="1175846228" sldId="1105"/>
        </pc:sldMkLst>
        <pc:spChg chg="add mod">
          <ac:chgData name="Bruno Ribstein" userId="b81d010f-da2b-49a1-b06f-11093b5cc4be" providerId="ADAL" clId="{59D27CE2-2FF8-4C55-889D-40C87D9C238C}" dt="2021-09-21T13:03:04.354" v="2674"/>
          <ac:spMkLst>
            <pc:docMk/>
            <pc:sldMk cId="1175846228" sldId="1105"/>
            <ac:spMk id="8" creationId="{523AA9BA-135A-4DA4-9DFA-661FA04ACDF0}"/>
          </ac:spMkLst>
        </pc:spChg>
        <pc:spChg chg="add mod">
          <ac:chgData name="Bruno Ribstein" userId="b81d010f-da2b-49a1-b06f-11093b5cc4be" providerId="ADAL" clId="{59D27CE2-2FF8-4C55-889D-40C87D9C238C}" dt="2021-09-21T13:03:04.354" v="2674"/>
          <ac:spMkLst>
            <pc:docMk/>
            <pc:sldMk cId="1175846228" sldId="1105"/>
            <ac:spMk id="9" creationId="{A03F83D3-B758-49ED-99EE-D66D50251872}"/>
          </ac:spMkLst>
        </pc:spChg>
        <pc:spChg chg="mod">
          <ac:chgData name="Bruno Ribstein" userId="b81d010f-da2b-49a1-b06f-11093b5cc4be" providerId="ADAL" clId="{59D27CE2-2FF8-4C55-889D-40C87D9C238C}" dt="2021-09-21T09:32:07.261" v="308" actId="1076"/>
          <ac:spMkLst>
            <pc:docMk/>
            <pc:sldMk cId="1175846228" sldId="1105"/>
            <ac:spMk id="10" creationId="{5515392E-7756-483E-B985-6454F48B0CA1}"/>
          </ac:spMkLst>
        </pc:spChg>
        <pc:spChg chg="add mod">
          <ac:chgData name="Bruno Ribstein" userId="b81d010f-da2b-49a1-b06f-11093b5cc4be" providerId="ADAL" clId="{59D27CE2-2FF8-4C55-889D-40C87D9C238C}" dt="2021-09-21T13:03:04.354" v="2674"/>
          <ac:spMkLst>
            <pc:docMk/>
            <pc:sldMk cId="1175846228" sldId="1105"/>
            <ac:spMk id="12" creationId="{B026C280-4DA6-4AAD-B283-46129C913418}"/>
          </ac:spMkLst>
        </pc:spChg>
        <pc:spChg chg="add mod">
          <ac:chgData name="Bruno Ribstein" userId="b81d010f-da2b-49a1-b06f-11093b5cc4be" providerId="ADAL" clId="{59D27CE2-2FF8-4C55-889D-40C87D9C238C}" dt="2021-09-21T13:03:04.354" v="2674"/>
          <ac:spMkLst>
            <pc:docMk/>
            <pc:sldMk cId="1175846228" sldId="1105"/>
            <ac:spMk id="13" creationId="{D91720BD-A7FB-4528-A404-C42FD026BBB0}"/>
          </ac:spMkLst>
        </pc:spChg>
        <pc:spChg chg="del">
          <ac:chgData name="Bruno Ribstein" userId="b81d010f-da2b-49a1-b06f-11093b5cc4be" providerId="ADAL" clId="{59D27CE2-2FF8-4C55-889D-40C87D9C238C}" dt="2021-09-21T13:02:47.789" v="2672" actId="478"/>
          <ac:spMkLst>
            <pc:docMk/>
            <pc:sldMk cId="1175846228" sldId="1105"/>
            <ac:spMk id="16" creationId="{850F885E-A299-4B67-9658-95BB853B96AA}"/>
          </ac:spMkLst>
        </pc:spChg>
        <pc:spChg chg="del mod">
          <ac:chgData name="Bruno Ribstein" userId="b81d010f-da2b-49a1-b06f-11093b5cc4be" providerId="ADAL" clId="{59D27CE2-2FF8-4C55-889D-40C87D9C238C}" dt="2021-09-21T09:33:05.200" v="317" actId="478"/>
          <ac:spMkLst>
            <pc:docMk/>
            <pc:sldMk cId="1175846228" sldId="1105"/>
            <ac:spMk id="17" creationId="{2EFD74C0-7C30-44CD-B8E5-A7E4A4941CD0}"/>
          </ac:spMkLst>
        </pc:spChg>
        <pc:spChg chg="del mod">
          <ac:chgData name="Bruno Ribstein" userId="b81d010f-da2b-49a1-b06f-11093b5cc4be" providerId="ADAL" clId="{59D27CE2-2FF8-4C55-889D-40C87D9C238C}" dt="2021-09-21T09:33:05.200" v="317" actId="478"/>
          <ac:spMkLst>
            <pc:docMk/>
            <pc:sldMk cId="1175846228" sldId="1105"/>
            <ac:spMk id="27" creationId="{FCB54470-699E-4812-99E4-A43F6DC6DD33}"/>
          </ac:spMkLst>
        </pc:spChg>
        <pc:picChg chg="add del mod">
          <ac:chgData name="Bruno Ribstein" userId="b81d010f-da2b-49a1-b06f-11093b5cc4be" providerId="ADAL" clId="{59D27CE2-2FF8-4C55-889D-40C87D9C238C}" dt="2021-09-21T09:33:03.077" v="316" actId="478"/>
          <ac:picMkLst>
            <pc:docMk/>
            <pc:sldMk cId="1175846228" sldId="1105"/>
            <ac:picMk id="4" creationId="{9CD75B9D-A76F-4880-98B1-D5654206EECB}"/>
          </ac:picMkLst>
        </pc:picChg>
        <pc:picChg chg="del">
          <ac:chgData name="Bruno Ribstein" userId="b81d010f-da2b-49a1-b06f-11093b5cc4be" providerId="ADAL" clId="{59D27CE2-2FF8-4C55-889D-40C87D9C238C}" dt="2021-09-21T09:29:04.824" v="212" actId="478"/>
          <ac:picMkLst>
            <pc:docMk/>
            <pc:sldMk cId="1175846228" sldId="1105"/>
            <ac:picMk id="6" creationId="{E8482EC7-56A6-4733-91CC-6DA7F5238BD4}"/>
          </ac:picMkLst>
        </pc:picChg>
        <pc:picChg chg="add mod">
          <ac:chgData name="Bruno Ribstein" userId="b81d010f-da2b-49a1-b06f-11093b5cc4be" providerId="ADAL" clId="{59D27CE2-2FF8-4C55-889D-40C87D9C238C}" dt="2021-09-21T09:32:02.869" v="307" actId="1076"/>
          <ac:picMkLst>
            <pc:docMk/>
            <pc:sldMk cId="1175846228" sldId="1105"/>
            <ac:picMk id="7" creationId="{61CE6F71-094A-4C7E-8C34-C65C7818A3F9}"/>
          </ac:picMkLst>
        </pc:picChg>
        <pc:picChg chg="del">
          <ac:chgData name="Bruno Ribstein" userId="b81d010f-da2b-49a1-b06f-11093b5cc4be" providerId="ADAL" clId="{59D27CE2-2FF8-4C55-889D-40C87D9C238C}" dt="2021-09-21T09:29:06.241" v="213" actId="478"/>
          <ac:picMkLst>
            <pc:docMk/>
            <pc:sldMk cId="1175846228" sldId="1105"/>
            <ac:picMk id="8" creationId="{A26FDEF7-5A89-4AB5-AFEC-1748F618EE84}"/>
          </ac:picMkLst>
        </pc:picChg>
        <pc:picChg chg="del">
          <ac:chgData name="Bruno Ribstein" userId="b81d010f-da2b-49a1-b06f-11093b5cc4be" providerId="ADAL" clId="{59D27CE2-2FF8-4C55-889D-40C87D9C238C}" dt="2021-09-21T09:29:07.249" v="214" actId="478"/>
          <ac:picMkLst>
            <pc:docMk/>
            <pc:sldMk cId="1175846228" sldId="1105"/>
            <ac:picMk id="1026" creationId="{71B48841-8D04-497B-8F0D-EB30D31DAFA5}"/>
          </ac:picMkLst>
        </pc:picChg>
        <pc:cxnChg chg="mod ord">
          <ac:chgData name="Bruno Ribstein" userId="b81d010f-da2b-49a1-b06f-11093b5cc4be" providerId="ADAL" clId="{59D27CE2-2FF8-4C55-889D-40C87D9C238C}" dt="2021-09-21T09:32:17.814" v="310" actId="14100"/>
          <ac:cxnSpMkLst>
            <pc:docMk/>
            <pc:sldMk cId="1175846228" sldId="1105"/>
            <ac:cxnSpMk id="11" creationId="{11B1FA86-7DCE-420D-9CED-0C7FEE187493}"/>
          </ac:cxnSpMkLst>
        </pc:cxnChg>
        <pc:cxnChg chg="del mod">
          <ac:chgData name="Bruno Ribstein" userId="b81d010f-da2b-49a1-b06f-11093b5cc4be" providerId="ADAL" clId="{59D27CE2-2FF8-4C55-889D-40C87D9C238C}" dt="2021-09-21T09:33:05.200" v="317" actId="478"/>
          <ac:cxnSpMkLst>
            <pc:docMk/>
            <pc:sldMk cId="1175846228" sldId="1105"/>
            <ac:cxnSpMk id="18" creationId="{9DE77A9D-9126-4FB1-AF93-09A56869CF41}"/>
          </ac:cxnSpMkLst>
        </pc:cxnChg>
        <pc:cxnChg chg="add mod">
          <ac:chgData name="Bruno Ribstein" userId="b81d010f-da2b-49a1-b06f-11093b5cc4be" providerId="ADAL" clId="{59D27CE2-2FF8-4C55-889D-40C87D9C238C}" dt="2021-09-21T09:32:24.525" v="313" actId="14100"/>
          <ac:cxnSpMkLst>
            <pc:docMk/>
            <pc:sldMk cId="1175846228" sldId="1105"/>
            <ac:cxnSpMk id="23" creationId="{2A4E9965-1396-4DC4-8E6F-1A4EFC2A1209}"/>
          </ac:cxnSpMkLst>
        </pc:cxnChg>
        <pc:cxnChg chg="del mod">
          <ac:chgData name="Bruno Ribstein" userId="b81d010f-da2b-49a1-b06f-11093b5cc4be" providerId="ADAL" clId="{59D27CE2-2FF8-4C55-889D-40C87D9C238C}" dt="2021-09-21T09:33:05.200" v="317" actId="478"/>
          <ac:cxnSpMkLst>
            <pc:docMk/>
            <pc:sldMk cId="1175846228" sldId="1105"/>
            <ac:cxnSpMk id="28" creationId="{8BE5C409-B30B-4436-8FAA-5881231F4A16}"/>
          </ac:cxnSpMkLst>
        </pc:cxnChg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1591608021" sldId="1105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910131127" sldId="1106"/>
        </pc:sldMkLst>
      </pc:sldChg>
      <pc:sldChg chg="addSp delSp modSp add mod">
        <pc:chgData name="Bruno Ribstein" userId="b81d010f-da2b-49a1-b06f-11093b5cc4be" providerId="ADAL" clId="{59D27CE2-2FF8-4C55-889D-40C87D9C238C}" dt="2021-09-21T13:04:23.063" v="2699" actId="166"/>
        <pc:sldMkLst>
          <pc:docMk/>
          <pc:sldMk cId="1190867380" sldId="1106"/>
        </pc:sldMkLst>
        <pc:spChg chg="add mod">
          <ac:chgData name="Bruno Ribstein" userId="b81d010f-da2b-49a1-b06f-11093b5cc4be" providerId="ADAL" clId="{59D27CE2-2FF8-4C55-889D-40C87D9C238C}" dt="2021-09-21T13:03:06.692" v="2675"/>
          <ac:spMkLst>
            <pc:docMk/>
            <pc:sldMk cId="1190867380" sldId="1106"/>
            <ac:spMk id="6" creationId="{625E8FA5-52AD-41C2-A9B8-18C4304A6350}"/>
          </ac:spMkLst>
        </pc:spChg>
        <pc:spChg chg="add mod">
          <ac:chgData name="Bruno Ribstein" userId="b81d010f-da2b-49a1-b06f-11093b5cc4be" providerId="ADAL" clId="{59D27CE2-2FF8-4C55-889D-40C87D9C238C}" dt="2021-09-21T13:03:06.692" v="2675"/>
          <ac:spMkLst>
            <pc:docMk/>
            <pc:sldMk cId="1190867380" sldId="1106"/>
            <ac:spMk id="7" creationId="{C92170BA-F928-44AE-AE83-783263D4397F}"/>
          </ac:spMkLst>
        </pc:spChg>
        <pc:spChg chg="add mod">
          <ac:chgData name="Bruno Ribstein" userId="b81d010f-da2b-49a1-b06f-11093b5cc4be" providerId="ADAL" clId="{59D27CE2-2FF8-4C55-889D-40C87D9C238C}" dt="2021-09-21T13:03:06.692" v="2675"/>
          <ac:spMkLst>
            <pc:docMk/>
            <pc:sldMk cId="1190867380" sldId="1106"/>
            <ac:spMk id="8" creationId="{C4C0DE92-8F8E-4A71-84F7-4552490E7DCB}"/>
          </ac:spMkLst>
        </pc:spChg>
        <pc:spChg chg="add mod">
          <ac:chgData name="Bruno Ribstein" userId="b81d010f-da2b-49a1-b06f-11093b5cc4be" providerId="ADAL" clId="{59D27CE2-2FF8-4C55-889D-40C87D9C238C}" dt="2021-09-21T13:03:06.692" v="2675"/>
          <ac:spMkLst>
            <pc:docMk/>
            <pc:sldMk cId="1190867380" sldId="1106"/>
            <ac:spMk id="9" creationId="{B39B9BF5-240F-4094-94B7-9487258939CD}"/>
          </ac:spMkLst>
        </pc:spChg>
        <pc:spChg chg="mod ord">
          <ac:chgData name="Bruno Ribstein" userId="b81d010f-da2b-49a1-b06f-11093b5cc4be" providerId="ADAL" clId="{59D27CE2-2FF8-4C55-889D-40C87D9C238C}" dt="2021-09-21T13:04:23.063" v="2699" actId="166"/>
          <ac:spMkLst>
            <pc:docMk/>
            <pc:sldMk cId="1190867380" sldId="1106"/>
            <ac:spMk id="10" creationId="{5515392E-7756-483E-B985-6454F48B0CA1}"/>
          </ac:spMkLst>
        </pc:spChg>
        <pc:spChg chg="del">
          <ac:chgData name="Bruno Ribstein" userId="b81d010f-da2b-49a1-b06f-11093b5cc4be" providerId="ADAL" clId="{59D27CE2-2FF8-4C55-889D-40C87D9C238C}" dt="2021-09-21T09:35:09.327" v="333" actId="478"/>
          <ac:spMkLst>
            <pc:docMk/>
            <pc:sldMk cId="1190867380" sldId="1106"/>
            <ac:spMk id="16" creationId="{850F885E-A299-4B67-9658-95BB853B96AA}"/>
          </ac:spMkLst>
        </pc:spChg>
        <pc:spChg chg="del">
          <ac:chgData name="Bruno Ribstein" userId="b81d010f-da2b-49a1-b06f-11093b5cc4be" providerId="ADAL" clId="{59D27CE2-2FF8-4C55-889D-40C87D9C238C}" dt="2021-09-21T09:33:58.465" v="330" actId="478"/>
          <ac:spMkLst>
            <pc:docMk/>
            <pc:sldMk cId="1190867380" sldId="1106"/>
            <ac:spMk id="17" creationId="{2EFD74C0-7C30-44CD-B8E5-A7E4A4941CD0}"/>
          </ac:spMkLst>
        </pc:spChg>
        <pc:spChg chg="del">
          <ac:chgData name="Bruno Ribstein" userId="b81d010f-da2b-49a1-b06f-11093b5cc4be" providerId="ADAL" clId="{59D27CE2-2FF8-4C55-889D-40C87D9C238C}" dt="2021-09-21T09:33:58.465" v="330" actId="478"/>
          <ac:spMkLst>
            <pc:docMk/>
            <pc:sldMk cId="1190867380" sldId="1106"/>
            <ac:spMk id="27" creationId="{FCB54470-699E-4812-99E4-A43F6DC6DD33}"/>
          </ac:spMkLst>
        </pc:spChg>
        <pc:picChg chg="mod ord">
          <ac:chgData name="Bruno Ribstein" userId="b81d010f-da2b-49a1-b06f-11093b5cc4be" providerId="ADAL" clId="{59D27CE2-2FF8-4C55-889D-40C87D9C238C}" dt="2021-09-21T13:04:23.063" v="2699" actId="166"/>
          <ac:picMkLst>
            <pc:docMk/>
            <pc:sldMk cId="1190867380" sldId="1106"/>
            <ac:picMk id="4" creationId="{9CD75B9D-A76F-4880-98B1-D5654206EECB}"/>
          </ac:picMkLst>
        </pc:picChg>
        <pc:picChg chg="del">
          <ac:chgData name="Bruno Ribstein" userId="b81d010f-da2b-49a1-b06f-11093b5cc4be" providerId="ADAL" clId="{59D27CE2-2FF8-4C55-889D-40C87D9C238C}" dt="2021-09-21T09:33:22.669" v="322" actId="478"/>
          <ac:picMkLst>
            <pc:docMk/>
            <pc:sldMk cId="1190867380" sldId="1106"/>
            <ac:picMk id="7" creationId="{61CE6F71-094A-4C7E-8C34-C65C7818A3F9}"/>
          </ac:picMkLst>
        </pc:picChg>
        <pc:cxnChg chg="mod ord">
          <ac:chgData name="Bruno Ribstein" userId="b81d010f-da2b-49a1-b06f-11093b5cc4be" providerId="ADAL" clId="{59D27CE2-2FF8-4C55-889D-40C87D9C238C}" dt="2021-09-21T13:04:23.063" v="2699" actId="166"/>
          <ac:cxnSpMkLst>
            <pc:docMk/>
            <pc:sldMk cId="1190867380" sldId="1106"/>
            <ac:cxnSpMk id="11" creationId="{11B1FA86-7DCE-420D-9CED-0C7FEE187493}"/>
          </ac:cxnSpMkLst>
        </pc:cxnChg>
        <pc:cxnChg chg="del mod">
          <ac:chgData name="Bruno Ribstein" userId="b81d010f-da2b-49a1-b06f-11093b5cc4be" providerId="ADAL" clId="{59D27CE2-2FF8-4C55-889D-40C87D9C238C}" dt="2021-09-21T09:33:58.465" v="330" actId="478"/>
          <ac:cxnSpMkLst>
            <pc:docMk/>
            <pc:sldMk cId="1190867380" sldId="1106"/>
            <ac:cxnSpMk id="18" creationId="{9DE77A9D-9126-4FB1-AF93-09A56869CF41}"/>
          </ac:cxnSpMkLst>
        </pc:cxnChg>
        <pc:cxnChg chg="del mod">
          <ac:chgData name="Bruno Ribstein" userId="b81d010f-da2b-49a1-b06f-11093b5cc4be" providerId="ADAL" clId="{59D27CE2-2FF8-4C55-889D-40C87D9C238C}" dt="2021-09-21T09:33:29.680" v="324" actId="478"/>
          <ac:cxnSpMkLst>
            <pc:docMk/>
            <pc:sldMk cId="1190867380" sldId="1106"/>
            <ac:cxnSpMk id="23" creationId="{2A4E9965-1396-4DC4-8E6F-1A4EFC2A1209}"/>
          </ac:cxnSpMkLst>
        </pc:cxnChg>
        <pc:cxnChg chg="del mod">
          <ac:chgData name="Bruno Ribstein" userId="b81d010f-da2b-49a1-b06f-11093b5cc4be" providerId="ADAL" clId="{59D27CE2-2FF8-4C55-889D-40C87D9C238C}" dt="2021-09-21T09:33:58.465" v="330" actId="478"/>
          <ac:cxnSpMkLst>
            <pc:docMk/>
            <pc:sldMk cId="1190867380" sldId="1106"/>
            <ac:cxnSpMk id="28" creationId="{8BE5C409-B30B-4436-8FAA-5881231F4A16}"/>
          </ac:cxnSpMkLst>
        </pc:cxnChg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1216835679" sldId="1107"/>
        </pc:sldMkLst>
      </pc:sldChg>
      <pc:sldChg chg="addSp delSp modSp add del mod">
        <pc:chgData name="Bruno Ribstein" userId="b81d010f-da2b-49a1-b06f-11093b5cc4be" providerId="ADAL" clId="{59D27CE2-2FF8-4C55-889D-40C87D9C238C}" dt="2021-09-21T10:33:04.824" v="991" actId="2696"/>
        <pc:sldMkLst>
          <pc:docMk/>
          <pc:sldMk cId="1634037694" sldId="1107"/>
        </pc:sldMkLst>
        <pc:spChg chg="mod">
          <ac:chgData name="Bruno Ribstein" userId="b81d010f-da2b-49a1-b06f-11093b5cc4be" providerId="ADAL" clId="{59D27CE2-2FF8-4C55-889D-40C87D9C238C}" dt="2021-09-21T10:11:25.181" v="367" actId="20577"/>
          <ac:spMkLst>
            <pc:docMk/>
            <pc:sldMk cId="1634037694" sldId="1107"/>
            <ac:spMk id="2" creationId="{D14F5BF4-E79D-4B31-B5A7-112E36EAD9D0}"/>
          </ac:spMkLst>
        </pc:spChg>
        <pc:spChg chg="mod">
          <ac:chgData name="Bruno Ribstein" userId="b81d010f-da2b-49a1-b06f-11093b5cc4be" providerId="ADAL" clId="{59D27CE2-2FF8-4C55-889D-40C87D9C238C}" dt="2021-09-21T10:18:50.564" v="804" actId="1076"/>
          <ac:spMkLst>
            <pc:docMk/>
            <pc:sldMk cId="1634037694" sldId="1107"/>
            <ac:spMk id="10" creationId="{5515392E-7756-483E-B985-6454F48B0CA1}"/>
          </ac:spMkLst>
        </pc:spChg>
        <pc:spChg chg="add mod">
          <ac:chgData name="Bruno Ribstein" userId="b81d010f-da2b-49a1-b06f-11093b5cc4be" providerId="ADAL" clId="{59D27CE2-2FF8-4C55-889D-40C87D9C238C}" dt="2021-09-21T10:16:00.852" v="633" actId="1076"/>
          <ac:spMkLst>
            <pc:docMk/>
            <pc:sldMk cId="1634037694" sldId="1107"/>
            <ac:spMk id="12" creationId="{911D7DB8-18ED-48F0-9471-CAFD89FEF58B}"/>
          </ac:spMkLst>
        </pc:spChg>
        <pc:spChg chg="add mod">
          <ac:chgData name="Bruno Ribstein" userId="b81d010f-da2b-49a1-b06f-11093b5cc4be" providerId="ADAL" clId="{59D27CE2-2FF8-4C55-889D-40C87D9C238C}" dt="2021-09-21T10:18:33.439" v="800" actId="1038"/>
          <ac:spMkLst>
            <pc:docMk/>
            <pc:sldMk cId="1634037694" sldId="1107"/>
            <ac:spMk id="13" creationId="{311FD7E8-5BF5-4307-9E7E-6638B4429F48}"/>
          </ac:spMkLst>
        </pc:spChg>
        <pc:picChg chg="del">
          <ac:chgData name="Bruno Ribstein" userId="b81d010f-da2b-49a1-b06f-11093b5cc4be" providerId="ADAL" clId="{59D27CE2-2FF8-4C55-889D-40C87D9C238C}" dt="2021-09-21T10:00:39.186" v="335" actId="478"/>
          <ac:picMkLst>
            <pc:docMk/>
            <pc:sldMk cId="1634037694" sldId="1107"/>
            <ac:picMk id="4" creationId="{9CD75B9D-A76F-4880-98B1-D5654206EECB}"/>
          </ac:picMkLst>
        </pc:picChg>
        <pc:picChg chg="add del mod">
          <ac:chgData name="Bruno Ribstein" userId="b81d010f-da2b-49a1-b06f-11093b5cc4be" providerId="ADAL" clId="{59D27CE2-2FF8-4C55-889D-40C87D9C238C}" dt="2021-09-21T10:08:17.855" v="342" actId="478"/>
          <ac:picMkLst>
            <pc:docMk/>
            <pc:sldMk cId="1634037694" sldId="1107"/>
            <ac:picMk id="5" creationId="{FA58A502-45AA-407A-94E4-070CD0548C01}"/>
          </ac:picMkLst>
        </pc:picChg>
        <pc:picChg chg="add mod">
          <ac:chgData name="Bruno Ribstein" userId="b81d010f-da2b-49a1-b06f-11093b5cc4be" providerId="ADAL" clId="{59D27CE2-2FF8-4C55-889D-40C87D9C238C}" dt="2021-09-21T10:18:17.124" v="774" actId="1076"/>
          <ac:picMkLst>
            <pc:docMk/>
            <pc:sldMk cId="1634037694" sldId="1107"/>
            <ac:picMk id="7" creationId="{03B2C7F0-FFA8-4696-B753-5B0918837823}"/>
          </ac:picMkLst>
        </pc:picChg>
        <pc:picChg chg="add mod">
          <ac:chgData name="Bruno Ribstein" userId="b81d010f-da2b-49a1-b06f-11093b5cc4be" providerId="ADAL" clId="{59D27CE2-2FF8-4C55-889D-40C87D9C238C}" dt="2021-09-21T10:15:08.819" v="624" actId="1076"/>
          <ac:picMkLst>
            <pc:docMk/>
            <pc:sldMk cId="1634037694" sldId="1107"/>
            <ac:picMk id="9" creationId="{A49B9FBF-6E98-4B30-A925-A301DDD8E7A1}"/>
          </ac:picMkLst>
        </pc:picChg>
        <pc:cxnChg chg="mod ord">
          <ac:chgData name="Bruno Ribstein" userId="b81d010f-da2b-49a1-b06f-11093b5cc4be" providerId="ADAL" clId="{59D27CE2-2FF8-4C55-889D-40C87D9C238C}" dt="2021-09-21T10:19:15.795" v="811" actId="166"/>
          <ac:cxnSpMkLst>
            <pc:docMk/>
            <pc:sldMk cId="1634037694" sldId="1107"/>
            <ac:cxnSpMk id="11" creationId="{11B1FA86-7DCE-420D-9CED-0C7FEE187493}"/>
          </ac:cxnSpMkLst>
        </pc:cxnChg>
        <pc:cxnChg chg="add mod">
          <ac:chgData name="Bruno Ribstein" userId="b81d010f-da2b-49a1-b06f-11093b5cc4be" providerId="ADAL" clId="{59D27CE2-2FF8-4C55-889D-40C87D9C238C}" dt="2021-09-21T10:19:24.628" v="814" actId="14100"/>
          <ac:cxnSpMkLst>
            <pc:docMk/>
            <pc:sldMk cId="1634037694" sldId="1107"/>
            <ac:cxnSpMk id="16" creationId="{9E4F1A52-2EFE-408D-ADEA-26CB08D50942}"/>
          </ac:cxnSpMkLst>
        </pc:cxnChg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1683755848" sldId="1108"/>
        </pc:sldMkLst>
      </pc:sldChg>
      <pc:sldChg chg="addSp delSp modSp add mod">
        <pc:chgData name="Bruno Ribstein" userId="b81d010f-da2b-49a1-b06f-11093b5cc4be" providerId="ADAL" clId="{59D27CE2-2FF8-4C55-889D-40C87D9C238C}" dt="2021-09-21T13:04:49.738" v="2713" actId="1076"/>
        <pc:sldMkLst>
          <pc:docMk/>
          <pc:sldMk cId="2632966090" sldId="1108"/>
        </pc:sldMkLst>
        <pc:spChg chg="mod ord">
          <ac:chgData name="Bruno Ribstein" userId="b81d010f-da2b-49a1-b06f-11093b5cc4be" providerId="ADAL" clId="{59D27CE2-2FF8-4C55-889D-40C87D9C238C}" dt="2021-09-21T10:32:30.580" v="990" actId="14100"/>
          <ac:spMkLst>
            <pc:docMk/>
            <pc:sldMk cId="2632966090" sldId="1108"/>
            <ac:spMk id="10" creationId="{5515392E-7756-483E-B985-6454F48B0CA1}"/>
          </ac:spMkLst>
        </pc:spChg>
        <pc:spChg chg="mod">
          <ac:chgData name="Bruno Ribstein" userId="b81d010f-da2b-49a1-b06f-11093b5cc4be" providerId="ADAL" clId="{59D27CE2-2FF8-4C55-889D-40C87D9C238C}" dt="2021-09-21T10:28:04.111" v="831" actId="1036"/>
          <ac:spMkLst>
            <pc:docMk/>
            <pc:sldMk cId="2632966090" sldId="1108"/>
            <ac:spMk id="12" creationId="{911D7DB8-18ED-48F0-9471-CAFD89FEF58B}"/>
          </ac:spMkLst>
        </pc:spChg>
        <pc:spChg chg="mod">
          <ac:chgData name="Bruno Ribstein" userId="b81d010f-da2b-49a1-b06f-11093b5cc4be" providerId="ADAL" clId="{59D27CE2-2FF8-4C55-889D-40C87D9C238C}" dt="2021-09-21T13:04:49.738" v="2713" actId="1076"/>
          <ac:spMkLst>
            <pc:docMk/>
            <pc:sldMk cId="2632966090" sldId="1108"/>
            <ac:spMk id="13" creationId="{311FD7E8-5BF5-4307-9E7E-6638B4429F48}"/>
          </ac:spMkLst>
        </pc:spChg>
        <pc:spChg chg="add mod">
          <ac:chgData name="Bruno Ribstein" userId="b81d010f-da2b-49a1-b06f-11093b5cc4be" providerId="ADAL" clId="{59D27CE2-2FF8-4C55-889D-40C87D9C238C}" dt="2021-09-21T13:04:35.712" v="2700" actId="167"/>
          <ac:spMkLst>
            <pc:docMk/>
            <pc:sldMk cId="2632966090" sldId="1108"/>
            <ac:spMk id="14" creationId="{6071144B-450D-4C67-8D1F-0D5796347A71}"/>
          </ac:spMkLst>
        </pc:spChg>
        <pc:spChg chg="add mod">
          <ac:chgData name="Bruno Ribstein" userId="b81d010f-da2b-49a1-b06f-11093b5cc4be" providerId="ADAL" clId="{59D27CE2-2FF8-4C55-889D-40C87D9C238C}" dt="2021-09-21T13:04:35.712" v="2700" actId="167"/>
          <ac:spMkLst>
            <pc:docMk/>
            <pc:sldMk cId="2632966090" sldId="1108"/>
            <ac:spMk id="15" creationId="{C13C4F51-1E19-42DE-A63D-E07E4D13EB2E}"/>
          </ac:spMkLst>
        </pc:spChg>
        <pc:spChg chg="add del mod">
          <ac:chgData name="Bruno Ribstein" userId="b81d010f-da2b-49a1-b06f-11093b5cc4be" providerId="ADAL" clId="{59D27CE2-2FF8-4C55-889D-40C87D9C238C}" dt="2021-09-21T10:33:14.257" v="993" actId="478"/>
          <ac:spMkLst>
            <pc:docMk/>
            <pc:sldMk cId="2632966090" sldId="1108"/>
            <ac:spMk id="17" creationId="{19C1F530-94A9-46B8-A0D3-B4DB6C23539B}"/>
          </ac:spMkLst>
        </pc:spChg>
        <pc:spChg chg="add mod">
          <ac:chgData name="Bruno Ribstein" userId="b81d010f-da2b-49a1-b06f-11093b5cc4be" providerId="ADAL" clId="{59D27CE2-2FF8-4C55-889D-40C87D9C238C}" dt="2021-09-21T13:04:35.712" v="2700" actId="167"/>
          <ac:spMkLst>
            <pc:docMk/>
            <pc:sldMk cId="2632966090" sldId="1108"/>
            <ac:spMk id="17" creationId="{E557DA15-F9C8-4006-B411-9498C7A9188D}"/>
          </ac:spMkLst>
        </pc:spChg>
        <pc:spChg chg="add mod">
          <ac:chgData name="Bruno Ribstein" userId="b81d010f-da2b-49a1-b06f-11093b5cc4be" providerId="ADAL" clId="{59D27CE2-2FF8-4C55-889D-40C87D9C238C}" dt="2021-09-21T13:04:35.712" v="2700" actId="167"/>
          <ac:spMkLst>
            <pc:docMk/>
            <pc:sldMk cId="2632966090" sldId="1108"/>
            <ac:spMk id="18" creationId="{E5A56D23-89EA-453B-8A3F-CF7FBA86C94A}"/>
          </ac:spMkLst>
        </pc:spChg>
        <pc:picChg chg="mod">
          <ac:chgData name="Bruno Ribstein" userId="b81d010f-da2b-49a1-b06f-11093b5cc4be" providerId="ADAL" clId="{59D27CE2-2FF8-4C55-889D-40C87D9C238C}" dt="2021-09-21T13:04:44.666" v="2712" actId="1035"/>
          <ac:picMkLst>
            <pc:docMk/>
            <pc:sldMk cId="2632966090" sldId="1108"/>
            <ac:picMk id="7" creationId="{03B2C7F0-FFA8-4696-B753-5B0918837823}"/>
          </ac:picMkLst>
        </pc:picChg>
        <pc:picChg chg="mod">
          <ac:chgData name="Bruno Ribstein" userId="b81d010f-da2b-49a1-b06f-11093b5cc4be" providerId="ADAL" clId="{59D27CE2-2FF8-4C55-889D-40C87D9C238C}" dt="2021-09-21T10:27:59.744" v="826" actId="1036"/>
          <ac:picMkLst>
            <pc:docMk/>
            <pc:sldMk cId="2632966090" sldId="1108"/>
            <ac:picMk id="9" creationId="{A49B9FBF-6E98-4B30-A925-A301DDD8E7A1}"/>
          </ac:picMkLst>
        </pc:picChg>
        <pc:cxnChg chg="mod">
          <ac:chgData name="Bruno Ribstein" userId="b81d010f-da2b-49a1-b06f-11093b5cc4be" providerId="ADAL" clId="{59D27CE2-2FF8-4C55-889D-40C87D9C238C}" dt="2021-09-21T10:32:30.580" v="990" actId="14100"/>
          <ac:cxnSpMkLst>
            <pc:docMk/>
            <pc:sldMk cId="2632966090" sldId="1108"/>
            <ac:cxnSpMk id="11" creationId="{11B1FA86-7DCE-420D-9CED-0C7FEE187493}"/>
          </ac:cxnSpMkLst>
        </pc:cxnChg>
        <pc:cxnChg chg="mod">
          <ac:chgData name="Bruno Ribstein" userId="b81d010f-da2b-49a1-b06f-11093b5cc4be" providerId="ADAL" clId="{59D27CE2-2FF8-4C55-889D-40C87D9C238C}" dt="2021-09-21T13:04:49.738" v="2713" actId="1076"/>
          <ac:cxnSpMkLst>
            <pc:docMk/>
            <pc:sldMk cId="2632966090" sldId="1108"/>
            <ac:cxnSpMk id="16" creationId="{9E4F1A52-2EFE-408D-ADEA-26CB08D50942}"/>
          </ac:cxnSpMkLst>
        </pc:cxnChg>
      </pc:sldChg>
      <pc:sldChg chg="addSp delSp modSp add mod">
        <pc:chgData name="Bruno Ribstein" userId="b81d010f-da2b-49a1-b06f-11093b5cc4be" providerId="ADAL" clId="{59D27CE2-2FF8-4C55-889D-40C87D9C238C}" dt="2021-09-21T13:05:19.294" v="2759" actId="1035"/>
        <pc:sldMkLst>
          <pc:docMk/>
          <pc:sldMk cId="2651547718" sldId="1109"/>
        </pc:sldMkLst>
        <pc:spChg chg="mod">
          <ac:chgData name="Bruno Ribstein" userId="b81d010f-da2b-49a1-b06f-11093b5cc4be" providerId="ADAL" clId="{59D27CE2-2FF8-4C55-889D-40C87D9C238C}" dt="2021-09-21T10:37:15.807" v="1177" actId="1038"/>
          <ac:spMkLst>
            <pc:docMk/>
            <pc:sldMk cId="2651547718" sldId="1109"/>
            <ac:spMk id="12" creationId="{911D7DB8-18ED-48F0-9471-CAFD89FEF58B}"/>
          </ac:spMkLst>
        </pc:spChg>
        <pc:spChg chg="mod">
          <ac:chgData name="Bruno Ribstein" userId="b81d010f-da2b-49a1-b06f-11093b5cc4be" providerId="ADAL" clId="{59D27CE2-2FF8-4C55-889D-40C87D9C238C}" dt="2021-09-21T13:05:19.294" v="2759" actId="1035"/>
          <ac:spMkLst>
            <pc:docMk/>
            <pc:sldMk cId="2651547718" sldId="1109"/>
            <ac:spMk id="13" creationId="{311FD7E8-5BF5-4307-9E7E-6638B4429F48}"/>
          </ac:spMkLst>
        </pc:spChg>
        <pc:spChg chg="add mod">
          <ac:chgData name="Bruno Ribstein" userId="b81d010f-da2b-49a1-b06f-11093b5cc4be" providerId="ADAL" clId="{59D27CE2-2FF8-4C55-889D-40C87D9C238C}" dt="2021-09-21T13:05:05.733" v="2724" actId="167"/>
          <ac:spMkLst>
            <pc:docMk/>
            <pc:sldMk cId="2651547718" sldId="1109"/>
            <ac:spMk id="14" creationId="{F4E2C1A4-C634-4444-87F9-4816809B083B}"/>
          </ac:spMkLst>
        </pc:spChg>
        <pc:spChg chg="add mod">
          <ac:chgData name="Bruno Ribstein" userId="b81d010f-da2b-49a1-b06f-11093b5cc4be" providerId="ADAL" clId="{59D27CE2-2FF8-4C55-889D-40C87D9C238C}" dt="2021-09-21T13:05:05.733" v="2724" actId="167"/>
          <ac:spMkLst>
            <pc:docMk/>
            <pc:sldMk cId="2651547718" sldId="1109"/>
            <ac:spMk id="15" creationId="{A396C723-5002-47D5-9343-2CA2454EC274}"/>
          </ac:spMkLst>
        </pc:spChg>
        <pc:spChg chg="mod">
          <ac:chgData name="Bruno Ribstein" userId="b81d010f-da2b-49a1-b06f-11093b5cc4be" providerId="ADAL" clId="{59D27CE2-2FF8-4C55-889D-40C87D9C238C}" dt="2021-09-21T10:36:07.420" v="1165" actId="14100"/>
          <ac:spMkLst>
            <pc:docMk/>
            <pc:sldMk cId="2651547718" sldId="1109"/>
            <ac:spMk id="17" creationId="{19C1F530-94A9-46B8-A0D3-B4DB6C23539B}"/>
          </ac:spMkLst>
        </pc:spChg>
        <pc:spChg chg="add mod">
          <ac:chgData name="Bruno Ribstein" userId="b81d010f-da2b-49a1-b06f-11093b5cc4be" providerId="ADAL" clId="{59D27CE2-2FF8-4C55-889D-40C87D9C238C}" dt="2021-09-21T13:05:05.733" v="2724" actId="167"/>
          <ac:spMkLst>
            <pc:docMk/>
            <pc:sldMk cId="2651547718" sldId="1109"/>
            <ac:spMk id="18" creationId="{439D16B6-610D-46AF-911B-C128421F83DA}"/>
          </ac:spMkLst>
        </pc:spChg>
        <pc:spChg chg="add mod">
          <ac:chgData name="Bruno Ribstein" userId="b81d010f-da2b-49a1-b06f-11093b5cc4be" providerId="ADAL" clId="{59D27CE2-2FF8-4C55-889D-40C87D9C238C}" dt="2021-09-21T13:05:05.733" v="2724" actId="167"/>
          <ac:spMkLst>
            <pc:docMk/>
            <pc:sldMk cId="2651547718" sldId="1109"/>
            <ac:spMk id="19" creationId="{BBF61CF6-A0DD-4680-A5C5-A5604A0016BC}"/>
          </ac:spMkLst>
        </pc:spChg>
        <pc:picChg chg="add mod ord">
          <ac:chgData name="Bruno Ribstein" userId="b81d010f-da2b-49a1-b06f-11093b5cc4be" providerId="ADAL" clId="{59D27CE2-2FF8-4C55-889D-40C87D9C238C}" dt="2021-09-21T10:37:06.895" v="1169" actId="167"/>
          <ac:picMkLst>
            <pc:docMk/>
            <pc:sldMk cId="2651547718" sldId="1109"/>
            <ac:picMk id="4" creationId="{D72737E4-BEB5-4DC2-9BBA-0017883816EC}"/>
          </ac:picMkLst>
        </pc:picChg>
        <pc:picChg chg="mod ord">
          <ac:chgData name="Bruno Ribstein" userId="b81d010f-da2b-49a1-b06f-11093b5cc4be" providerId="ADAL" clId="{59D27CE2-2FF8-4C55-889D-40C87D9C238C}" dt="2021-09-21T13:04:59.129" v="2723" actId="1036"/>
          <ac:picMkLst>
            <pc:docMk/>
            <pc:sldMk cId="2651547718" sldId="1109"/>
            <ac:picMk id="7" creationId="{03B2C7F0-FFA8-4696-B753-5B0918837823}"/>
          </ac:picMkLst>
        </pc:picChg>
        <pc:picChg chg="del">
          <ac:chgData name="Bruno Ribstein" userId="b81d010f-da2b-49a1-b06f-11093b5cc4be" providerId="ADAL" clId="{59D27CE2-2FF8-4C55-889D-40C87D9C238C}" dt="2021-09-21T10:36:00.639" v="1163" actId="478"/>
          <ac:picMkLst>
            <pc:docMk/>
            <pc:sldMk cId="2651547718" sldId="1109"/>
            <ac:picMk id="9" creationId="{A49B9FBF-6E98-4B30-A925-A301DDD8E7A1}"/>
          </ac:picMkLst>
        </pc:picChg>
        <pc:cxnChg chg="mod">
          <ac:chgData name="Bruno Ribstein" userId="b81d010f-da2b-49a1-b06f-11093b5cc4be" providerId="ADAL" clId="{59D27CE2-2FF8-4C55-889D-40C87D9C238C}" dt="2021-09-21T10:37:15.807" v="1177" actId="1038"/>
          <ac:cxnSpMkLst>
            <pc:docMk/>
            <pc:sldMk cId="2651547718" sldId="1109"/>
            <ac:cxnSpMk id="11" creationId="{11B1FA86-7DCE-420D-9CED-0C7FEE187493}"/>
          </ac:cxnSpMkLst>
        </pc:cxnChg>
        <pc:cxnChg chg="mod">
          <ac:chgData name="Bruno Ribstein" userId="b81d010f-da2b-49a1-b06f-11093b5cc4be" providerId="ADAL" clId="{59D27CE2-2FF8-4C55-889D-40C87D9C238C}" dt="2021-09-21T13:05:19.294" v="2759" actId="1035"/>
          <ac:cxnSpMkLst>
            <pc:docMk/>
            <pc:sldMk cId="2651547718" sldId="1109"/>
            <ac:cxnSpMk id="16" creationId="{9E4F1A52-2EFE-408D-ADEA-26CB08D50942}"/>
          </ac:cxnSpMkLst>
        </pc:cxnChg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183408368" sldId="1109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1718681951" sldId="1110"/>
        </pc:sldMkLst>
      </pc:sldChg>
      <pc:sldChg chg="addSp delSp modSp add mod ord addCm delCm">
        <pc:chgData name="Bruno Ribstein" userId="b81d010f-da2b-49a1-b06f-11093b5cc4be" providerId="ADAL" clId="{59D27CE2-2FF8-4C55-889D-40C87D9C238C}" dt="2021-09-21T13:03:16.867" v="2680"/>
        <pc:sldMkLst>
          <pc:docMk/>
          <pc:sldMk cId="3256839278" sldId="1110"/>
        </pc:sldMkLst>
        <pc:spChg chg="mod">
          <ac:chgData name="Bruno Ribstein" userId="b81d010f-da2b-49a1-b06f-11093b5cc4be" providerId="ADAL" clId="{59D27CE2-2FF8-4C55-889D-40C87D9C238C}" dt="2021-09-21T12:51:07.792" v="2487" actId="20577"/>
          <ac:spMkLst>
            <pc:docMk/>
            <pc:sldMk cId="3256839278" sldId="1110"/>
            <ac:spMk id="2" creationId="{D14F5BF4-E79D-4B31-B5A7-112E36EAD9D0}"/>
          </ac:spMkLst>
        </pc:spChg>
        <pc:spChg chg="del mod ord">
          <ac:chgData name="Bruno Ribstein" userId="b81d010f-da2b-49a1-b06f-11093b5cc4be" providerId="ADAL" clId="{59D27CE2-2FF8-4C55-889D-40C87D9C238C}" dt="2021-09-21T12:19:31.304" v="1888" actId="478"/>
          <ac:spMkLst>
            <pc:docMk/>
            <pc:sldMk cId="3256839278" sldId="1110"/>
            <ac:spMk id="10" creationId="{5515392E-7756-483E-B985-6454F48B0CA1}"/>
          </ac:spMkLst>
        </pc:spChg>
        <pc:spChg chg="del mod">
          <ac:chgData name="Bruno Ribstein" userId="b81d010f-da2b-49a1-b06f-11093b5cc4be" providerId="ADAL" clId="{59D27CE2-2FF8-4C55-889D-40C87D9C238C}" dt="2021-09-21T11:54:03.624" v="1194" actId="478"/>
          <ac:spMkLst>
            <pc:docMk/>
            <pc:sldMk cId="3256839278" sldId="1110"/>
            <ac:spMk id="12" creationId="{911D7DB8-18ED-48F0-9471-CAFD89FEF58B}"/>
          </ac:spMkLst>
        </pc:spChg>
        <pc:spChg chg="del">
          <ac:chgData name="Bruno Ribstein" userId="b81d010f-da2b-49a1-b06f-11093b5cc4be" providerId="ADAL" clId="{59D27CE2-2FF8-4C55-889D-40C87D9C238C}" dt="2021-09-21T11:54:06.745" v="1195" actId="478"/>
          <ac:spMkLst>
            <pc:docMk/>
            <pc:sldMk cId="3256839278" sldId="1110"/>
            <ac:spMk id="13" creationId="{311FD7E8-5BF5-4307-9E7E-6638B4429F48}"/>
          </ac:spMkLst>
        </pc:spChg>
        <pc:spChg chg="del mod">
          <ac:chgData name="Bruno Ribstein" userId="b81d010f-da2b-49a1-b06f-11093b5cc4be" providerId="ADAL" clId="{59D27CE2-2FF8-4C55-889D-40C87D9C238C}" dt="2021-09-21T12:19:31.304" v="1888" actId="478"/>
          <ac:spMkLst>
            <pc:docMk/>
            <pc:sldMk cId="3256839278" sldId="1110"/>
            <ac:spMk id="17" creationId="{19C1F530-94A9-46B8-A0D3-B4DB6C23539B}"/>
          </ac:spMkLst>
        </pc:spChg>
        <pc:spChg chg="add del mod">
          <ac:chgData name="Bruno Ribstein" userId="b81d010f-da2b-49a1-b06f-11093b5cc4be" providerId="ADAL" clId="{59D27CE2-2FF8-4C55-889D-40C87D9C238C}" dt="2021-09-21T12:19:33.912" v="1889" actId="478"/>
          <ac:spMkLst>
            <pc:docMk/>
            <pc:sldMk cId="3256839278" sldId="1110"/>
            <ac:spMk id="25" creationId="{624DA41B-659A-4E9D-AB24-31116774BECF}"/>
          </ac:spMkLst>
        </pc:spChg>
        <pc:spChg chg="add del mod">
          <ac:chgData name="Bruno Ribstein" userId="b81d010f-da2b-49a1-b06f-11093b5cc4be" providerId="ADAL" clId="{59D27CE2-2FF8-4C55-889D-40C87D9C238C}" dt="2021-09-21T12:19:31.304" v="1888" actId="478"/>
          <ac:spMkLst>
            <pc:docMk/>
            <pc:sldMk cId="3256839278" sldId="1110"/>
            <ac:spMk id="26" creationId="{A5470DDA-7974-4AF2-B5C8-235E0DC22DAE}"/>
          </ac:spMkLst>
        </pc:spChg>
        <pc:spChg chg="add del mod">
          <ac:chgData name="Bruno Ribstein" userId="b81d010f-da2b-49a1-b06f-11093b5cc4be" providerId="ADAL" clId="{59D27CE2-2FF8-4C55-889D-40C87D9C238C}" dt="2021-09-21T12:19:31.304" v="1888" actId="478"/>
          <ac:spMkLst>
            <pc:docMk/>
            <pc:sldMk cId="3256839278" sldId="1110"/>
            <ac:spMk id="27" creationId="{6DBABB13-6C68-4A44-9BC7-F3E1DA12B484}"/>
          </ac:spMkLst>
        </pc:spChg>
        <pc:spChg chg="add mod">
          <ac:chgData name="Bruno Ribstein" userId="b81d010f-da2b-49a1-b06f-11093b5cc4be" providerId="ADAL" clId="{59D27CE2-2FF8-4C55-889D-40C87D9C238C}" dt="2021-09-21T12:29:26.652" v="2059" actId="1076"/>
          <ac:spMkLst>
            <pc:docMk/>
            <pc:sldMk cId="3256839278" sldId="1110"/>
            <ac:spMk id="44" creationId="{59629F42-FA3B-4022-91B0-58822FD3FC5C}"/>
          </ac:spMkLst>
        </pc:spChg>
        <pc:spChg chg="add del mod">
          <ac:chgData name="Bruno Ribstein" userId="b81d010f-da2b-49a1-b06f-11093b5cc4be" providerId="ADAL" clId="{59D27CE2-2FF8-4C55-889D-40C87D9C238C}" dt="2021-09-21T12:26:24.681" v="2045" actId="478"/>
          <ac:spMkLst>
            <pc:docMk/>
            <pc:sldMk cId="3256839278" sldId="1110"/>
            <ac:spMk id="46" creationId="{44D7575F-8268-40C7-BEEE-EA2B9F527389}"/>
          </ac:spMkLst>
        </pc:spChg>
        <pc:spChg chg="add del mod">
          <ac:chgData name="Bruno Ribstein" userId="b81d010f-da2b-49a1-b06f-11093b5cc4be" providerId="ADAL" clId="{59D27CE2-2FF8-4C55-889D-40C87D9C238C}" dt="2021-09-21T12:58:21.086" v="2611" actId="478"/>
          <ac:spMkLst>
            <pc:docMk/>
            <pc:sldMk cId="3256839278" sldId="1110"/>
            <ac:spMk id="60" creationId="{6803D44D-A5F2-410D-BA60-A494F256EA5D}"/>
          </ac:spMkLst>
        </pc:spChg>
        <pc:spChg chg="add del mod">
          <ac:chgData name="Bruno Ribstein" userId="b81d010f-da2b-49a1-b06f-11093b5cc4be" providerId="ADAL" clId="{59D27CE2-2FF8-4C55-889D-40C87D9C238C}" dt="2021-09-21T12:43:45.373" v="2244" actId="478"/>
          <ac:spMkLst>
            <pc:docMk/>
            <pc:sldMk cId="3256839278" sldId="1110"/>
            <ac:spMk id="71" creationId="{FCE3248C-A290-44FD-8880-818EB4EFAEFC}"/>
          </ac:spMkLst>
        </pc:spChg>
        <pc:spChg chg="add mod">
          <ac:chgData name="Bruno Ribstein" userId="b81d010f-da2b-49a1-b06f-11093b5cc4be" providerId="ADAL" clId="{59D27CE2-2FF8-4C55-889D-40C87D9C238C}" dt="2021-09-21T12:43:40.520" v="2243" actId="14100"/>
          <ac:spMkLst>
            <pc:docMk/>
            <pc:sldMk cId="3256839278" sldId="1110"/>
            <ac:spMk id="72" creationId="{1289A585-DFDF-46EB-95D4-604100D5D979}"/>
          </ac:spMkLst>
        </pc:spChg>
        <pc:spChg chg="add mod">
          <ac:chgData name="Bruno Ribstein" userId="b81d010f-da2b-49a1-b06f-11093b5cc4be" providerId="ADAL" clId="{59D27CE2-2FF8-4C55-889D-40C87D9C238C}" dt="2021-09-21T12:56:32.281" v="2596" actId="14100"/>
          <ac:spMkLst>
            <pc:docMk/>
            <pc:sldMk cId="3256839278" sldId="1110"/>
            <ac:spMk id="73" creationId="{91A23A07-16AE-4B07-9272-DD7DAB9D1F47}"/>
          </ac:spMkLst>
        </pc:spChg>
        <pc:spChg chg="add mod">
          <ac:chgData name="Bruno Ribstein" userId="b81d010f-da2b-49a1-b06f-11093b5cc4be" providerId="ADAL" clId="{59D27CE2-2FF8-4C55-889D-40C87D9C238C}" dt="2021-09-21T12:59:19.001" v="2616" actId="6549"/>
          <ac:spMkLst>
            <pc:docMk/>
            <pc:sldMk cId="3256839278" sldId="1110"/>
            <ac:spMk id="75" creationId="{40829AD0-62F1-4E1A-95CD-D1EDD9FD4A81}"/>
          </ac:spMkLst>
        </pc:spChg>
        <pc:spChg chg="add mod">
          <ac:chgData name="Bruno Ribstein" userId="b81d010f-da2b-49a1-b06f-11093b5cc4be" providerId="ADAL" clId="{59D27CE2-2FF8-4C55-889D-40C87D9C238C}" dt="2021-09-21T13:03:16.867" v="2680"/>
          <ac:spMkLst>
            <pc:docMk/>
            <pc:sldMk cId="3256839278" sldId="1110"/>
            <ac:spMk id="78" creationId="{61E5A13E-CA8E-48E3-9113-5762EDAF6121}"/>
          </ac:spMkLst>
        </pc:spChg>
        <pc:spChg chg="add mod">
          <ac:chgData name="Bruno Ribstein" userId="b81d010f-da2b-49a1-b06f-11093b5cc4be" providerId="ADAL" clId="{59D27CE2-2FF8-4C55-889D-40C87D9C238C}" dt="2021-09-21T13:03:16.867" v="2680"/>
          <ac:spMkLst>
            <pc:docMk/>
            <pc:sldMk cId="3256839278" sldId="1110"/>
            <ac:spMk id="79" creationId="{37EA4F5E-C51F-45A8-8358-6C239E737929}"/>
          </ac:spMkLst>
        </pc:spChg>
        <pc:spChg chg="add mod">
          <ac:chgData name="Bruno Ribstein" userId="b81d010f-da2b-49a1-b06f-11093b5cc4be" providerId="ADAL" clId="{59D27CE2-2FF8-4C55-889D-40C87D9C238C}" dt="2021-09-21T13:03:16.867" v="2680"/>
          <ac:spMkLst>
            <pc:docMk/>
            <pc:sldMk cId="3256839278" sldId="1110"/>
            <ac:spMk id="80" creationId="{88210579-F178-410E-B401-B7E782FE7916}"/>
          </ac:spMkLst>
        </pc:spChg>
        <pc:spChg chg="add mod">
          <ac:chgData name="Bruno Ribstein" userId="b81d010f-da2b-49a1-b06f-11093b5cc4be" providerId="ADAL" clId="{59D27CE2-2FF8-4C55-889D-40C87D9C238C}" dt="2021-09-21T13:03:16.867" v="2680"/>
          <ac:spMkLst>
            <pc:docMk/>
            <pc:sldMk cId="3256839278" sldId="1110"/>
            <ac:spMk id="81" creationId="{1806A263-F967-4C93-80A3-27047BB8234C}"/>
          </ac:spMkLst>
        </pc:spChg>
        <pc:graphicFrameChg chg="add del mod modGraphic">
          <ac:chgData name="Bruno Ribstein" userId="b81d010f-da2b-49a1-b06f-11093b5cc4be" providerId="ADAL" clId="{59D27CE2-2FF8-4C55-889D-40C87D9C238C}" dt="2021-09-21T12:25:09.443" v="2023" actId="478"/>
          <ac:graphicFrameMkLst>
            <pc:docMk/>
            <pc:sldMk cId="3256839278" sldId="1110"/>
            <ac:graphicFrameMk id="47" creationId="{3FA5661B-B929-45A8-9716-3CDFAB636255}"/>
          </ac:graphicFrameMkLst>
        </pc:graphicFrameChg>
        <pc:graphicFrameChg chg="add mod modGraphic">
          <ac:chgData name="Bruno Ribstein" userId="b81d010f-da2b-49a1-b06f-11093b5cc4be" providerId="ADAL" clId="{59D27CE2-2FF8-4C55-889D-40C87D9C238C}" dt="2021-09-21T12:38:14.792" v="2191" actId="1076"/>
          <ac:graphicFrameMkLst>
            <pc:docMk/>
            <pc:sldMk cId="3256839278" sldId="1110"/>
            <ac:graphicFrameMk id="48" creationId="{55DA1A25-8633-4961-AF93-2BF814D696A5}"/>
          </ac:graphicFrameMkLst>
        </pc:graphicFrameChg>
        <pc:picChg chg="del">
          <ac:chgData name="Bruno Ribstein" userId="b81d010f-da2b-49a1-b06f-11093b5cc4be" providerId="ADAL" clId="{59D27CE2-2FF8-4C55-889D-40C87D9C238C}" dt="2021-09-21T11:53:46.664" v="1189" actId="478"/>
          <ac:picMkLst>
            <pc:docMk/>
            <pc:sldMk cId="3256839278" sldId="1110"/>
            <ac:picMk id="4" creationId="{D72737E4-BEB5-4DC2-9BBA-0017883816EC}"/>
          </ac:picMkLst>
        </pc:picChg>
        <pc:picChg chg="del">
          <ac:chgData name="Bruno Ribstein" userId="b81d010f-da2b-49a1-b06f-11093b5cc4be" providerId="ADAL" clId="{59D27CE2-2FF8-4C55-889D-40C87D9C238C}" dt="2021-09-21T11:53:47.558" v="1190" actId="478"/>
          <ac:picMkLst>
            <pc:docMk/>
            <pc:sldMk cId="3256839278" sldId="1110"/>
            <ac:picMk id="7" creationId="{03B2C7F0-FFA8-4696-B753-5B0918837823}"/>
          </ac:picMkLst>
        </pc:picChg>
        <pc:picChg chg="add del mod">
          <ac:chgData name="Bruno Ribstein" userId="b81d010f-da2b-49a1-b06f-11093b5cc4be" providerId="ADAL" clId="{59D27CE2-2FF8-4C55-889D-40C87D9C238C}" dt="2021-09-21T12:16:39.194" v="1822" actId="478"/>
          <ac:picMkLst>
            <pc:docMk/>
            <pc:sldMk cId="3256839278" sldId="1110"/>
            <ac:picMk id="9" creationId="{B1128D2F-92B4-4C1B-814F-3B558C6DA0DF}"/>
          </ac:picMkLst>
        </pc:picChg>
        <pc:picChg chg="add mod">
          <ac:chgData name="Bruno Ribstein" userId="b81d010f-da2b-49a1-b06f-11093b5cc4be" providerId="ADAL" clId="{59D27CE2-2FF8-4C55-889D-40C87D9C238C}" dt="2021-09-21T12:38:54.528" v="2197" actId="1076"/>
          <ac:picMkLst>
            <pc:docMk/>
            <pc:sldMk cId="3256839278" sldId="1110"/>
            <ac:picMk id="53" creationId="{B1A2DBF2-6CA8-4ACF-85A2-C238A4C37692}"/>
          </ac:picMkLst>
        </pc:picChg>
        <pc:picChg chg="add mod">
          <ac:chgData name="Bruno Ribstein" userId="b81d010f-da2b-49a1-b06f-11093b5cc4be" providerId="ADAL" clId="{59D27CE2-2FF8-4C55-889D-40C87D9C238C}" dt="2021-09-21T12:41:36.289" v="2204" actId="1076"/>
          <ac:picMkLst>
            <pc:docMk/>
            <pc:sldMk cId="3256839278" sldId="1110"/>
            <ac:picMk id="58" creationId="{C09E1E2B-12C2-419E-AF4D-7D6F473BD4EC}"/>
          </ac:picMkLst>
        </pc:picChg>
        <pc:picChg chg="add del mod">
          <ac:chgData name="Bruno Ribstein" userId="b81d010f-da2b-49a1-b06f-11093b5cc4be" providerId="ADAL" clId="{59D27CE2-2FF8-4C55-889D-40C87D9C238C}" dt="2021-09-21T12:41:10.155" v="2200" actId="478"/>
          <ac:picMkLst>
            <pc:docMk/>
            <pc:sldMk cId="3256839278" sldId="1110"/>
            <ac:picMk id="62" creationId="{4144D683-8E4C-471F-BD78-0022666E6663}"/>
          </ac:picMkLst>
        </pc:picChg>
        <pc:picChg chg="add del mod">
          <ac:chgData name="Bruno Ribstein" userId="b81d010f-da2b-49a1-b06f-11093b5cc4be" providerId="ADAL" clId="{59D27CE2-2FF8-4C55-889D-40C87D9C238C}" dt="2021-09-21T12:58:23.965" v="2612" actId="478"/>
          <ac:picMkLst>
            <pc:docMk/>
            <pc:sldMk cId="3256839278" sldId="1110"/>
            <ac:picMk id="69" creationId="{432DA06C-A3FE-4D36-858D-217417C96EEE}"/>
          </ac:picMkLst>
        </pc:picChg>
        <pc:cxnChg chg="del mod">
          <ac:chgData name="Bruno Ribstein" userId="b81d010f-da2b-49a1-b06f-11093b5cc4be" providerId="ADAL" clId="{59D27CE2-2FF8-4C55-889D-40C87D9C238C}" dt="2021-09-21T11:54:03.624" v="1194" actId="478"/>
          <ac:cxnSpMkLst>
            <pc:docMk/>
            <pc:sldMk cId="3256839278" sldId="1110"/>
            <ac:cxnSpMk id="11" creationId="{11B1FA86-7DCE-420D-9CED-0C7FEE187493}"/>
          </ac:cxnSpMkLst>
        </pc:cxnChg>
        <pc:cxnChg chg="del mod">
          <ac:chgData name="Bruno Ribstein" userId="b81d010f-da2b-49a1-b06f-11093b5cc4be" providerId="ADAL" clId="{59D27CE2-2FF8-4C55-889D-40C87D9C238C}" dt="2021-09-21T11:54:06.745" v="1195" actId="478"/>
          <ac:cxnSpMkLst>
            <pc:docMk/>
            <pc:sldMk cId="3256839278" sldId="1110"/>
            <ac:cxnSpMk id="16" creationId="{9E4F1A52-2EFE-408D-ADEA-26CB08D50942}"/>
          </ac:cxnSpMkLst>
        </pc:cxnChg>
        <pc:cxnChg chg="add del mod">
          <ac:chgData name="Bruno Ribstein" userId="b81d010f-da2b-49a1-b06f-11093b5cc4be" providerId="ADAL" clId="{59D27CE2-2FF8-4C55-889D-40C87D9C238C}" dt="2021-09-21T12:19:31.304" v="1888" actId="478"/>
          <ac:cxnSpMkLst>
            <pc:docMk/>
            <pc:sldMk cId="3256839278" sldId="1110"/>
            <ac:cxnSpMk id="18" creationId="{4F9E9D22-C179-49B2-8BF1-4D967FBCC182}"/>
          </ac:cxnSpMkLst>
        </pc:cxnChg>
        <pc:cxnChg chg="add del mod">
          <ac:chgData name="Bruno Ribstein" userId="b81d010f-da2b-49a1-b06f-11093b5cc4be" providerId="ADAL" clId="{59D27CE2-2FF8-4C55-889D-40C87D9C238C}" dt="2021-09-21T12:19:31.304" v="1888" actId="478"/>
          <ac:cxnSpMkLst>
            <pc:docMk/>
            <pc:sldMk cId="3256839278" sldId="1110"/>
            <ac:cxnSpMk id="28" creationId="{E8514428-9DAE-4641-9D04-BAE78FBF8C76}"/>
          </ac:cxnSpMkLst>
        </pc:cxnChg>
        <pc:cxnChg chg="add del mod">
          <ac:chgData name="Bruno Ribstein" userId="b81d010f-da2b-49a1-b06f-11093b5cc4be" providerId="ADAL" clId="{59D27CE2-2FF8-4C55-889D-40C87D9C238C}" dt="2021-09-21T12:19:31.304" v="1888" actId="478"/>
          <ac:cxnSpMkLst>
            <pc:docMk/>
            <pc:sldMk cId="3256839278" sldId="1110"/>
            <ac:cxnSpMk id="34" creationId="{4A2A6451-70D1-428E-BDD6-696591EBF31F}"/>
          </ac:cxnSpMkLst>
        </pc:cxnChg>
        <pc:cxnChg chg="add del mod">
          <ac:chgData name="Bruno Ribstein" userId="b81d010f-da2b-49a1-b06f-11093b5cc4be" providerId="ADAL" clId="{59D27CE2-2FF8-4C55-889D-40C87D9C238C}" dt="2021-09-21T12:19:31.304" v="1888" actId="478"/>
          <ac:cxnSpMkLst>
            <pc:docMk/>
            <pc:sldMk cId="3256839278" sldId="1110"/>
            <ac:cxnSpMk id="37" creationId="{1BDBDA5A-C1E0-4930-84EC-160D9A9D97AF}"/>
          </ac:cxnSpMkLst>
        </pc:cxnChg>
        <pc:cxnChg chg="add mod">
          <ac:chgData name="Bruno Ribstein" userId="b81d010f-da2b-49a1-b06f-11093b5cc4be" providerId="ADAL" clId="{59D27CE2-2FF8-4C55-889D-40C87D9C238C}" dt="2021-09-21T12:29:26.652" v="2059" actId="1076"/>
          <ac:cxnSpMkLst>
            <pc:docMk/>
            <pc:sldMk cId="3256839278" sldId="1110"/>
            <ac:cxnSpMk id="45" creationId="{229892A7-1CD2-40D5-804E-F2208878D0C7}"/>
          </ac:cxnSpMkLst>
        </pc:cxnChg>
        <pc:cxnChg chg="add mod ord">
          <ac:chgData name="Bruno Ribstein" userId="b81d010f-da2b-49a1-b06f-11093b5cc4be" providerId="ADAL" clId="{59D27CE2-2FF8-4C55-889D-40C87D9C238C}" dt="2021-09-21T12:59:36.426" v="2619" actId="167"/>
          <ac:cxnSpMkLst>
            <pc:docMk/>
            <pc:sldMk cId="3256839278" sldId="1110"/>
            <ac:cxnSpMk id="54" creationId="{1E9EFCFD-8DEC-408E-9F8D-20CB9410D62F}"/>
          </ac:cxnSpMkLst>
        </pc:cxnChg>
      </pc:sldChg>
      <pc:sldChg chg="addSp modSp add mod">
        <pc:chgData name="Bruno Ribstein" userId="b81d010f-da2b-49a1-b06f-11093b5cc4be" providerId="ADAL" clId="{59D27CE2-2FF8-4C55-889D-40C87D9C238C}" dt="2021-09-21T13:06:26.530" v="2769" actId="14100"/>
        <pc:sldMkLst>
          <pc:docMk/>
          <pc:sldMk cId="877696591" sldId="1111"/>
        </pc:sldMkLst>
        <pc:spChg chg="mod">
          <ac:chgData name="Bruno Ribstein" userId="b81d010f-da2b-49a1-b06f-11093b5cc4be" providerId="ADAL" clId="{59D27CE2-2FF8-4C55-889D-40C87D9C238C}" dt="2021-09-21T12:50:59.437" v="2481" actId="20577"/>
          <ac:spMkLst>
            <pc:docMk/>
            <pc:sldMk cId="877696591" sldId="1111"/>
            <ac:spMk id="2" creationId="{D14F5BF4-E79D-4B31-B5A7-112E36EAD9D0}"/>
          </ac:spMkLst>
        </pc:spChg>
        <pc:spChg chg="mod">
          <ac:chgData name="Bruno Ribstein" userId="b81d010f-da2b-49a1-b06f-11093b5cc4be" providerId="ADAL" clId="{59D27CE2-2FF8-4C55-889D-40C87D9C238C}" dt="2021-09-21T13:06:26.530" v="2769" actId="14100"/>
          <ac:spMkLst>
            <pc:docMk/>
            <pc:sldMk cId="877696591" sldId="1111"/>
            <ac:spMk id="10" creationId="{5515392E-7756-483E-B985-6454F48B0CA1}"/>
          </ac:spMkLst>
        </pc:spChg>
        <pc:spChg chg="add mod">
          <ac:chgData name="Bruno Ribstein" userId="b81d010f-da2b-49a1-b06f-11093b5cc4be" providerId="ADAL" clId="{59D27CE2-2FF8-4C55-889D-40C87D9C238C}" dt="2021-09-21T12:18:30.152" v="1859" actId="1076"/>
          <ac:spMkLst>
            <pc:docMk/>
            <pc:sldMk cId="877696591" sldId="1111"/>
            <ac:spMk id="13" creationId="{0236A194-2916-41FC-8EE8-A8D1EB36A6D9}"/>
          </ac:spMkLst>
        </pc:spChg>
        <pc:spChg chg="mod">
          <ac:chgData name="Bruno Ribstein" userId="b81d010f-da2b-49a1-b06f-11093b5cc4be" providerId="ADAL" clId="{59D27CE2-2FF8-4C55-889D-40C87D9C238C}" dt="2021-09-21T13:05:47.378" v="2763" actId="14100"/>
          <ac:spMkLst>
            <pc:docMk/>
            <pc:sldMk cId="877696591" sldId="1111"/>
            <ac:spMk id="17" creationId="{19C1F530-94A9-46B8-A0D3-B4DB6C23539B}"/>
          </ac:spMkLst>
        </pc:spChg>
        <pc:spChg chg="add mod">
          <ac:chgData name="Bruno Ribstein" userId="b81d010f-da2b-49a1-b06f-11093b5cc4be" providerId="ADAL" clId="{59D27CE2-2FF8-4C55-889D-40C87D9C238C}" dt="2021-09-21T13:05:29.211" v="2760" actId="167"/>
          <ac:spMkLst>
            <pc:docMk/>
            <pc:sldMk cId="877696591" sldId="1111"/>
            <ac:spMk id="19" creationId="{1D7B270D-3741-4CF0-AAF9-E1111FB47A2F}"/>
          </ac:spMkLst>
        </pc:spChg>
        <pc:spChg chg="add mod">
          <ac:chgData name="Bruno Ribstein" userId="b81d010f-da2b-49a1-b06f-11093b5cc4be" providerId="ADAL" clId="{59D27CE2-2FF8-4C55-889D-40C87D9C238C}" dt="2021-09-21T13:05:29.211" v="2760" actId="167"/>
          <ac:spMkLst>
            <pc:docMk/>
            <pc:sldMk cId="877696591" sldId="1111"/>
            <ac:spMk id="20" creationId="{DB15FCCB-4523-4B0B-82A4-5919C7353BB8}"/>
          </ac:spMkLst>
        </pc:spChg>
        <pc:spChg chg="add mod">
          <ac:chgData name="Bruno Ribstein" userId="b81d010f-da2b-49a1-b06f-11093b5cc4be" providerId="ADAL" clId="{59D27CE2-2FF8-4C55-889D-40C87D9C238C}" dt="2021-09-21T13:05:29.211" v="2760" actId="167"/>
          <ac:spMkLst>
            <pc:docMk/>
            <pc:sldMk cId="877696591" sldId="1111"/>
            <ac:spMk id="21" creationId="{419D386E-16FF-42DC-9FBE-A1ECAC1E7DD4}"/>
          </ac:spMkLst>
        </pc:spChg>
        <pc:spChg chg="add mod">
          <ac:chgData name="Bruno Ribstein" userId="b81d010f-da2b-49a1-b06f-11093b5cc4be" providerId="ADAL" clId="{59D27CE2-2FF8-4C55-889D-40C87D9C238C}" dt="2021-09-21T13:05:29.211" v="2760" actId="167"/>
          <ac:spMkLst>
            <pc:docMk/>
            <pc:sldMk cId="877696591" sldId="1111"/>
            <ac:spMk id="22" creationId="{6977AB2F-9C86-41F3-93F8-757C8C17962F}"/>
          </ac:spMkLst>
        </pc:spChg>
        <pc:spChg chg="mod">
          <ac:chgData name="Bruno Ribstein" userId="b81d010f-da2b-49a1-b06f-11093b5cc4be" providerId="ADAL" clId="{59D27CE2-2FF8-4C55-889D-40C87D9C238C}" dt="2021-09-21T13:06:19.249" v="2768" actId="1076"/>
          <ac:spMkLst>
            <pc:docMk/>
            <pc:sldMk cId="877696591" sldId="1111"/>
            <ac:spMk id="26" creationId="{A5470DDA-7974-4AF2-B5C8-235E0DC22DAE}"/>
          </ac:spMkLst>
        </pc:spChg>
        <pc:picChg chg="mod">
          <ac:chgData name="Bruno Ribstein" userId="b81d010f-da2b-49a1-b06f-11093b5cc4be" providerId="ADAL" clId="{59D27CE2-2FF8-4C55-889D-40C87D9C238C}" dt="2021-09-21T12:19:05.915" v="1884" actId="1036"/>
          <ac:picMkLst>
            <pc:docMk/>
            <pc:sldMk cId="877696591" sldId="1111"/>
            <ac:picMk id="9" creationId="{B1128D2F-92B4-4C1B-814F-3B558C6DA0DF}"/>
          </ac:picMkLst>
        </pc:picChg>
        <pc:cxnChg chg="mod">
          <ac:chgData name="Bruno Ribstein" userId="b81d010f-da2b-49a1-b06f-11093b5cc4be" providerId="ADAL" clId="{59D27CE2-2FF8-4C55-889D-40C87D9C238C}" dt="2021-09-21T13:05:47.378" v="2763" actId="14100"/>
          <ac:cxnSpMkLst>
            <pc:docMk/>
            <pc:sldMk cId="877696591" sldId="1111"/>
            <ac:cxnSpMk id="18" creationId="{4F9E9D22-C179-49B2-8BF1-4D967FBCC182}"/>
          </ac:cxnSpMkLst>
        </pc:cxnChg>
        <pc:cxnChg chg="mod">
          <ac:chgData name="Bruno Ribstein" userId="b81d010f-da2b-49a1-b06f-11093b5cc4be" providerId="ADAL" clId="{59D27CE2-2FF8-4C55-889D-40C87D9C238C}" dt="2021-09-21T13:06:26.530" v="2769" actId="14100"/>
          <ac:cxnSpMkLst>
            <pc:docMk/>
            <pc:sldMk cId="877696591" sldId="1111"/>
            <ac:cxnSpMk id="28" creationId="{E8514428-9DAE-4641-9D04-BAE78FBF8C76}"/>
          </ac:cxnSpMkLst>
        </pc:cxnChg>
        <pc:cxnChg chg="mod">
          <ac:chgData name="Bruno Ribstein" userId="b81d010f-da2b-49a1-b06f-11093b5cc4be" providerId="ADAL" clId="{59D27CE2-2FF8-4C55-889D-40C87D9C238C}" dt="2021-09-21T12:18:48.551" v="1862" actId="14100"/>
          <ac:cxnSpMkLst>
            <pc:docMk/>
            <pc:sldMk cId="877696591" sldId="1111"/>
            <ac:cxnSpMk id="34" creationId="{4A2A6451-70D1-428E-BDD6-696591EBF31F}"/>
          </ac:cxnSpMkLst>
        </pc:cxnChg>
        <pc:cxnChg chg="mod">
          <ac:chgData name="Bruno Ribstein" userId="b81d010f-da2b-49a1-b06f-11093b5cc4be" providerId="ADAL" clId="{59D27CE2-2FF8-4C55-889D-40C87D9C238C}" dt="2021-09-21T13:06:19.249" v="2768" actId="1076"/>
          <ac:cxnSpMkLst>
            <pc:docMk/>
            <pc:sldMk cId="877696591" sldId="1111"/>
            <ac:cxnSpMk id="37" creationId="{1BDBDA5A-C1E0-4930-84EC-160D9A9D97AF}"/>
          </ac:cxnSpMkLst>
        </pc:cxnChg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4072958747" sldId="1111"/>
        </pc:sldMkLst>
      </pc:sldChg>
      <pc:sldChg chg="addSp delSp modSp add mod">
        <pc:chgData name="Bruno Ribstein" userId="b81d010f-da2b-49a1-b06f-11093b5cc4be" providerId="ADAL" clId="{59D27CE2-2FF8-4C55-889D-40C87D9C238C}" dt="2021-09-21T13:07:04.102" v="2775" actId="114"/>
        <pc:sldMkLst>
          <pc:docMk/>
          <pc:sldMk cId="1468702966" sldId="1112"/>
        </pc:sldMkLst>
        <pc:spChg chg="mod">
          <ac:chgData name="Bruno Ribstein" userId="b81d010f-da2b-49a1-b06f-11093b5cc4be" providerId="ADAL" clId="{59D27CE2-2FF8-4C55-889D-40C87D9C238C}" dt="2021-09-21T13:07:04.102" v="2775" actId="114"/>
          <ac:spMkLst>
            <pc:docMk/>
            <pc:sldMk cId="1468702966" sldId="1112"/>
            <ac:spMk id="2" creationId="{D14F5BF4-E79D-4B31-B5A7-112E36EAD9D0}"/>
          </ac:spMkLst>
        </pc:spChg>
        <pc:spChg chg="add mod">
          <ac:chgData name="Bruno Ribstein" userId="b81d010f-da2b-49a1-b06f-11093b5cc4be" providerId="ADAL" clId="{59D27CE2-2FF8-4C55-889D-40C87D9C238C}" dt="2021-09-21T13:01:38.297" v="2662" actId="1076"/>
          <ac:spMkLst>
            <pc:docMk/>
            <pc:sldMk cId="1468702966" sldId="1112"/>
            <ac:spMk id="14" creationId="{D1A16F47-15E6-47FB-A879-0F751925C784}"/>
          </ac:spMkLst>
        </pc:spChg>
        <pc:spChg chg="add mod">
          <ac:chgData name="Bruno Ribstein" userId="b81d010f-da2b-49a1-b06f-11093b5cc4be" providerId="ADAL" clId="{59D27CE2-2FF8-4C55-889D-40C87D9C238C}" dt="2021-09-21T13:01:47.417" v="2664" actId="1076"/>
          <ac:spMkLst>
            <pc:docMk/>
            <pc:sldMk cId="1468702966" sldId="1112"/>
            <ac:spMk id="17" creationId="{8D253D2D-79E2-4908-8A70-8EA824C9B3D3}"/>
          </ac:spMkLst>
        </pc:spChg>
        <pc:spChg chg="add mod">
          <ac:chgData name="Bruno Ribstein" userId="b81d010f-da2b-49a1-b06f-11093b5cc4be" providerId="ADAL" clId="{59D27CE2-2FF8-4C55-889D-40C87D9C238C}" dt="2021-09-21T13:03:20.437" v="2682"/>
          <ac:spMkLst>
            <pc:docMk/>
            <pc:sldMk cId="1468702966" sldId="1112"/>
            <ac:spMk id="21" creationId="{0EEF0C14-74B0-4E2A-B704-7E8185DF67A8}"/>
          </ac:spMkLst>
        </pc:spChg>
        <pc:spChg chg="add mod">
          <ac:chgData name="Bruno Ribstein" userId="b81d010f-da2b-49a1-b06f-11093b5cc4be" providerId="ADAL" clId="{59D27CE2-2FF8-4C55-889D-40C87D9C238C}" dt="2021-09-21T13:03:20.437" v="2682"/>
          <ac:spMkLst>
            <pc:docMk/>
            <pc:sldMk cId="1468702966" sldId="1112"/>
            <ac:spMk id="22" creationId="{7B07DCAA-C897-4606-9CFA-6C3E13C3731F}"/>
          </ac:spMkLst>
        </pc:spChg>
        <pc:spChg chg="add mod">
          <ac:chgData name="Bruno Ribstein" userId="b81d010f-da2b-49a1-b06f-11093b5cc4be" providerId="ADAL" clId="{59D27CE2-2FF8-4C55-889D-40C87D9C238C}" dt="2021-09-21T13:03:20.437" v="2682"/>
          <ac:spMkLst>
            <pc:docMk/>
            <pc:sldMk cId="1468702966" sldId="1112"/>
            <ac:spMk id="23" creationId="{6028E23C-16BB-4361-8CF3-890C2FD12C1C}"/>
          </ac:spMkLst>
        </pc:spChg>
        <pc:spChg chg="add mod">
          <ac:chgData name="Bruno Ribstein" userId="b81d010f-da2b-49a1-b06f-11093b5cc4be" providerId="ADAL" clId="{59D27CE2-2FF8-4C55-889D-40C87D9C238C}" dt="2021-09-21T13:03:20.437" v="2682"/>
          <ac:spMkLst>
            <pc:docMk/>
            <pc:sldMk cId="1468702966" sldId="1112"/>
            <ac:spMk id="24" creationId="{46CED4A0-DED7-49D2-B76E-EB5FE10DA263}"/>
          </ac:spMkLst>
        </pc:spChg>
        <pc:spChg chg="del">
          <ac:chgData name="Bruno Ribstein" userId="b81d010f-da2b-49a1-b06f-11093b5cc4be" providerId="ADAL" clId="{59D27CE2-2FF8-4C55-889D-40C87D9C238C}" dt="2021-09-21T13:02:12.205" v="2668" actId="478"/>
          <ac:spMkLst>
            <pc:docMk/>
            <pc:sldMk cId="1468702966" sldId="1112"/>
            <ac:spMk id="44" creationId="{59629F42-FA3B-4022-91B0-58822FD3FC5C}"/>
          </ac:spMkLst>
        </pc:spChg>
        <pc:spChg chg="del">
          <ac:chgData name="Bruno Ribstein" userId="b81d010f-da2b-49a1-b06f-11093b5cc4be" providerId="ADAL" clId="{59D27CE2-2FF8-4C55-889D-40C87D9C238C}" dt="2021-09-21T13:01:41.917" v="2663" actId="478"/>
          <ac:spMkLst>
            <pc:docMk/>
            <pc:sldMk cId="1468702966" sldId="1112"/>
            <ac:spMk id="60" creationId="{6803D44D-A5F2-410D-BA60-A494F256EA5D}"/>
          </ac:spMkLst>
        </pc:spChg>
        <pc:spChg chg="del mod">
          <ac:chgData name="Bruno Ribstein" userId="b81d010f-da2b-49a1-b06f-11093b5cc4be" providerId="ADAL" clId="{59D27CE2-2FF8-4C55-889D-40C87D9C238C}" dt="2021-09-21T13:02:25.710" v="2671" actId="478"/>
          <ac:spMkLst>
            <pc:docMk/>
            <pc:sldMk cId="1468702966" sldId="1112"/>
            <ac:spMk id="72" creationId="{1289A585-DFDF-46EB-95D4-604100D5D979}"/>
          </ac:spMkLst>
        </pc:spChg>
        <pc:graphicFrameChg chg="del">
          <ac:chgData name="Bruno Ribstein" userId="b81d010f-da2b-49a1-b06f-11093b5cc4be" providerId="ADAL" clId="{59D27CE2-2FF8-4C55-889D-40C87D9C238C}" dt="2021-09-21T13:00:33.297" v="2620" actId="478"/>
          <ac:graphicFrameMkLst>
            <pc:docMk/>
            <pc:sldMk cId="1468702966" sldId="1112"/>
            <ac:graphicFrameMk id="48" creationId="{55DA1A25-8633-4961-AF93-2BF814D696A5}"/>
          </ac:graphicFrameMkLst>
        </pc:graphicFrameChg>
        <pc:picChg chg="add del mod modCrop">
          <ac:chgData name="Bruno Ribstein" userId="b81d010f-da2b-49a1-b06f-11093b5cc4be" providerId="ADAL" clId="{59D27CE2-2FF8-4C55-889D-40C87D9C238C}" dt="2021-09-21T13:00:35.833" v="2621" actId="478"/>
          <ac:picMkLst>
            <pc:docMk/>
            <pc:sldMk cId="1468702966" sldId="1112"/>
            <ac:picMk id="4" creationId="{B701C93D-2B60-4B61-8436-088CC34E0C5B}"/>
          </ac:picMkLst>
        </pc:picChg>
        <pc:picChg chg="add mod">
          <ac:chgData name="Bruno Ribstein" userId="b81d010f-da2b-49a1-b06f-11093b5cc4be" providerId="ADAL" clId="{59D27CE2-2FF8-4C55-889D-40C87D9C238C}" dt="2021-09-21T13:02:21.993" v="2670" actId="1076"/>
          <ac:picMkLst>
            <pc:docMk/>
            <pc:sldMk cId="1468702966" sldId="1112"/>
            <ac:picMk id="6" creationId="{B369070B-BC2C-45B2-8DA5-82743AE4F6ED}"/>
          </ac:picMkLst>
        </pc:picChg>
        <pc:picChg chg="del">
          <ac:chgData name="Bruno Ribstein" userId="b81d010f-da2b-49a1-b06f-11093b5cc4be" providerId="ADAL" clId="{59D27CE2-2FF8-4C55-889D-40C87D9C238C}" dt="2021-09-21T12:55:35.887" v="2587" actId="478"/>
          <ac:picMkLst>
            <pc:docMk/>
            <pc:sldMk cId="1468702966" sldId="1112"/>
            <ac:picMk id="53" creationId="{B1A2DBF2-6CA8-4ACF-85A2-C238A4C37692}"/>
          </ac:picMkLst>
        </pc:picChg>
        <pc:picChg chg="del">
          <ac:chgData name="Bruno Ribstein" userId="b81d010f-da2b-49a1-b06f-11093b5cc4be" providerId="ADAL" clId="{59D27CE2-2FF8-4C55-889D-40C87D9C238C}" dt="2021-09-21T12:55:42.896" v="2589" actId="478"/>
          <ac:picMkLst>
            <pc:docMk/>
            <pc:sldMk cId="1468702966" sldId="1112"/>
            <ac:picMk id="58" creationId="{C09E1E2B-12C2-419E-AF4D-7D6F473BD4EC}"/>
          </ac:picMkLst>
        </pc:picChg>
        <pc:picChg chg="del">
          <ac:chgData name="Bruno Ribstein" userId="b81d010f-da2b-49a1-b06f-11093b5cc4be" providerId="ADAL" clId="{59D27CE2-2FF8-4C55-889D-40C87D9C238C}" dt="2021-09-21T12:55:43.744" v="2590" actId="478"/>
          <ac:picMkLst>
            <pc:docMk/>
            <pc:sldMk cId="1468702966" sldId="1112"/>
            <ac:picMk id="69" creationId="{432DA06C-A3FE-4D36-858D-217417C96EEE}"/>
          </ac:picMkLst>
        </pc:picChg>
        <pc:cxnChg chg="add mod">
          <ac:chgData name="Bruno Ribstein" userId="b81d010f-da2b-49a1-b06f-11093b5cc4be" providerId="ADAL" clId="{59D27CE2-2FF8-4C55-889D-40C87D9C238C}" dt="2021-09-21T13:02:02.114" v="2667" actId="14100"/>
          <ac:cxnSpMkLst>
            <pc:docMk/>
            <pc:sldMk cId="1468702966" sldId="1112"/>
            <ac:cxnSpMk id="18" creationId="{2C9CF2E7-647C-4598-9C44-A1CE274A1FBC}"/>
          </ac:cxnSpMkLst>
        </pc:cxnChg>
        <pc:cxnChg chg="del mod">
          <ac:chgData name="Bruno Ribstein" userId="b81d010f-da2b-49a1-b06f-11093b5cc4be" providerId="ADAL" clId="{59D27CE2-2FF8-4C55-889D-40C87D9C238C}" dt="2021-09-21T13:01:24.765" v="2659" actId="478"/>
          <ac:cxnSpMkLst>
            <pc:docMk/>
            <pc:sldMk cId="1468702966" sldId="1112"/>
            <ac:cxnSpMk id="45" creationId="{229892A7-1CD2-40D5-804E-F2208878D0C7}"/>
          </ac:cxnSpMkLst>
        </pc:cxnChg>
        <pc:cxnChg chg="del mod">
          <ac:chgData name="Bruno Ribstein" userId="b81d010f-da2b-49a1-b06f-11093b5cc4be" providerId="ADAL" clId="{59D27CE2-2FF8-4C55-889D-40C87D9C238C}" dt="2021-09-21T13:01:27.277" v="2660" actId="478"/>
          <ac:cxnSpMkLst>
            <pc:docMk/>
            <pc:sldMk cId="1468702966" sldId="1112"/>
            <ac:cxnSpMk id="54" creationId="{1E9EFCFD-8DEC-408E-9F8D-20CB9410D62F}"/>
          </ac:cxnSpMkLst>
        </pc:cxnChg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2381722491" sldId="1112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1585804464" sldId="1113"/>
        </pc:sldMkLst>
      </pc:sldChg>
      <pc:sldChg chg="addSp modSp add mod">
        <pc:chgData name="Bruno Ribstein" userId="b81d010f-da2b-49a1-b06f-11093b5cc4be" providerId="ADAL" clId="{59D27CE2-2FF8-4C55-889D-40C87D9C238C}" dt="2021-09-21T13:06:49.806" v="2774" actId="1036"/>
        <pc:sldMkLst>
          <pc:docMk/>
          <pc:sldMk cId="4248571348" sldId="1113"/>
        </pc:sldMkLst>
        <pc:spChg chg="mod">
          <ac:chgData name="Bruno Ribstein" userId="b81d010f-da2b-49a1-b06f-11093b5cc4be" providerId="ADAL" clId="{59D27CE2-2FF8-4C55-889D-40C87D9C238C}" dt="2021-09-21T13:00:51.342" v="2624" actId="20577"/>
          <ac:spMkLst>
            <pc:docMk/>
            <pc:sldMk cId="4248571348" sldId="1113"/>
            <ac:spMk id="2" creationId="{D14F5BF4-E79D-4B31-B5A7-112E36EAD9D0}"/>
          </ac:spMkLst>
        </pc:spChg>
        <pc:spChg chg="add mod">
          <ac:chgData name="Bruno Ribstein" userId="b81d010f-da2b-49a1-b06f-11093b5cc4be" providerId="ADAL" clId="{59D27CE2-2FF8-4C55-889D-40C87D9C238C}" dt="2021-09-21T12:56:37.509" v="2597"/>
          <ac:spMkLst>
            <pc:docMk/>
            <pc:sldMk cId="4248571348" sldId="1113"/>
            <ac:spMk id="13" creationId="{B3D30248-FD80-491B-9742-52D62342302B}"/>
          </ac:spMkLst>
        </pc:spChg>
        <pc:spChg chg="add mod">
          <ac:chgData name="Bruno Ribstein" userId="b81d010f-da2b-49a1-b06f-11093b5cc4be" providerId="ADAL" clId="{59D27CE2-2FF8-4C55-889D-40C87D9C238C}" dt="2021-09-21T13:03:18.662" v="2681"/>
          <ac:spMkLst>
            <pc:docMk/>
            <pc:sldMk cId="4248571348" sldId="1113"/>
            <ac:spMk id="17" creationId="{272688AF-A9E0-420F-AB12-C18CC576BA9B}"/>
          </ac:spMkLst>
        </pc:spChg>
        <pc:spChg chg="add mod">
          <ac:chgData name="Bruno Ribstein" userId="b81d010f-da2b-49a1-b06f-11093b5cc4be" providerId="ADAL" clId="{59D27CE2-2FF8-4C55-889D-40C87D9C238C}" dt="2021-09-21T13:03:18.662" v="2681"/>
          <ac:spMkLst>
            <pc:docMk/>
            <pc:sldMk cId="4248571348" sldId="1113"/>
            <ac:spMk id="18" creationId="{B1372814-4950-4700-BCE0-5473F0CF9893}"/>
          </ac:spMkLst>
        </pc:spChg>
        <pc:spChg chg="add mod">
          <ac:chgData name="Bruno Ribstein" userId="b81d010f-da2b-49a1-b06f-11093b5cc4be" providerId="ADAL" clId="{59D27CE2-2FF8-4C55-889D-40C87D9C238C}" dt="2021-09-21T13:03:18.662" v="2681"/>
          <ac:spMkLst>
            <pc:docMk/>
            <pc:sldMk cId="4248571348" sldId="1113"/>
            <ac:spMk id="19" creationId="{93155F0B-160D-45F3-BDFE-1F1E4E58ED08}"/>
          </ac:spMkLst>
        </pc:spChg>
        <pc:spChg chg="add mod">
          <ac:chgData name="Bruno Ribstein" userId="b81d010f-da2b-49a1-b06f-11093b5cc4be" providerId="ADAL" clId="{59D27CE2-2FF8-4C55-889D-40C87D9C238C}" dt="2021-09-21T13:03:18.662" v="2681"/>
          <ac:spMkLst>
            <pc:docMk/>
            <pc:sldMk cId="4248571348" sldId="1113"/>
            <ac:spMk id="20" creationId="{AAB51970-9F36-4CC2-96DB-1CAB23FBE282}"/>
          </ac:spMkLst>
        </pc:spChg>
        <pc:picChg chg="add mod ord">
          <ac:chgData name="Bruno Ribstein" userId="b81d010f-da2b-49a1-b06f-11093b5cc4be" providerId="ADAL" clId="{59D27CE2-2FF8-4C55-889D-40C87D9C238C}" dt="2021-09-21T13:06:49.806" v="2774" actId="1036"/>
          <ac:picMkLst>
            <pc:docMk/>
            <pc:sldMk cId="4248571348" sldId="1113"/>
            <ac:picMk id="12" creationId="{D1386EF7-4270-410E-85A0-115F599AD3D9}"/>
          </ac:picMkLst>
        </pc:picChg>
        <pc:cxnChg chg="add mod">
          <ac:chgData name="Bruno Ribstein" userId="b81d010f-da2b-49a1-b06f-11093b5cc4be" providerId="ADAL" clId="{59D27CE2-2FF8-4C55-889D-40C87D9C238C}" dt="2021-09-21T12:57:39.281" v="2610" actId="14100"/>
          <ac:cxnSpMkLst>
            <pc:docMk/>
            <pc:sldMk cId="4248571348" sldId="1113"/>
            <ac:cxnSpMk id="14" creationId="{A1EC7860-D53E-4C6B-80C8-EE5043A25C23}"/>
          </ac:cxnSpMkLst>
        </pc:cxnChg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1945179486" sldId="1114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037219455" sldId="1115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3348930" sldId="1116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4194398874" sldId="1117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988533271" sldId="1118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2853806144" sldId="1120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629849612" sldId="1121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19763253" sldId="1122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417914545" sldId="1123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831172717" sldId="1124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1289419273" sldId="1125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628789693" sldId="1126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190779298" sldId="1127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81074603" sldId="1129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2276847782" sldId="1130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45402657" sldId="1131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2543361127" sldId="1132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2697124931" sldId="1133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439495716" sldId="1134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944023930" sldId="1135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648489752" sldId="1136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212807749" sldId="1137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560111675" sldId="1138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2926229797" sldId="1139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2654276661" sldId="1140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2408215139" sldId="1141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495219541" sldId="1142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1392543348" sldId="1143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2335694346" sldId="1144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531334687" sldId="1145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2195912762" sldId="1146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952185517" sldId="1147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1615153687" sldId="1148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310789427" sldId="1149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683466998" sldId="1150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1662933830" sldId="1151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4112465684" sldId="1152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318687667" sldId="1153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613548725" sldId="1154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1340271318" sldId="1155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2092224143" sldId="1156"/>
        </pc:sldMkLst>
      </pc:sldChg>
      <pc:sldChg chg="del">
        <pc:chgData name="Bruno Ribstein" userId="b81d010f-da2b-49a1-b06f-11093b5cc4be" providerId="ADAL" clId="{59D27CE2-2FF8-4C55-889D-40C87D9C238C}" dt="2021-09-21T09:07:48.168" v="0" actId="47"/>
        <pc:sldMkLst>
          <pc:docMk/>
          <pc:sldMk cId="3964022287" sldId="1157"/>
        </pc:sldMkLst>
      </pc:sldChg>
    </pc:docChg>
  </pc:docChgLst>
  <pc:docChgLst>
    <pc:chgData name="Bruno Ribstein" userId="b81d010f-da2b-49a1-b06f-11093b5cc4be" providerId="ADAL" clId="{142EEC67-B815-4C6A-B5B1-21EDAE6BACB7}"/>
    <pc:docChg chg="undo custSel addSld delSld modSld sldOrd">
      <pc:chgData name="Bruno Ribstein" userId="b81d010f-da2b-49a1-b06f-11093b5cc4be" providerId="ADAL" clId="{142EEC67-B815-4C6A-B5B1-21EDAE6BACB7}" dt="2021-06-22T11:16:15.625" v="234" actId="167"/>
      <pc:docMkLst>
        <pc:docMk/>
      </pc:docMkLst>
      <pc:sldChg chg="del">
        <pc:chgData name="Bruno Ribstein" userId="b81d010f-da2b-49a1-b06f-11093b5cc4be" providerId="ADAL" clId="{142EEC67-B815-4C6A-B5B1-21EDAE6BACB7}" dt="2021-06-22T10:56:34.333" v="75" actId="2696"/>
        <pc:sldMkLst>
          <pc:docMk/>
          <pc:sldMk cId="0" sldId="947"/>
        </pc:sldMkLst>
      </pc:sldChg>
      <pc:sldChg chg="addSp modSp mod">
        <pc:chgData name="Bruno Ribstein" userId="b81d010f-da2b-49a1-b06f-11093b5cc4be" providerId="ADAL" clId="{142EEC67-B815-4C6A-B5B1-21EDAE6BACB7}" dt="2021-06-22T10:54:13.420" v="74" actId="1076"/>
        <pc:sldMkLst>
          <pc:docMk/>
          <pc:sldMk cId="0" sldId="966"/>
        </pc:sldMkLst>
        <pc:spChg chg="add mod">
          <ac:chgData name="Bruno Ribstein" userId="b81d010f-da2b-49a1-b06f-11093b5cc4be" providerId="ADAL" clId="{142EEC67-B815-4C6A-B5B1-21EDAE6BACB7}" dt="2021-06-22T10:53:42.540" v="60" actId="1038"/>
          <ac:spMkLst>
            <pc:docMk/>
            <pc:sldMk cId="0" sldId="966"/>
            <ac:spMk id="3" creationId="{87DA0552-3087-4FA6-997E-BFFE9B4C4839}"/>
          </ac:spMkLst>
        </pc:spChg>
        <pc:spChg chg="add mod">
          <ac:chgData name="Bruno Ribstein" userId="b81d010f-da2b-49a1-b06f-11093b5cc4be" providerId="ADAL" clId="{142EEC67-B815-4C6A-B5B1-21EDAE6BACB7}" dt="2021-06-22T10:54:13.420" v="74" actId="1076"/>
          <ac:spMkLst>
            <pc:docMk/>
            <pc:sldMk cId="0" sldId="966"/>
            <ac:spMk id="11" creationId="{FC8854D1-6B00-4216-9D0A-C7C7ABA88229}"/>
          </ac:spMkLst>
        </pc:spChg>
        <pc:spChg chg="add mod">
          <ac:chgData name="Bruno Ribstein" userId="b81d010f-da2b-49a1-b06f-11093b5cc4be" providerId="ADAL" clId="{142EEC67-B815-4C6A-B5B1-21EDAE6BACB7}" dt="2021-06-22T10:54:01.950" v="72" actId="6549"/>
          <ac:spMkLst>
            <pc:docMk/>
            <pc:sldMk cId="0" sldId="966"/>
            <ac:spMk id="12" creationId="{3AC07B29-2B8B-4E6E-A9D8-2D4F3A615710}"/>
          </ac:spMkLst>
        </pc:spChg>
      </pc:sldChg>
      <pc:sldChg chg="addSp delSp modSp">
        <pc:chgData name="Bruno Ribstein" userId="b81d010f-da2b-49a1-b06f-11093b5cc4be" providerId="ADAL" clId="{142EEC67-B815-4C6A-B5B1-21EDAE6BACB7}" dt="2021-06-22T11:02:35.025" v="129" actId="478"/>
        <pc:sldMkLst>
          <pc:docMk/>
          <pc:sldMk cId="0" sldId="994"/>
        </pc:sldMkLst>
        <pc:spChg chg="add del mod">
          <ac:chgData name="Bruno Ribstein" userId="b81d010f-da2b-49a1-b06f-11093b5cc4be" providerId="ADAL" clId="{142EEC67-B815-4C6A-B5B1-21EDAE6BACB7}" dt="2021-06-22T11:02:35.025" v="129" actId="478"/>
          <ac:spMkLst>
            <pc:docMk/>
            <pc:sldMk cId="0" sldId="994"/>
            <ac:spMk id="19" creationId="{5418FE88-00E5-4565-A6E6-E2A1982142EE}"/>
          </ac:spMkLst>
        </pc:spChg>
      </pc:sldChg>
      <pc:sldChg chg="del">
        <pc:chgData name="Bruno Ribstein" userId="b81d010f-da2b-49a1-b06f-11093b5cc4be" providerId="ADAL" clId="{142EEC67-B815-4C6A-B5B1-21EDAE6BACB7}" dt="2021-06-22T10:57:46.667" v="92" actId="47"/>
        <pc:sldMkLst>
          <pc:docMk/>
          <pc:sldMk cId="989671425" sldId="999"/>
        </pc:sldMkLst>
      </pc:sldChg>
      <pc:sldChg chg="addSp delSp modSp mod">
        <pc:chgData name="Bruno Ribstein" userId="b81d010f-da2b-49a1-b06f-11093b5cc4be" providerId="ADAL" clId="{142EEC67-B815-4C6A-B5B1-21EDAE6BACB7}" dt="2021-06-22T11:11:35.245" v="195" actId="1076"/>
        <pc:sldMkLst>
          <pc:docMk/>
          <pc:sldMk cId="0" sldId="1009"/>
        </pc:sldMkLst>
        <pc:spChg chg="mod">
          <ac:chgData name="Bruno Ribstein" userId="b81d010f-da2b-49a1-b06f-11093b5cc4be" providerId="ADAL" clId="{142EEC67-B815-4C6A-B5B1-21EDAE6BACB7}" dt="2021-06-22T11:09:27.765" v="169" actId="1076"/>
          <ac:spMkLst>
            <pc:docMk/>
            <pc:sldMk cId="0" sldId="1009"/>
            <ac:spMk id="9" creationId="{801A1203-F966-4E3F-89E9-694A087531E3}"/>
          </ac:spMkLst>
        </pc:spChg>
        <pc:spChg chg="add mod">
          <ac:chgData name="Bruno Ribstein" userId="b81d010f-da2b-49a1-b06f-11093b5cc4be" providerId="ADAL" clId="{142EEC67-B815-4C6A-B5B1-21EDAE6BACB7}" dt="2021-06-22T11:11:35.245" v="195" actId="1076"/>
          <ac:spMkLst>
            <pc:docMk/>
            <pc:sldMk cId="0" sldId="1009"/>
            <ac:spMk id="34" creationId="{60D9D70D-4E33-4D79-8CDF-A8F4CF19A43D}"/>
          </ac:spMkLst>
        </pc:spChg>
        <pc:spChg chg="del">
          <ac:chgData name="Bruno Ribstein" userId="b81d010f-da2b-49a1-b06f-11093b5cc4be" providerId="ADAL" clId="{142EEC67-B815-4C6A-B5B1-21EDAE6BACB7}" dt="2021-06-22T11:11:10.158" v="186" actId="478"/>
          <ac:spMkLst>
            <pc:docMk/>
            <pc:sldMk cId="0" sldId="1009"/>
            <ac:spMk id="23558" creationId="{00000000-0000-0000-0000-000000000000}"/>
          </ac:spMkLst>
        </pc:spChg>
        <pc:spChg chg="mod">
          <ac:chgData name="Bruno Ribstein" userId="b81d010f-da2b-49a1-b06f-11093b5cc4be" providerId="ADAL" clId="{142EEC67-B815-4C6A-B5B1-21EDAE6BACB7}" dt="2021-06-22T11:09:36.557" v="170" actId="1076"/>
          <ac:spMkLst>
            <pc:docMk/>
            <pc:sldMk cId="0" sldId="1009"/>
            <ac:spMk id="23559" creationId="{00000000-0000-0000-0000-000000000000}"/>
          </ac:spMkLst>
        </pc:spChg>
        <pc:spChg chg="mod topLvl">
          <ac:chgData name="Bruno Ribstein" userId="b81d010f-da2b-49a1-b06f-11093b5cc4be" providerId="ADAL" clId="{142EEC67-B815-4C6A-B5B1-21EDAE6BACB7}" dt="2021-06-22T11:09:12.653" v="167" actId="1076"/>
          <ac:spMkLst>
            <pc:docMk/>
            <pc:sldMk cId="0" sldId="1009"/>
            <ac:spMk id="23564" creationId="{00000000-0000-0000-0000-000000000000}"/>
          </ac:spMkLst>
        </pc:spChg>
        <pc:spChg chg="mod">
          <ac:chgData name="Bruno Ribstein" userId="b81d010f-da2b-49a1-b06f-11093b5cc4be" providerId="ADAL" clId="{142EEC67-B815-4C6A-B5B1-21EDAE6BACB7}" dt="2021-06-22T11:09:12.653" v="167" actId="1076"/>
          <ac:spMkLst>
            <pc:docMk/>
            <pc:sldMk cId="0" sldId="1009"/>
            <ac:spMk id="23572" creationId="{00000000-0000-0000-0000-000000000000}"/>
          </ac:spMkLst>
        </pc:spChg>
        <pc:spChg chg="mod">
          <ac:chgData name="Bruno Ribstein" userId="b81d010f-da2b-49a1-b06f-11093b5cc4be" providerId="ADAL" clId="{142EEC67-B815-4C6A-B5B1-21EDAE6BACB7}" dt="2021-06-22T11:09:12.653" v="167" actId="1076"/>
          <ac:spMkLst>
            <pc:docMk/>
            <pc:sldMk cId="0" sldId="1009"/>
            <ac:spMk id="23573" creationId="{00000000-0000-0000-0000-000000000000}"/>
          </ac:spMkLst>
        </pc:spChg>
        <pc:spChg chg="mod">
          <ac:chgData name="Bruno Ribstein" userId="b81d010f-da2b-49a1-b06f-11093b5cc4be" providerId="ADAL" clId="{142EEC67-B815-4C6A-B5B1-21EDAE6BACB7}" dt="2021-06-22T11:09:12.653" v="167" actId="1076"/>
          <ac:spMkLst>
            <pc:docMk/>
            <pc:sldMk cId="0" sldId="1009"/>
            <ac:spMk id="23575" creationId="{00000000-0000-0000-0000-000000000000}"/>
          </ac:spMkLst>
        </pc:spChg>
        <pc:spChg chg="mod">
          <ac:chgData name="Bruno Ribstein" userId="b81d010f-da2b-49a1-b06f-11093b5cc4be" providerId="ADAL" clId="{142EEC67-B815-4C6A-B5B1-21EDAE6BACB7}" dt="2021-06-22T11:09:12.653" v="167" actId="1076"/>
          <ac:spMkLst>
            <pc:docMk/>
            <pc:sldMk cId="0" sldId="1009"/>
            <ac:spMk id="23576" creationId="{00000000-0000-0000-0000-000000000000}"/>
          </ac:spMkLst>
        </pc:spChg>
        <pc:spChg chg="mod">
          <ac:chgData name="Bruno Ribstein" userId="b81d010f-da2b-49a1-b06f-11093b5cc4be" providerId="ADAL" clId="{142EEC67-B815-4C6A-B5B1-21EDAE6BACB7}" dt="2021-06-22T11:09:12.653" v="167" actId="1076"/>
          <ac:spMkLst>
            <pc:docMk/>
            <pc:sldMk cId="0" sldId="1009"/>
            <ac:spMk id="23577" creationId="{00000000-0000-0000-0000-000000000000}"/>
          </ac:spMkLst>
        </pc:spChg>
        <pc:spChg chg="mod">
          <ac:chgData name="Bruno Ribstein" userId="b81d010f-da2b-49a1-b06f-11093b5cc4be" providerId="ADAL" clId="{142EEC67-B815-4C6A-B5B1-21EDAE6BACB7}" dt="2021-06-22T11:09:12.653" v="167" actId="1076"/>
          <ac:spMkLst>
            <pc:docMk/>
            <pc:sldMk cId="0" sldId="1009"/>
            <ac:spMk id="23578" creationId="{00000000-0000-0000-0000-000000000000}"/>
          </ac:spMkLst>
        </pc:spChg>
        <pc:spChg chg="mod">
          <ac:chgData name="Bruno Ribstein" userId="b81d010f-da2b-49a1-b06f-11093b5cc4be" providerId="ADAL" clId="{142EEC67-B815-4C6A-B5B1-21EDAE6BACB7}" dt="2021-06-22T11:09:18.574" v="168" actId="1076"/>
          <ac:spMkLst>
            <pc:docMk/>
            <pc:sldMk cId="0" sldId="1009"/>
            <ac:spMk id="512012" creationId="{00000000-0000-0000-0000-000000000000}"/>
          </ac:spMkLst>
        </pc:spChg>
        <pc:spChg chg="mod">
          <ac:chgData name="Bruno Ribstein" userId="b81d010f-da2b-49a1-b06f-11093b5cc4be" providerId="ADAL" clId="{142EEC67-B815-4C6A-B5B1-21EDAE6BACB7}" dt="2021-06-22T11:09:12.653" v="167" actId="1076"/>
          <ac:spMkLst>
            <pc:docMk/>
            <pc:sldMk cId="0" sldId="1009"/>
            <ac:spMk id="512015" creationId="{00000000-0000-0000-0000-000000000000}"/>
          </ac:spMkLst>
        </pc:spChg>
        <pc:spChg chg="mod topLvl">
          <ac:chgData name="Bruno Ribstein" userId="b81d010f-da2b-49a1-b06f-11093b5cc4be" providerId="ADAL" clId="{142EEC67-B815-4C6A-B5B1-21EDAE6BACB7}" dt="2021-06-22T11:09:12.653" v="167" actId="1076"/>
          <ac:spMkLst>
            <pc:docMk/>
            <pc:sldMk cId="0" sldId="1009"/>
            <ac:spMk id="512021" creationId="{00000000-0000-0000-0000-000000000000}"/>
          </ac:spMkLst>
        </pc:spChg>
        <pc:grpChg chg="add del mod">
          <ac:chgData name="Bruno Ribstein" userId="b81d010f-da2b-49a1-b06f-11093b5cc4be" providerId="ADAL" clId="{142EEC67-B815-4C6A-B5B1-21EDAE6BACB7}" dt="2021-06-22T11:07:32.735" v="155" actId="165"/>
          <ac:grpSpMkLst>
            <pc:docMk/>
            <pc:sldMk cId="0" sldId="1009"/>
            <ac:grpSpMk id="4" creationId="{89BEE28C-679E-4692-B2B0-238820A42BCC}"/>
          </ac:grpSpMkLst>
        </pc:grpChg>
        <pc:grpChg chg="add mod">
          <ac:chgData name="Bruno Ribstein" userId="b81d010f-da2b-49a1-b06f-11093b5cc4be" providerId="ADAL" clId="{142EEC67-B815-4C6A-B5B1-21EDAE6BACB7}" dt="2021-06-22T11:09:12.653" v="167" actId="1076"/>
          <ac:grpSpMkLst>
            <pc:docMk/>
            <pc:sldMk cId="0" sldId="1009"/>
            <ac:grpSpMk id="5" creationId="{212575E6-2C80-4D05-B6B1-DA18D8629C07}"/>
          </ac:grpSpMkLst>
        </pc:grpChg>
        <pc:grpChg chg="mod topLvl">
          <ac:chgData name="Bruno Ribstein" userId="b81d010f-da2b-49a1-b06f-11093b5cc4be" providerId="ADAL" clId="{142EEC67-B815-4C6A-B5B1-21EDAE6BACB7}" dt="2021-06-22T11:09:12.653" v="167" actId="1076"/>
          <ac:grpSpMkLst>
            <pc:docMk/>
            <pc:sldMk cId="0" sldId="1009"/>
            <ac:grpSpMk id="23561" creationId="{00000000-0000-0000-0000-000000000000}"/>
          </ac:grpSpMkLst>
        </pc:grpChg>
        <pc:grpChg chg="mod topLvl">
          <ac:chgData name="Bruno Ribstein" userId="b81d010f-da2b-49a1-b06f-11093b5cc4be" providerId="ADAL" clId="{142EEC67-B815-4C6A-B5B1-21EDAE6BACB7}" dt="2021-06-22T11:09:12.653" v="167" actId="1076"/>
          <ac:grpSpMkLst>
            <pc:docMk/>
            <pc:sldMk cId="0" sldId="1009"/>
            <ac:grpSpMk id="23562" creationId="{00000000-0000-0000-0000-000000000000}"/>
          </ac:grpSpMkLst>
        </pc:grpChg>
        <pc:grpChg chg="mod topLvl">
          <ac:chgData name="Bruno Ribstein" userId="b81d010f-da2b-49a1-b06f-11093b5cc4be" providerId="ADAL" clId="{142EEC67-B815-4C6A-B5B1-21EDAE6BACB7}" dt="2021-06-22T11:09:12.653" v="167" actId="1076"/>
          <ac:grpSpMkLst>
            <pc:docMk/>
            <pc:sldMk cId="0" sldId="1009"/>
            <ac:grpSpMk id="23565" creationId="{00000000-0000-0000-0000-000000000000}"/>
          </ac:grpSpMkLst>
        </pc:grpChg>
        <pc:picChg chg="mod">
          <ac:chgData name="Bruno Ribstein" userId="b81d010f-da2b-49a1-b06f-11093b5cc4be" providerId="ADAL" clId="{142EEC67-B815-4C6A-B5B1-21EDAE6BACB7}" dt="2021-06-22T11:09:43.061" v="171" actId="1076"/>
          <ac:picMkLst>
            <pc:docMk/>
            <pc:sldMk cId="0" sldId="1009"/>
            <ac:picMk id="2" creationId="{BCE394CC-3DAD-406F-9BAE-57FF4A9BB97F}"/>
          </ac:picMkLst>
        </pc:picChg>
      </pc:sldChg>
      <pc:sldChg chg="del">
        <pc:chgData name="Bruno Ribstein" userId="b81d010f-da2b-49a1-b06f-11093b5cc4be" providerId="ADAL" clId="{142EEC67-B815-4C6A-B5B1-21EDAE6BACB7}" dt="2021-06-22T11:11:40.284" v="196" actId="47"/>
        <pc:sldMkLst>
          <pc:docMk/>
          <pc:sldMk cId="3771118905" sldId="1012"/>
        </pc:sldMkLst>
      </pc:sldChg>
      <pc:sldChg chg="add del">
        <pc:chgData name="Bruno Ribstein" userId="b81d010f-da2b-49a1-b06f-11093b5cc4be" providerId="ADAL" clId="{142EEC67-B815-4C6A-B5B1-21EDAE6BACB7}" dt="2021-06-22T10:59:07.355" v="104" actId="47"/>
        <pc:sldMkLst>
          <pc:docMk/>
          <pc:sldMk cId="0" sldId="1050"/>
        </pc:sldMkLst>
      </pc:sldChg>
      <pc:sldChg chg="delSp modSp mod">
        <pc:chgData name="Bruno Ribstein" userId="b81d010f-da2b-49a1-b06f-11093b5cc4be" providerId="ADAL" clId="{142EEC67-B815-4C6A-B5B1-21EDAE6BACB7}" dt="2021-06-22T11:03:19.951" v="144" actId="20577"/>
        <pc:sldMkLst>
          <pc:docMk/>
          <pc:sldMk cId="0" sldId="1053"/>
        </pc:sldMkLst>
        <pc:spChg chg="mod">
          <ac:chgData name="Bruno Ribstein" userId="b81d010f-da2b-49a1-b06f-11093b5cc4be" providerId="ADAL" clId="{142EEC67-B815-4C6A-B5B1-21EDAE6BACB7}" dt="2021-06-22T11:03:19.951" v="144" actId="20577"/>
          <ac:spMkLst>
            <pc:docMk/>
            <pc:sldMk cId="0" sldId="1053"/>
            <ac:spMk id="9" creationId="{00000000-0000-0000-0000-000000000000}"/>
          </ac:spMkLst>
        </pc:spChg>
        <pc:spChg chg="del">
          <ac:chgData name="Bruno Ribstein" userId="b81d010f-da2b-49a1-b06f-11093b5cc4be" providerId="ADAL" clId="{142EEC67-B815-4C6A-B5B1-21EDAE6BACB7}" dt="2021-06-22T11:03:14.768" v="138" actId="478"/>
          <ac:spMkLst>
            <pc:docMk/>
            <pc:sldMk cId="0" sldId="1053"/>
            <ac:spMk id="18438" creationId="{00000000-0000-0000-0000-000000000000}"/>
          </ac:spMkLst>
        </pc:spChg>
      </pc:sldChg>
      <pc:sldChg chg="modSp mod">
        <pc:chgData name="Bruno Ribstein" userId="b81d010f-da2b-49a1-b06f-11093b5cc4be" providerId="ADAL" clId="{142EEC67-B815-4C6A-B5B1-21EDAE6BACB7}" dt="2021-06-22T11:03:32.866" v="150" actId="20577"/>
        <pc:sldMkLst>
          <pc:docMk/>
          <pc:sldMk cId="0" sldId="1054"/>
        </pc:sldMkLst>
        <pc:spChg chg="mod">
          <ac:chgData name="Bruno Ribstein" userId="b81d010f-da2b-49a1-b06f-11093b5cc4be" providerId="ADAL" clId="{142EEC67-B815-4C6A-B5B1-21EDAE6BACB7}" dt="2021-06-22T11:03:32.866" v="150" actId="20577"/>
          <ac:spMkLst>
            <pc:docMk/>
            <pc:sldMk cId="0" sldId="1054"/>
            <ac:spMk id="9" creationId="{00000000-0000-0000-0000-000000000000}"/>
          </ac:spMkLst>
        </pc:spChg>
      </pc:sldChg>
      <pc:sldChg chg="modSp mod">
        <pc:chgData name="Bruno Ribstein" userId="b81d010f-da2b-49a1-b06f-11093b5cc4be" providerId="ADAL" clId="{142EEC67-B815-4C6A-B5B1-21EDAE6BACB7}" dt="2021-06-22T11:01:03.985" v="119" actId="20577"/>
        <pc:sldMkLst>
          <pc:docMk/>
          <pc:sldMk cId="0" sldId="1055"/>
        </pc:sldMkLst>
        <pc:spChg chg="mod">
          <ac:chgData name="Bruno Ribstein" userId="b81d010f-da2b-49a1-b06f-11093b5cc4be" providerId="ADAL" clId="{142EEC67-B815-4C6A-B5B1-21EDAE6BACB7}" dt="2021-06-22T11:01:03.985" v="119" actId="20577"/>
          <ac:spMkLst>
            <pc:docMk/>
            <pc:sldMk cId="0" sldId="1055"/>
            <ac:spMk id="9" creationId="{00000000-0000-0000-0000-000000000000}"/>
          </ac:spMkLst>
        </pc:spChg>
      </pc:sldChg>
      <pc:sldChg chg="add del">
        <pc:chgData name="Bruno Ribstein" userId="b81d010f-da2b-49a1-b06f-11093b5cc4be" providerId="ADAL" clId="{142EEC67-B815-4C6A-B5B1-21EDAE6BACB7}" dt="2021-06-22T10:59:07.355" v="104" actId="47"/>
        <pc:sldMkLst>
          <pc:docMk/>
          <pc:sldMk cId="0" sldId="1060"/>
        </pc:sldMkLst>
      </pc:sldChg>
      <pc:sldChg chg="add del">
        <pc:chgData name="Bruno Ribstein" userId="b81d010f-da2b-49a1-b06f-11093b5cc4be" providerId="ADAL" clId="{142EEC67-B815-4C6A-B5B1-21EDAE6BACB7}" dt="2021-06-22T10:59:07.355" v="104" actId="47"/>
        <pc:sldMkLst>
          <pc:docMk/>
          <pc:sldMk cId="0" sldId="1061"/>
        </pc:sldMkLst>
      </pc:sldChg>
      <pc:sldChg chg="add del">
        <pc:chgData name="Bruno Ribstein" userId="b81d010f-da2b-49a1-b06f-11093b5cc4be" providerId="ADAL" clId="{142EEC67-B815-4C6A-B5B1-21EDAE6BACB7}" dt="2021-06-22T10:59:07.355" v="104" actId="47"/>
        <pc:sldMkLst>
          <pc:docMk/>
          <pc:sldMk cId="0" sldId="1062"/>
        </pc:sldMkLst>
      </pc:sldChg>
      <pc:sldChg chg="add del">
        <pc:chgData name="Bruno Ribstein" userId="b81d010f-da2b-49a1-b06f-11093b5cc4be" providerId="ADAL" clId="{142EEC67-B815-4C6A-B5B1-21EDAE6BACB7}" dt="2021-06-22T10:59:07.355" v="104" actId="47"/>
        <pc:sldMkLst>
          <pc:docMk/>
          <pc:sldMk cId="0" sldId="1063"/>
        </pc:sldMkLst>
      </pc:sldChg>
      <pc:sldChg chg="delSp modSp del mod">
        <pc:chgData name="Bruno Ribstein" userId="b81d010f-da2b-49a1-b06f-11093b5cc4be" providerId="ADAL" clId="{142EEC67-B815-4C6A-B5B1-21EDAE6BACB7}" dt="2021-06-22T10:59:44.105" v="111" actId="47"/>
        <pc:sldMkLst>
          <pc:docMk/>
          <pc:sldMk cId="0" sldId="1064"/>
        </pc:sldMkLst>
        <pc:spChg chg="mod">
          <ac:chgData name="Bruno Ribstein" userId="b81d010f-da2b-49a1-b06f-11093b5cc4be" providerId="ADAL" clId="{142EEC67-B815-4C6A-B5B1-21EDAE6BACB7}" dt="2021-06-22T10:58:58.802" v="102" actId="207"/>
          <ac:spMkLst>
            <pc:docMk/>
            <pc:sldMk cId="0" sldId="1064"/>
            <ac:spMk id="9" creationId="{00000000-0000-0000-0000-000000000000}"/>
          </ac:spMkLst>
        </pc:spChg>
        <pc:spChg chg="del">
          <ac:chgData name="Bruno Ribstein" userId="b81d010f-da2b-49a1-b06f-11093b5cc4be" providerId="ADAL" clId="{142EEC67-B815-4C6A-B5B1-21EDAE6BACB7}" dt="2021-06-22T10:57:40.691" v="91" actId="478"/>
          <ac:spMkLst>
            <pc:docMk/>
            <pc:sldMk cId="0" sldId="1064"/>
            <ac:spMk id="10" creationId="{00000000-0000-0000-0000-000000000000}"/>
          </ac:spMkLst>
        </pc:spChg>
      </pc:sldChg>
      <pc:sldChg chg="modSp mod">
        <pc:chgData name="Bruno Ribstein" userId="b81d010f-da2b-49a1-b06f-11093b5cc4be" providerId="ADAL" clId="{142EEC67-B815-4C6A-B5B1-21EDAE6BACB7}" dt="2021-06-22T11:03:02.143" v="137" actId="6549"/>
        <pc:sldMkLst>
          <pc:docMk/>
          <pc:sldMk cId="3969211026" sldId="1070"/>
        </pc:sldMkLst>
        <pc:spChg chg="mod">
          <ac:chgData name="Bruno Ribstein" userId="b81d010f-da2b-49a1-b06f-11093b5cc4be" providerId="ADAL" clId="{142EEC67-B815-4C6A-B5B1-21EDAE6BACB7}" dt="2021-06-22T11:03:02.143" v="137" actId="6549"/>
          <ac:spMkLst>
            <pc:docMk/>
            <pc:sldMk cId="3969211026" sldId="1070"/>
            <ac:spMk id="9" creationId="{00000000-0000-0000-0000-000000000000}"/>
          </ac:spMkLst>
        </pc:spChg>
      </pc:sldChg>
      <pc:sldChg chg="addSp modSp mod">
        <pc:chgData name="Bruno Ribstein" userId="b81d010f-da2b-49a1-b06f-11093b5cc4be" providerId="ADAL" clId="{142EEC67-B815-4C6A-B5B1-21EDAE6BACB7}" dt="2021-06-22T11:13:58.981" v="210" actId="14100"/>
        <pc:sldMkLst>
          <pc:docMk/>
          <pc:sldMk cId="227429623" sldId="1075"/>
        </pc:sldMkLst>
        <pc:spChg chg="add mod ord">
          <ac:chgData name="Bruno Ribstein" userId="b81d010f-da2b-49a1-b06f-11093b5cc4be" providerId="ADAL" clId="{142EEC67-B815-4C6A-B5B1-21EDAE6BACB7}" dt="2021-06-22T11:13:58.981" v="210" actId="14100"/>
          <ac:spMkLst>
            <pc:docMk/>
            <pc:sldMk cId="227429623" sldId="1075"/>
            <ac:spMk id="2" creationId="{AA8290EB-DB9C-48DA-829B-9D1EB8C026AC}"/>
          </ac:spMkLst>
        </pc:spChg>
        <pc:spChg chg="mod">
          <ac:chgData name="Bruno Ribstein" userId="b81d010f-da2b-49a1-b06f-11093b5cc4be" providerId="ADAL" clId="{142EEC67-B815-4C6A-B5B1-21EDAE6BACB7}" dt="2021-06-22T11:12:46.858" v="199" actId="14100"/>
          <ac:spMkLst>
            <pc:docMk/>
            <pc:sldMk cId="227429623" sldId="1075"/>
            <ac:spMk id="19459" creationId="{00000000-0000-0000-0000-000000000000}"/>
          </ac:spMkLst>
        </pc:spChg>
      </pc:sldChg>
      <pc:sldChg chg="addSp modSp mod">
        <pc:chgData name="Bruno Ribstein" userId="b81d010f-da2b-49a1-b06f-11093b5cc4be" providerId="ADAL" clId="{142EEC67-B815-4C6A-B5B1-21EDAE6BACB7}" dt="2021-06-22T11:14:31.931" v="216" actId="167"/>
        <pc:sldMkLst>
          <pc:docMk/>
          <pc:sldMk cId="710307245" sldId="1079"/>
        </pc:sldMkLst>
        <pc:spChg chg="add mod ord">
          <ac:chgData name="Bruno Ribstein" userId="b81d010f-da2b-49a1-b06f-11093b5cc4be" providerId="ADAL" clId="{142EEC67-B815-4C6A-B5B1-21EDAE6BACB7}" dt="2021-06-22T11:14:31.931" v="216" actId="167"/>
          <ac:spMkLst>
            <pc:docMk/>
            <pc:sldMk cId="710307245" sldId="1079"/>
            <ac:spMk id="12" creationId="{F21D2087-9720-45FB-9A88-333FEF610B22}"/>
          </ac:spMkLst>
        </pc:spChg>
      </pc:sldChg>
      <pc:sldChg chg="addSp modSp mod">
        <pc:chgData name="Bruno Ribstein" userId="b81d010f-da2b-49a1-b06f-11093b5cc4be" providerId="ADAL" clId="{142EEC67-B815-4C6A-B5B1-21EDAE6BACB7}" dt="2021-06-22T11:14:56.917" v="222" actId="167"/>
        <pc:sldMkLst>
          <pc:docMk/>
          <pc:sldMk cId="3540455703" sldId="1080"/>
        </pc:sldMkLst>
        <pc:spChg chg="add mod ord">
          <ac:chgData name="Bruno Ribstein" userId="b81d010f-da2b-49a1-b06f-11093b5cc4be" providerId="ADAL" clId="{142EEC67-B815-4C6A-B5B1-21EDAE6BACB7}" dt="2021-06-22T11:14:56.917" v="222" actId="167"/>
          <ac:spMkLst>
            <pc:docMk/>
            <pc:sldMk cId="3540455703" sldId="1080"/>
            <ac:spMk id="11" creationId="{99E8131D-D6FB-4F03-B879-6D2419B70F9F}"/>
          </ac:spMkLst>
        </pc:spChg>
      </pc:sldChg>
      <pc:sldChg chg="addSp modSp mod">
        <pc:chgData name="Bruno Ribstein" userId="b81d010f-da2b-49a1-b06f-11093b5cc4be" providerId="ADAL" clId="{142EEC67-B815-4C6A-B5B1-21EDAE6BACB7}" dt="2021-06-22T11:15:47.180" v="227" actId="167"/>
        <pc:sldMkLst>
          <pc:docMk/>
          <pc:sldMk cId="4194266173" sldId="1081"/>
        </pc:sldMkLst>
        <pc:spChg chg="add mod ord">
          <ac:chgData name="Bruno Ribstein" userId="b81d010f-da2b-49a1-b06f-11093b5cc4be" providerId="ADAL" clId="{142EEC67-B815-4C6A-B5B1-21EDAE6BACB7}" dt="2021-06-22T11:15:47.180" v="227" actId="167"/>
          <ac:spMkLst>
            <pc:docMk/>
            <pc:sldMk cId="4194266173" sldId="1081"/>
            <ac:spMk id="32" creationId="{FE49C5FE-ED69-4EF5-8272-AB30050D03F5}"/>
          </ac:spMkLst>
        </pc:spChg>
        <pc:spChg chg="mod">
          <ac:chgData name="Bruno Ribstein" userId="b81d010f-da2b-49a1-b06f-11093b5cc4be" providerId="ADAL" clId="{142EEC67-B815-4C6A-B5B1-21EDAE6BACB7}" dt="2021-06-22T11:15:35.634" v="225" actId="2711"/>
          <ac:spMkLst>
            <pc:docMk/>
            <pc:sldMk cId="4194266173" sldId="1081"/>
            <ac:spMk id="57347" creationId="{00000000-0000-0000-0000-000000000000}"/>
          </ac:spMkLst>
        </pc:spChg>
      </pc:sldChg>
      <pc:sldChg chg="addSp modSp mod">
        <pc:chgData name="Bruno Ribstein" userId="b81d010f-da2b-49a1-b06f-11093b5cc4be" providerId="ADAL" clId="{142EEC67-B815-4C6A-B5B1-21EDAE6BACB7}" dt="2021-06-22T11:16:15.625" v="234" actId="167"/>
        <pc:sldMkLst>
          <pc:docMk/>
          <pc:sldMk cId="3946206963" sldId="1082"/>
        </pc:sldMkLst>
        <pc:spChg chg="add mod ord">
          <ac:chgData name="Bruno Ribstein" userId="b81d010f-da2b-49a1-b06f-11093b5cc4be" providerId="ADAL" clId="{142EEC67-B815-4C6A-B5B1-21EDAE6BACB7}" dt="2021-06-22T11:16:15.625" v="234" actId="167"/>
          <ac:spMkLst>
            <pc:docMk/>
            <pc:sldMk cId="3946206963" sldId="1082"/>
            <ac:spMk id="13" creationId="{7D27220C-65E1-4E89-ADEB-F5A5989CE707}"/>
          </ac:spMkLst>
        </pc:spChg>
      </pc:sldChg>
      <pc:sldChg chg="addSp modSp mod">
        <pc:chgData name="Bruno Ribstein" userId="b81d010f-da2b-49a1-b06f-11093b5cc4be" providerId="ADAL" clId="{142EEC67-B815-4C6A-B5B1-21EDAE6BACB7}" dt="2021-06-22T11:14:17.373" v="212" actId="167"/>
        <pc:sldMkLst>
          <pc:docMk/>
          <pc:sldMk cId="3666955950" sldId="1084"/>
        </pc:sldMkLst>
        <pc:spChg chg="add mod ord">
          <ac:chgData name="Bruno Ribstein" userId="b81d010f-da2b-49a1-b06f-11093b5cc4be" providerId="ADAL" clId="{142EEC67-B815-4C6A-B5B1-21EDAE6BACB7}" dt="2021-06-22T11:14:17.373" v="212" actId="167"/>
          <ac:spMkLst>
            <pc:docMk/>
            <pc:sldMk cId="3666955950" sldId="1084"/>
            <ac:spMk id="18" creationId="{A350B9AC-8032-4010-9BBC-71820E9E5F77}"/>
          </ac:spMkLst>
        </pc:spChg>
      </pc:sldChg>
      <pc:sldChg chg="addSp modSp mod">
        <pc:chgData name="Bruno Ribstein" userId="b81d010f-da2b-49a1-b06f-11093b5cc4be" providerId="ADAL" clId="{142EEC67-B815-4C6A-B5B1-21EDAE6BACB7}" dt="2021-06-22T11:14:24.321" v="214" actId="167"/>
        <pc:sldMkLst>
          <pc:docMk/>
          <pc:sldMk cId="2440260803" sldId="1085"/>
        </pc:sldMkLst>
        <pc:spChg chg="add mod ord">
          <ac:chgData name="Bruno Ribstein" userId="b81d010f-da2b-49a1-b06f-11093b5cc4be" providerId="ADAL" clId="{142EEC67-B815-4C6A-B5B1-21EDAE6BACB7}" dt="2021-06-22T11:14:24.321" v="214" actId="167"/>
          <ac:spMkLst>
            <pc:docMk/>
            <pc:sldMk cId="2440260803" sldId="1085"/>
            <ac:spMk id="19" creationId="{7B80BFE5-407A-4E92-B7B1-90DCE9202E55}"/>
          </ac:spMkLst>
        </pc:spChg>
      </pc:sldChg>
      <pc:sldChg chg="addSp modSp mod">
        <pc:chgData name="Bruno Ribstein" userId="b81d010f-da2b-49a1-b06f-11093b5cc4be" providerId="ADAL" clId="{142EEC67-B815-4C6A-B5B1-21EDAE6BACB7}" dt="2021-06-22T11:14:36.451" v="218" actId="167"/>
        <pc:sldMkLst>
          <pc:docMk/>
          <pc:sldMk cId="788695586" sldId="1086"/>
        </pc:sldMkLst>
        <pc:spChg chg="add mod ord">
          <ac:chgData name="Bruno Ribstein" userId="b81d010f-da2b-49a1-b06f-11093b5cc4be" providerId="ADAL" clId="{142EEC67-B815-4C6A-B5B1-21EDAE6BACB7}" dt="2021-06-22T11:14:36.451" v="218" actId="167"/>
          <ac:spMkLst>
            <pc:docMk/>
            <pc:sldMk cId="788695586" sldId="1086"/>
            <ac:spMk id="19" creationId="{17237AF5-B3DE-4ECF-A7F5-B17861851A98}"/>
          </ac:spMkLst>
        </pc:spChg>
      </pc:sldChg>
      <pc:sldChg chg="addSp modSp mod">
        <pc:chgData name="Bruno Ribstein" userId="b81d010f-da2b-49a1-b06f-11093b5cc4be" providerId="ADAL" clId="{142EEC67-B815-4C6A-B5B1-21EDAE6BACB7}" dt="2021-06-22T11:14:41.934" v="220" actId="167"/>
        <pc:sldMkLst>
          <pc:docMk/>
          <pc:sldMk cId="1489601008" sldId="1088"/>
        </pc:sldMkLst>
        <pc:spChg chg="add mod ord">
          <ac:chgData name="Bruno Ribstein" userId="b81d010f-da2b-49a1-b06f-11093b5cc4be" providerId="ADAL" clId="{142EEC67-B815-4C6A-B5B1-21EDAE6BACB7}" dt="2021-06-22T11:14:41.934" v="220" actId="167"/>
          <ac:spMkLst>
            <pc:docMk/>
            <pc:sldMk cId="1489601008" sldId="1088"/>
            <ac:spMk id="21" creationId="{DC294C6E-A131-420A-8D86-9F3624F645E7}"/>
          </ac:spMkLst>
        </pc:spChg>
      </pc:sldChg>
      <pc:sldChg chg="addSp modSp mod">
        <pc:chgData name="Bruno Ribstein" userId="b81d010f-da2b-49a1-b06f-11093b5cc4be" providerId="ADAL" clId="{142EEC67-B815-4C6A-B5B1-21EDAE6BACB7}" dt="2021-06-22T11:15:06.318" v="224" actId="167"/>
        <pc:sldMkLst>
          <pc:docMk/>
          <pc:sldMk cId="3528516084" sldId="1089"/>
        </pc:sldMkLst>
        <pc:spChg chg="add mod ord">
          <ac:chgData name="Bruno Ribstein" userId="b81d010f-da2b-49a1-b06f-11093b5cc4be" providerId="ADAL" clId="{142EEC67-B815-4C6A-B5B1-21EDAE6BACB7}" dt="2021-06-22T11:15:06.318" v="224" actId="167"/>
          <ac:spMkLst>
            <pc:docMk/>
            <pc:sldMk cId="3528516084" sldId="1089"/>
            <ac:spMk id="14" creationId="{67865476-7BC1-4865-AEB9-97E09D07682E}"/>
          </ac:spMkLst>
        </pc:spChg>
      </pc:sldChg>
      <pc:sldChg chg="modSp add del mod ord">
        <pc:chgData name="Bruno Ribstein" userId="b81d010f-da2b-49a1-b06f-11093b5cc4be" providerId="ADAL" clId="{142EEC67-B815-4C6A-B5B1-21EDAE6BACB7}" dt="2021-06-22T11:01:13.969" v="120" actId="20577"/>
        <pc:sldMkLst>
          <pc:docMk/>
          <pc:sldMk cId="1350511079" sldId="1092"/>
        </pc:sldMkLst>
        <pc:spChg chg="mod">
          <ac:chgData name="Bruno Ribstein" userId="b81d010f-da2b-49a1-b06f-11093b5cc4be" providerId="ADAL" clId="{142EEC67-B815-4C6A-B5B1-21EDAE6BACB7}" dt="2021-06-22T11:01:13.969" v="120" actId="20577"/>
          <ac:spMkLst>
            <pc:docMk/>
            <pc:sldMk cId="1350511079" sldId="1092"/>
            <ac:spMk id="9" creationId="{00000000-0000-0000-0000-000000000000}"/>
          </ac:spMkLst>
        </pc:spChg>
        <pc:spChg chg="mod">
          <ac:chgData name="Bruno Ribstein" userId="b81d010f-da2b-49a1-b06f-11093b5cc4be" providerId="ADAL" clId="{142EEC67-B815-4C6A-B5B1-21EDAE6BACB7}" dt="2021-06-22T10:59:40.909" v="110" actId="1076"/>
          <ac:spMkLst>
            <pc:docMk/>
            <pc:sldMk cId="1350511079" sldId="1092"/>
            <ac:spMk id="10" creationId="{00000000-0000-0000-0000-000000000000}"/>
          </ac:spMkLst>
        </pc:spChg>
      </pc:sldChg>
      <pc:sldChg chg="addSp modSp mod">
        <pc:chgData name="Bruno Ribstein" userId="b81d010f-da2b-49a1-b06f-11093b5cc4be" providerId="ADAL" clId="{142EEC67-B815-4C6A-B5B1-21EDAE6BACB7}" dt="2021-06-22T11:15:52.091" v="229" actId="167"/>
        <pc:sldMkLst>
          <pc:docMk/>
          <pc:sldMk cId="3628938620" sldId="1093"/>
        </pc:sldMkLst>
        <pc:spChg chg="add mod ord">
          <ac:chgData name="Bruno Ribstein" userId="b81d010f-da2b-49a1-b06f-11093b5cc4be" providerId="ADAL" clId="{142EEC67-B815-4C6A-B5B1-21EDAE6BACB7}" dt="2021-06-22T11:15:52.091" v="229" actId="167"/>
          <ac:spMkLst>
            <pc:docMk/>
            <pc:sldMk cId="3628938620" sldId="1093"/>
            <ac:spMk id="32" creationId="{E0FAAC8B-CFF6-43EF-B571-717B7E049C02}"/>
          </ac:spMkLst>
        </pc:spChg>
      </pc:sldChg>
      <pc:sldChg chg="addSp modSp mod">
        <pc:chgData name="Bruno Ribstein" userId="b81d010f-da2b-49a1-b06f-11093b5cc4be" providerId="ADAL" clId="{142EEC67-B815-4C6A-B5B1-21EDAE6BACB7}" dt="2021-06-22T11:16:08.990" v="232" actId="1036"/>
        <pc:sldMkLst>
          <pc:docMk/>
          <pc:sldMk cId="692242354" sldId="1094"/>
        </pc:sldMkLst>
        <pc:spChg chg="add mod ord">
          <ac:chgData name="Bruno Ribstein" userId="b81d010f-da2b-49a1-b06f-11093b5cc4be" providerId="ADAL" clId="{142EEC67-B815-4C6A-B5B1-21EDAE6BACB7}" dt="2021-06-22T11:16:08.990" v="232" actId="1036"/>
          <ac:spMkLst>
            <pc:docMk/>
            <pc:sldMk cId="692242354" sldId="1094"/>
            <ac:spMk id="16" creationId="{90FF499D-84F6-4FD9-8C16-FA4A69CF286F}"/>
          </ac:spMkLst>
        </pc:spChg>
      </pc:sldChg>
      <pc:sldChg chg="add del">
        <pc:chgData name="Bruno Ribstein" userId="b81d010f-da2b-49a1-b06f-11093b5cc4be" providerId="ADAL" clId="{142EEC67-B815-4C6A-B5B1-21EDAE6BACB7}" dt="2021-06-22T11:11:43.267" v="197" actId="47"/>
        <pc:sldMkLst>
          <pc:docMk/>
          <pc:sldMk cId="434071809" sldId="1096"/>
        </pc:sldMkLst>
      </pc:sldChg>
    </pc:docChg>
  </pc:docChgLst>
  <pc:docChgLst>
    <pc:chgData name="Bruno Ribstein" userId="b81d010f-da2b-49a1-b06f-11093b5cc4be" providerId="ADAL" clId="{C9441783-8B16-4D85-A297-00C29259EE5D}"/>
    <pc:docChg chg="undo redo custSel addSld delSld modSld sldOrd">
      <pc:chgData name="Bruno Ribstein" userId="b81d010f-da2b-49a1-b06f-11093b5cc4be" providerId="ADAL" clId="{C9441783-8B16-4D85-A297-00C29259EE5D}" dt="2021-06-23T12:17:27.897" v="6767" actId="123"/>
      <pc:docMkLst>
        <pc:docMk/>
      </pc:docMkLst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4130645749" sldId="428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1797703953" sldId="430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3154507083" sldId="431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4285694083" sldId="447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810925145" sldId="465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1696909860" sldId="466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4014452564" sldId="467"/>
        </pc:sldMkLst>
      </pc:sldChg>
      <pc:sldChg chg="addSp delSp modSp mod">
        <pc:chgData name="Bruno Ribstein" userId="b81d010f-da2b-49a1-b06f-11093b5cc4be" providerId="ADAL" clId="{C9441783-8B16-4D85-A297-00C29259EE5D}" dt="2021-06-22T13:13:10.164" v="473" actId="1076"/>
        <pc:sldMkLst>
          <pc:docMk/>
          <pc:sldMk cId="0" sldId="814"/>
        </pc:sldMkLst>
        <pc:spChg chg="mod">
          <ac:chgData name="Bruno Ribstein" userId="b81d010f-da2b-49a1-b06f-11093b5cc4be" providerId="ADAL" clId="{C9441783-8B16-4D85-A297-00C29259EE5D}" dt="2021-06-22T12:19:14.891" v="37" actId="313"/>
          <ac:spMkLst>
            <pc:docMk/>
            <pc:sldMk cId="0" sldId="814"/>
            <ac:spMk id="14" creationId="{C42584EF-FC5E-4CB1-BA70-56063FE77B48}"/>
          </ac:spMkLst>
        </pc:spChg>
        <pc:picChg chg="add mod">
          <ac:chgData name="Bruno Ribstein" userId="b81d010f-da2b-49a1-b06f-11093b5cc4be" providerId="ADAL" clId="{C9441783-8B16-4D85-A297-00C29259EE5D}" dt="2021-06-22T13:13:10.164" v="473" actId="1076"/>
          <ac:picMkLst>
            <pc:docMk/>
            <pc:sldMk cId="0" sldId="814"/>
            <ac:picMk id="3" creationId="{E058D5BF-4CEB-4302-85FA-1DE82722AD00}"/>
          </ac:picMkLst>
        </pc:picChg>
        <pc:picChg chg="del">
          <ac:chgData name="Bruno Ribstein" userId="b81d010f-da2b-49a1-b06f-11093b5cc4be" providerId="ADAL" clId="{C9441783-8B16-4D85-A297-00C29259EE5D}" dt="2021-06-22T13:12:50.954" v="470" actId="478"/>
          <ac:picMkLst>
            <pc:docMk/>
            <pc:sldMk cId="0" sldId="814"/>
            <ac:picMk id="15" creationId="{533DE646-DBF9-483A-BC24-BBA6800EA334}"/>
          </ac:picMkLst>
        </pc:picChg>
        <pc:picChg chg="del">
          <ac:chgData name="Bruno Ribstein" userId="b81d010f-da2b-49a1-b06f-11093b5cc4be" providerId="ADAL" clId="{C9441783-8B16-4D85-A297-00C29259EE5D}" dt="2021-06-22T13:12:51.787" v="471" actId="478"/>
          <ac:picMkLst>
            <pc:docMk/>
            <pc:sldMk cId="0" sldId="814"/>
            <ac:picMk id="16" creationId="{638274BB-C969-47B4-B3DC-8EDBAB964F39}"/>
          </ac:picMkLst>
        </pc:picChg>
      </pc:sldChg>
      <pc:sldChg chg="del">
        <pc:chgData name="Bruno Ribstein" userId="b81d010f-da2b-49a1-b06f-11093b5cc4be" providerId="ADAL" clId="{C9441783-8B16-4D85-A297-00C29259EE5D}" dt="2021-06-22T12:27:41.957" v="128" actId="47"/>
        <pc:sldMkLst>
          <pc:docMk/>
          <pc:sldMk cId="0" sldId="920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0" sldId="953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0" sldId="966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0" sldId="970"/>
        </pc:sldMkLst>
      </pc:sldChg>
      <pc:sldChg chg="del">
        <pc:chgData name="Bruno Ribstein" userId="b81d010f-da2b-49a1-b06f-11093b5cc4be" providerId="ADAL" clId="{C9441783-8B16-4D85-A297-00C29259EE5D}" dt="2021-06-23T10:12:26.126" v="5243" actId="47"/>
        <pc:sldMkLst>
          <pc:docMk/>
          <pc:sldMk cId="0" sldId="988"/>
        </pc:sldMkLst>
      </pc:sldChg>
      <pc:sldChg chg="del">
        <pc:chgData name="Bruno Ribstein" userId="b81d010f-da2b-49a1-b06f-11093b5cc4be" providerId="ADAL" clId="{C9441783-8B16-4D85-A297-00C29259EE5D}" dt="2021-06-22T12:20:06.551" v="38" actId="47"/>
        <pc:sldMkLst>
          <pc:docMk/>
          <pc:sldMk cId="0" sldId="992"/>
        </pc:sldMkLst>
      </pc:sldChg>
      <pc:sldChg chg="del">
        <pc:chgData name="Bruno Ribstein" userId="b81d010f-da2b-49a1-b06f-11093b5cc4be" providerId="ADAL" clId="{C9441783-8B16-4D85-A297-00C29259EE5D}" dt="2021-06-22T12:20:06.551" v="38" actId="47"/>
        <pc:sldMkLst>
          <pc:docMk/>
          <pc:sldMk cId="0" sldId="993"/>
        </pc:sldMkLst>
      </pc:sldChg>
      <pc:sldChg chg="del">
        <pc:chgData name="Bruno Ribstein" userId="b81d010f-da2b-49a1-b06f-11093b5cc4be" providerId="ADAL" clId="{C9441783-8B16-4D85-A297-00C29259EE5D}" dt="2021-06-22T12:20:06.551" v="38" actId="47"/>
        <pc:sldMkLst>
          <pc:docMk/>
          <pc:sldMk cId="0" sldId="994"/>
        </pc:sldMkLst>
      </pc:sldChg>
      <pc:sldChg chg="del">
        <pc:chgData name="Bruno Ribstein" userId="b81d010f-da2b-49a1-b06f-11093b5cc4be" providerId="ADAL" clId="{C9441783-8B16-4D85-A297-00C29259EE5D}" dt="2021-06-22T12:20:06.551" v="38" actId="47"/>
        <pc:sldMkLst>
          <pc:docMk/>
          <pc:sldMk cId="0" sldId="995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0" sldId="1008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0" sldId="1009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0" sldId="1010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0" sldId="1013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0" sldId="1019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0" sldId="1020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0" sldId="1021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0" sldId="1024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0" sldId="1028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0" sldId="1030"/>
        </pc:sldMkLst>
      </pc:sldChg>
      <pc:sldChg chg="del">
        <pc:chgData name="Bruno Ribstein" userId="b81d010f-da2b-49a1-b06f-11093b5cc4be" providerId="ADAL" clId="{C9441783-8B16-4D85-A297-00C29259EE5D}" dt="2021-06-22T15:39:31.666" v="1986" actId="47"/>
        <pc:sldMkLst>
          <pc:docMk/>
          <pc:sldMk cId="0" sldId="1031"/>
        </pc:sldMkLst>
      </pc:sldChg>
      <pc:sldChg chg="del">
        <pc:chgData name="Bruno Ribstein" userId="b81d010f-da2b-49a1-b06f-11093b5cc4be" providerId="ADAL" clId="{C9441783-8B16-4D85-A297-00C29259EE5D}" dt="2021-06-22T16:14:39.543" v="2902" actId="47"/>
        <pc:sldMkLst>
          <pc:docMk/>
          <pc:sldMk cId="0" sldId="1032"/>
        </pc:sldMkLst>
      </pc:sldChg>
      <pc:sldChg chg="del">
        <pc:chgData name="Bruno Ribstein" userId="b81d010f-da2b-49a1-b06f-11093b5cc4be" providerId="ADAL" clId="{C9441783-8B16-4D85-A297-00C29259EE5D}" dt="2021-06-23T08:23:46.166" v="3493" actId="47"/>
        <pc:sldMkLst>
          <pc:docMk/>
          <pc:sldMk cId="0" sldId="1035"/>
        </pc:sldMkLst>
      </pc:sldChg>
      <pc:sldChg chg="del">
        <pc:chgData name="Bruno Ribstein" userId="b81d010f-da2b-49a1-b06f-11093b5cc4be" providerId="ADAL" clId="{C9441783-8B16-4D85-A297-00C29259EE5D}" dt="2021-06-23T10:12:20.870" v="5240" actId="47"/>
        <pc:sldMkLst>
          <pc:docMk/>
          <pc:sldMk cId="0" sldId="1039"/>
        </pc:sldMkLst>
      </pc:sldChg>
      <pc:sldChg chg="del">
        <pc:chgData name="Bruno Ribstein" userId="b81d010f-da2b-49a1-b06f-11093b5cc4be" providerId="ADAL" clId="{C9441783-8B16-4D85-A297-00C29259EE5D}" dt="2021-06-22T15:57:21.828" v="2420" actId="47"/>
        <pc:sldMkLst>
          <pc:docMk/>
          <pc:sldMk cId="0" sldId="1050"/>
        </pc:sldMkLst>
      </pc:sldChg>
      <pc:sldChg chg="del">
        <pc:chgData name="Bruno Ribstein" userId="b81d010f-da2b-49a1-b06f-11093b5cc4be" providerId="ADAL" clId="{C9441783-8B16-4D85-A297-00C29259EE5D}" dt="2021-06-23T08:23:46.166" v="3493" actId="47"/>
        <pc:sldMkLst>
          <pc:docMk/>
          <pc:sldMk cId="0" sldId="1052"/>
        </pc:sldMkLst>
      </pc:sldChg>
      <pc:sldChg chg="modSp del mod ord">
        <pc:chgData name="Bruno Ribstein" userId="b81d010f-da2b-49a1-b06f-11093b5cc4be" providerId="ADAL" clId="{C9441783-8B16-4D85-A297-00C29259EE5D}" dt="2021-06-22T12:54:44.463" v="465" actId="47"/>
        <pc:sldMkLst>
          <pc:docMk/>
          <pc:sldMk cId="0" sldId="1053"/>
        </pc:sldMkLst>
        <pc:spChg chg="ord">
          <ac:chgData name="Bruno Ribstein" userId="b81d010f-da2b-49a1-b06f-11093b5cc4be" providerId="ADAL" clId="{C9441783-8B16-4D85-A297-00C29259EE5D}" dt="2021-06-22T12:54:35.752" v="462" actId="167"/>
          <ac:spMkLst>
            <pc:docMk/>
            <pc:sldMk cId="0" sldId="1053"/>
            <ac:spMk id="9" creationId="{00000000-0000-0000-0000-000000000000}"/>
          </ac:spMkLst>
        </pc:spChg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0" sldId="1054"/>
        </pc:sldMkLst>
      </pc:sldChg>
      <pc:sldChg chg="del">
        <pc:chgData name="Bruno Ribstein" userId="b81d010f-da2b-49a1-b06f-11093b5cc4be" providerId="ADAL" clId="{C9441783-8B16-4D85-A297-00C29259EE5D}" dt="2021-06-23T10:12:22.339" v="5241" actId="47"/>
        <pc:sldMkLst>
          <pc:docMk/>
          <pc:sldMk cId="0" sldId="1055"/>
        </pc:sldMkLst>
      </pc:sldChg>
      <pc:sldChg chg="del">
        <pc:chgData name="Bruno Ribstein" userId="b81d010f-da2b-49a1-b06f-11093b5cc4be" providerId="ADAL" clId="{C9441783-8B16-4D85-A297-00C29259EE5D}" dt="2021-06-23T10:12:23.652" v="5242" actId="47"/>
        <pc:sldMkLst>
          <pc:docMk/>
          <pc:sldMk cId="0" sldId="1056"/>
        </pc:sldMkLst>
      </pc:sldChg>
      <pc:sldChg chg="addSp delSp modSp del mod">
        <pc:chgData name="Bruno Ribstein" userId="b81d010f-da2b-49a1-b06f-11093b5cc4be" providerId="ADAL" clId="{C9441783-8B16-4D85-A297-00C29259EE5D}" dt="2021-06-22T15:31:36.945" v="1841" actId="47"/>
        <pc:sldMkLst>
          <pc:docMk/>
          <pc:sldMk cId="0" sldId="1065"/>
        </pc:sldMkLst>
        <pc:spChg chg="add del mod">
          <ac:chgData name="Bruno Ribstein" userId="b81d010f-da2b-49a1-b06f-11093b5cc4be" providerId="ADAL" clId="{C9441783-8B16-4D85-A297-00C29259EE5D}" dt="2021-06-22T15:27:22.402" v="1790" actId="478"/>
          <ac:spMkLst>
            <pc:docMk/>
            <pc:sldMk cId="0" sldId="1065"/>
            <ac:spMk id="9" creationId="{00000000-0000-0000-0000-000000000000}"/>
          </ac:spMkLst>
        </pc:spChg>
        <pc:spChg chg="add del mod">
          <ac:chgData name="Bruno Ribstein" userId="b81d010f-da2b-49a1-b06f-11093b5cc4be" providerId="ADAL" clId="{C9441783-8B16-4D85-A297-00C29259EE5D}" dt="2021-06-22T15:27:39.722" v="1793" actId="13822"/>
          <ac:spMkLst>
            <pc:docMk/>
            <pc:sldMk cId="0" sldId="1065"/>
            <ac:spMk id="10" creationId="{00000000-0000-0000-0000-000000000000}"/>
          </ac:spMkLst>
        </pc:spChg>
        <pc:spChg chg="add del mod">
          <ac:chgData name="Bruno Ribstein" userId="b81d010f-da2b-49a1-b06f-11093b5cc4be" providerId="ADAL" clId="{C9441783-8B16-4D85-A297-00C29259EE5D}" dt="2021-06-22T15:27:39.722" v="1793" actId="13822"/>
          <ac:spMkLst>
            <pc:docMk/>
            <pc:sldMk cId="0" sldId="1065"/>
            <ac:spMk id="11" creationId="{00000000-0000-0000-0000-000000000000}"/>
          </ac:spMkLst>
        </pc:spChg>
        <pc:spChg chg="add del mod">
          <ac:chgData name="Bruno Ribstein" userId="b81d010f-da2b-49a1-b06f-11093b5cc4be" providerId="ADAL" clId="{C9441783-8B16-4D85-A297-00C29259EE5D}" dt="2021-06-22T15:27:39.722" v="1793" actId="13822"/>
          <ac:spMkLst>
            <pc:docMk/>
            <pc:sldMk cId="0" sldId="1065"/>
            <ac:spMk id="12" creationId="{00000000-0000-0000-0000-000000000000}"/>
          </ac:spMkLst>
        </pc:spChg>
        <pc:spChg chg="add mod">
          <ac:chgData name="Bruno Ribstein" userId="b81d010f-da2b-49a1-b06f-11093b5cc4be" providerId="ADAL" clId="{C9441783-8B16-4D85-A297-00C29259EE5D}" dt="2021-06-22T15:28:00.638" v="1798" actId="1076"/>
          <ac:spMkLst>
            <pc:docMk/>
            <pc:sldMk cId="0" sldId="1065"/>
            <ac:spMk id="13" creationId="{3C0B4221-C859-4AD0-BCE5-71911E8A73AC}"/>
          </ac:spMkLst>
        </pc:spChg>
        <pc:spChg chg="add del">
          <ac:chgData name="Bruno Ribstein" userId="b81d010f-da2b-49a1-b06f-11093b5cc4be" providerId="ADAL" clId="{C9441783-8B16-4D85-A297-00C29259EE5D}" dt="2021-06-22T15:27:26.401" v="1791" actId="478"/>
          <ac:spMkLst>
            <pc:docMk/>
            <pc:sldMk cId="0" sldId="1065"/>
            <ac:spMk id="24580" creationId="{00000000-0000-0000-0000-000000000000}"/>
          </ac:spMkLst>
        </pc:spChg>
        <pc:spChg chg="add del">
          <ac:chgData name="Bruno Ribstein" userId="b81d010f-da2b-49a1-b06f-11093b5cc4be" providerId="ADAL" clId="{C9441783-8B16-4D85-A297-00C29259EE5D}" dt="2021-06-22T15:27:50.177" v="1794" actId="478"/>
          <ac:spMkLst>
            <pc:docMk/>
            <pc:sldMk cId="0" sldId="1065"/>
            <ac:spMk id="24593" creationId="{00000000-0000-0000-0000-000000000000}"/>
          </ac:spMkLst>
        </pc:spChg>
        <pc:spChg chg="add del mod">
          <ac:chgData name="Bruno Ribstein" userId="b81d010f-da2b-49a1-b06f-11093b5cc4be" providerId="ADAL" clId="{C9441783-8B16-4D85-A297-00C29259EE5D}" dt="2021-06-22T15:27:50.901" v="1795" actId="478"/>
          <ac:spMkLst>
            <pc:docMk/>
            <pc:sldMk cId="0" sldId="1065"/>
            <ac:spMk id="24594" creationId="{00000000-0000-0000-0000-000000000000}"/>
          </ac:spMkLst>
        </pc:spChg>
        <pc:spChg chg="add del mod">
          <ac:chgData name="Bruno Ribstein" userId="b81d010f-da2b-49a1-b06f-11093b5cc4be" providerId="ADAL" clId="{C9441783-8B16-4D85-A297-00C29259EE5D}" dt="2021-06-22T15:27:52.067" v="1796" actId="478"/>
          <ac:spMkLst>
            <pc:docMk/>
            <pc:sldMk cId="0" sldId="1065"/>
            <ac:spMk id="24595" creationId="{00000000-0000-0000-0000-000000000000}"/>
          </ac:spMkLst>
        </pc:spChg>
      </pc:sldChg>
      <pc:sldChg chg="del">
        <pc:chgData name="Bruno Ribstein" userId="b81d010f-da2b-49a1-b06f-11093b5cc4be" providerId="ADAL" clId="{C9441783-8B16-4D85-A297-00C29259EE5D}" dt="2021-06-23T08:28:22.967" v="3607" actId="2696"/>
        <pc:sldMkLst>
          <pc:docMk/>
          <pc:sldMk cId="0" sldId="1066"/>
        </pc:sldMkLst>
      </pc:sldChg>
      <pc:sldChg chg="del">
        <pc:chgData name="Bruno Ribstein" userId="b81d010f-da2b-49a1-b06f-11093b5cc4be" providerId="ADAL" clId="{C9441783-8B16-4D85-A297-00C29259EE5D}" dt="2021-06-23T08:28:22.967" v="3607" actId="2696"/>
        <pc:sldMkLst>
          <pc:docMk/>
          <pc:sldMk cId="0" sldId="1067"/>
        </pc:sldMkLst>
      </pc:sldChg>
      <pc:sldChg chg="del">
        <pc:chgData name="Bruno Ribstein" userId="b81d010f-da2b-49a1-b06f-11093b5cc4be" providerId="ADAL" clId="{C9441783-8B16-4D85-A297-00C29259EE5D}" dt="2021-06-23T08:35:40.844" v="3734" actId="47"/>
        <pc:sldMkLst>
          <pc:docMk/>
          <pc:sldMk cId="0" sldId="1068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1499696731" sldId="1068"/>
        </pc:sldMkLst>
      </pc:sldChg>
      <pc:sldChg chg="del">
        <pc:chgData name="Bruno Ribstein" userId="b81d010f-da2b-49a1-b06f-11093b5cc4be" providerId="ADAL" clId="{C9441783-8B16-4D85-A297-00C29259EE5D}" dt="2021-06-23T10:15:12.288" v="5346" actId="47"/>
        <pc:sldMkLst>
          <pc:docMk/>
          <pc:sldMk cId="0" sldId="1069"/>
        </pc:sldMkLst>
      </pc:sldChg>
      <pc:sldChg chg="del">
        <pc:chgData name="Bruno Ribstein" userId="b81d010f-da2b-49a1-b06f-11093b5cc4be" providerId="ADAL" clId="{C9441783-8B16-4D85-A297-00C29259EE5D}" dt="2021-06-23T12:11:51.182" v="6621" actId="47"/>
        <pc:sldMkLst>
          <pc:docMk/>
          <pc:sldMk cId="0" sldId="1070"/>
        </pc:sldMkLst>
      </pc:sldChg>
      <pc:sldChg chg="del">
        <pc:chgData name="Bruno Ribstein" userId="b81d010f-da2b-49a1-b06f-11093b5cc4be" providerId="ADAL" clId="{C9441783-8B16-4D85-A297-00C29259EE5D}" dt="2021-06-23T12:11:52.543" v="6622" actId="47"/>
        <pc:sldMkLst>
          <pc:docMk/>
          <pc:sldMk cId="0" sldId="1071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1951461049" sldId="1071"/>
        </pc:sldMkLst>
      </pc:sldChg>
      <pc:sldChg chg="del">
        <pc:chgData name="Bruno Ribstein" userId="b81d010f-da2b-49a1-b06f-11093b5cc4be" providerId="ADAL" clId="{C9441783-8B16-4D85-A297-00C29259EE5D}" dt="2021-06-23T12:11:54.197" v="6623" actId="47"/>
        <pc:sldMkLst>
          <pc:docMk/>
          <pc:sldMk cId="0" sldId="1072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4189096345" sldId="1072"/>
        </pc:sldMkLst>
      </pc:sldChg>
      <pc:sldChg chg="del">
        <pc:chgData name="Bruno Ribstein" userId="b81d010f-da2b-49a1-b06f-11093b5cc4be" providerId="ADAL" clId="{C9441783-8B16-4D85-A297-00C29259EE5D}" dt="2021-06-23T12:17:09.222" v="6765" actId="47"/>
        <pc:sldMkLst>
          <pc:docMk/>
          <pc:sldMk cId="0" sldId="1073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325808187" sldId="1074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227429623" sldId="1075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710307245" sldId="1079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3540455703" sldId="1080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4194266173" sldId="1081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3946206963" sldId="1082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3666955950" sldId="1084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2440260803" sldId="1085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788695586" sldId="1086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1489601008" sldId="1088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3528516084" sldId="1089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661278911" sldId="1090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2317359446" sldId="1091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1350511079" sldId="1092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3628938620" sldId="1093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692242354" sldId="1094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2872590122" sldId="1096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2797429449" sldId="1097"/>
        </pc:sldMkLst>
      </pc:sldChg>
      <pc:sldChg chg="del">
        <pc:chgData name="Bruno Ribstein" userId="b81d010f-da2b-49a1-b06f-11093b5cc4be" providerId="ADAL" clId="{C9441783-8B16-4D85-A297-00C29259EE5D}" dt="2021-06-22T12:20:21.375" v="39" actId="47"/>
        <pc:sldMkLst>
          <pc:docMk/>
          <pc:sldMk cId="3593415670" sldId="1098"/>
        </pc:sldMkLst>
      </pc:sldChg>
      <pc:sldChg chg="del">
        <pc:chgData name="Bruno Ribstein" userId="b81d010f-da2b-49a1-b06f-11093b5cc4be" providerId="ADAL" clId="{C9441783-8B16-4D85-A297-00C29259EE5D}" dt="2021-06-22T13:29:55.123" v="605" actId="47"/>
        <pc:sldMkLst>
          <pc:docMk/>
          <pc:sldMk cId="715489088" sldId="1099"/>
        </pc:sldMkLst>
      </pc:sldChg>
      <pc:sldChg chg="addSp delSp modSp add mod">
        <pc:chgData name="Bruno Ribstein" userId="b81d010f-da2b-49a1-b06f-11093b5cc4be" providerId="ADAL" clId="{C9441783-8B16-4D85-A297-00C29259EE5D}" dt="2021-06-23T10:19:50.313" v="5405" actId="404"/>
        <pc:sldMkLst>
          <pc:docMk/>
          <pc:sldMk cId="1735840630" sldId="1100"/>
        </pc:sldMkLst>
        <pc:spChg chg="add del mod">
          <ac:chgData name="Bruno Ribstein" userId="b81d010f-da2b-49a1-b06f-11093b5cc4be" providerId="ADAL" clId="{C9441783-8B16-4D85-A297-00C29259EE5D}" dt="2021-06-22T13:30:02.890" v="607" actId="478"/>
          <ac:spMkLst>
            <pc:docMk/>
            <pc:sldMk cId="1735840630" sldId="1100"/>
            <ac:spMk id="3" creationId="{2D1D722E-4B76-4C40-A40F-21E4C5BFD055}"/>
          </ac:spMkLst>
        </pc:spChg>
        <pc:spChg chg="mod">
          <ac:chgData name="Bruno Ribstein" userId="b81d010f-da2b-49a1-b06f-11093b5cc4be" providerId="ADAL" clId="{C9441783-8B16-4D85-A297-00C29259EE5D}" dt="2021-06-22T12:20:57.122" v="58" actId="1076"/>
          <ac:spMkLst>
            <pc:docMk/>
            <pc:sldMk cId="1735840630" sldId="1100"/>
            <ac:spMk id="4" creationId="{8C23592E-BE13-4B85-9377-CFC67D68A14D}"/>
          </ac:spMkLst>
        </pc:spChg>
        <pc:spChg chg="del">
          <ac:chgData name="Bruno Ribstein" userId="b81d010f-da2b-49a1-b06f-11093b5cc4be" providerId="ADAL" clId="{C9441783-8B16-4D85-A297-00C29259EE5D}" dt="2021-06-22T12:20:46.484" v="54" actId="478"/>
          <ac:spMkLst>
            <pc:docMk/>
            <pc:sldMk cId="1735840630" sldId="1100"/>
            <ac:spMk id="5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20:54.066" v="57" actId="478"/>
          <ac:spMkLst>
            <pc:docMk/>
            <pc:sldMk cId="1735840630" sldId="1100"/>
            <ac:spMk id="8" creationId="{89F78E40-792B-44AC-8B52-3DCC507CB654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27" creationId="{E080E456-31A3-4245-B095-801C071BF354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28" creationId="{45A5F135-68F7-429D-9BDD-0DE58B96C2F2}"/>
          </ac:spMkLst>
        </pc:spChg>
        <pc:spChg chg="del">
          <ac:chgData name="Bruno Ribstein" userId="b81d010f-da2b-49a1-b06f-11093b5cc4be" providerId="ADAL" clId="{C9441783-8B16-4D85-A297-00C29259EE5D}" dt="2021-06-22T12:20:46.484" v="54" actId="478"/>
          <ac:spMkLst>
            <pc:docMk/>
            <pc:sldMk cId="1735840630" sldId="1100"/>
            <ac:spMk id="29" creationId="{00000000-0000-0000-0000-000000000000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30" creationId="{85D62023-3937-4161-855A-A042E6432A8F}"/>
          </ac:spMkLst>
        </pc:spChg>
        <pc:spChg chg="del">
          <ac:chgData name="Bruno Ribstein" userId="b81d010f-da2b-49a1-b06f-11093b5cc4be" providerId="ADAL" clId="{C9441783-8B16-4D85-A297-00C29259EE5D}" dt="2021-06-22T12:20:46.484" v="54" actId="478"/>
          <ac:spMkLst>
            <pc:docMk/>
            <pc:sldMk cId="1735840630" sldId="1100"/>
            <ac:spMk id="31" creationId="{00000000-0000-0000-0000-000000000000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32" creationId="{9AF2E24B-75FB-4405-B638-D683183D8F91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33" creationId="{EAA08123-004A-488D-ACEA-2A3AC6D91784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34" creationId="{A82E1F41-B9F1-4D4C-8ADB-86D78B2713A9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35" creationId="{E624054A-7952-4D05-A562-04EF54B54962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36" creationId="{3D1FC556-F31E-4C46-9897-9B9CA2D21ECB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37" creationId="{506BBF5E-86B1-4042-9E3A-A4172322795F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38" creationId="{1E356336-5B43-4BCD-988F-5FE24B9FC5B8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39" creationId="{1D59C4B0-34BE-4EE2-94D9-F835FB44CE00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40" creationId="{29C38B3E-925D-49BA-BF63-A571D7CFB200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41" creationId="{7A7B31E2-7EFB-4852-9AC5-D6376B318B8B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42" creationId="{44256C80-E5E8-4BA3-9FB0-AEEB46966D87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45" creationId="{50FB0C23-10C3-468B-9D12-7214469936E3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46" creationId="{1B8EC77E-3E59-4532-92A3-A7B499F785AE}"/>
          </ac:spMkLst>
        </pc:spChg>
        <pc:spChg chg="add del mod">
          <ac:chgData name="Bruno Ribstein" userId="b81d010f-da2b-49a1-b06f-11093b5cc4be" providerId="ADAL" clId="{C9441783-8B16-4D85-A297-00C29259EE5D}" dt="2021-06-22T12:21:46.462" v="62"/>
          <ac:spMkLst>
            <pc:docMk/>
            <pc:sldMk cId="1735840630" sldId="1100"/>
            <ac:spMk id="47" creationId="{0233FC76-CEFB-4F46-BE55-BBA17E1EE046}"/>
          </ac:spMkLst>
        </pc:spChg>
        <pc:spChg chg="add mod">
          <ac:chgData name="Bruno Ribstein" userId="b81d010f-da2b-49a1-b06f-11093b5cc4be" providerId="ADAL" clId="{C9441783-8B16-4D85-A297-00C29259EE5D}" dt="2021-06-22T12:39:03.983" v="191" actId="1582"/>
          <ac:spMkLst>
            <pc:docMk/>
            <pc:sldMk cId="1735840630" sldId="1100"/>
            <ac:spMk id="49" creationId="{BFD001EE-76BF-4ECF-BBA2-E8C54E7B6043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50" creationId="{61ABB3FF-678D-424A-896F-EEBC289DD855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51" creationId="{D848BBFF-66B1-4712-92FF-3D4D7E6235BF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52" creationId="{D96B2232-7326-4164-A27F-C437A922A54B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53" creationId="{0D87F688-A3B3-4C19-95AD-230A9FE80B15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54" creationId="{467D9B10-A0BF-4724-AAA4-6DBCF3883A75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55" creationId="{9EF8CB12-02A8-4796-8279-073B53E084CB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56" creationId="{E85BD6D0-4FFF-4AF4-83C7-B5A60ED88099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57" creationId="{C1C00570-2411-449A-86AE-651691D79473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58" creationId="{573B81F5-3A9A-4C36-87E0-8E62D0E3F564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59" creationId="{67C5279C-F427-4636-A10C-BBA539C7C0B0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60" creationId="{25DE92FC-A2FC-4FC4-ADCD-88CC7FCD69F2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61" creationId="{FC7CFBDC-0B66-4F22-B1C3-971B55E3D11D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62" creationId="{300C448B-E8D3-4562-B0F3-E6D703C70D46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65" creationId="{B686DABD-1750-46DF-A3CF-2CBF37C54EF2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66" creationId="{F39FB948-8FE7-4FA0-B25C-21F3EA73D5DC}"/>
          </ac:spMkLst>
        </pc:spChg>
        <pc:spChg chg="add mod">
          <ac:chgData name="Bruno Ribstein" userId="b81d010f-da2b-49a1-b06f-11093b5cc4be" providerId="ADAL" clId="{C9441783-8B16-4D85-A297-00C29259EE5D}" dt="2021-06-22T12:28:08.644" v="130" actId="1076"/>
          <ac:spMkLst>
            <pc:docMk/>
            <pc:sldMk cId="1735840630" sldId="1100"/>
            <ac:spMk id="67" creationId="{20E4C2E7-EA49-492C-B3E4-306D5A0187D1}"/>
          </ac:spMkLst>
        </pc:spChg>
        <pc:spChg chg="add mod">
          <ac:chgData name="Bruno Ribstein" userId="b81d010f-da2b-49a1-b06f-11093b5cc4be" providerId="ADAL" clId="{C9441783-8B16-4D85-A297-00C29259EE5D}" dt="2021-06-22T12:54:41.373" v="464" actId="1076"/>
          <ac:spMkLst>
            <pc:docMk/>
            <pc:sldMk cId="1735840630" sldId="1100"/>
            <ac:spMk id="69" creationId="{768F3905-5B8A-4DC7-924C-29D2C159A3F5}"/>
          </ac:spMkLst>
        </pc:spChg>
        <pc:spChg chg="del">
          <ac:chgData name="Bruno Ribstein" userId="b81d010f-da2b-49a1-b06f-11093b5cc4be" providerId="ADAL" clId="{C9441783-8B16-4D85-A297-00C29259EE5D}" dt="2021-06-22T12:20:46.484" v="54" actId="478"/>
          <ac:spMkLst>
            <pc:docMk/>
            <pc:sldMk cId="1735840630" sldId="1100"/>
            <ac:spMk id="19458" creationId="{00000000-0000-0000-0000-000000000000}"/>
          </ac:spMkLst>
        </pc:spChg>
        <pc:spChg chg="mod">
          <ac:chgData name="Bruno Ribstein" userId="b81d010f-da2b-49a1-b06f-11093b5cc4be" providerId="ADAL" clId="{C9441783-8B16-4D85-A297-00C29259EE5D}" dt="2021-06-23T10:19:50.313" v="5405" actId="404"/>
          <ac:spMkLst>
            <pc:docMk/>
            <pc:sldMk cId="1735840630" sldId="1100"/>
            <ac:spMk id="19459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20:46.484" v="54" actId="478"/>
          <ac:spMkLst>
            <pc:docMk/>
            <pc:sldMk cId="1735840630" sldId="1100"/>
            <ac:spMk id="19468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20:46.484" v="54" actId="478"/>
          <ac:spMkLst>
            <pc:docMk/>
            <pc:sldMk cId="1735840630" sldId="1100"/>
            <ac:spMk id="19469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34:14.885" v="141" actId="478"/>
          <ac:spMkLst>
            <pc:docMk/>
            <pc:sldMk cId="1735840630" sldId="1100"/>
            <ac:spMk id="19470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20:46.484" v="54" actId="478"/>
          <ac:spMkLst>
            <pc:docMk/>
            <pc:sldMk cId="1735840630" sldId="1100"/>
            <ac:spMk id="19471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20:46.484" v="54" actId="478"/>
          <ac:spMkLst>
            <pc:docMk/>
            <pc:sldMk cId="1735840630" sldId="1100"/>
            <ac:spMk id="19472" creationId="{00000000-0000-0000-0000-000000000000}"/>
          </ac:spMkLst>
        </pc:spChg>
        <pc:spChg chg="mod">
          <ac:chgData name="Bruno Ribstein" userId="b81d010f-da2b-49a1-b06f-11093b5cc4be" providerId="ADAL" clId="{C9441783-8B16-4D85-A297-00C29259EE5D}" dt="2021-06-22T12:20:34.678" v="53" actId="20577"/>
          <ac:spMkLst>
            <pc:docMk/>
            <pc:sldMk cId="1735840630" sldId="1100"/>
            <ac:spMk id="19478" creationId="{00000000-0000-0000-0000-000000000000}"/>
          </ac:spMkLst>
        </pc:spChg>
        <pc:spChg chg="del mod">
          <ac:chgData name="Bruno Ribstein" userId="b81d010f-da2b-49a1-b06f-11093b5cc4be" providerId="ADAL" clId="{C9441783-8B16-4D85-A297-00C29259EE5D}" dt="2021-06-22T13:29:59.527" v="606" actId="478"/>
          <ac:spMkLst>
            <pc:docMk/>
            <pc:sldMk cId="1735840630" sldId="1100"/>
            <ac:spMk id="57347" creationId="{00000000-0000-0000-0000-000000000000}"/>
          </ac:spMkLst>
        </pc:spChg>
        <pc:picChg chg="add del mod">
          <ac:chgData name="Bruno Ribstein" userId="b81d010f-da2b-49a1-b06f-11093b5cc4be" providerId="ADAL" clId="{C9441783-8B16-4D85-A297-00C29259EE5D}" dt="2021-06-22T12:21:46.462" v="62"/>
          <ac:picMkLst>
            <pc:docMk/>
            <pc:sldMk cId="1735840630" sldId="1100"/>
            <ac:picMk id="43" creationId="{CDA7DBBF-8BE1-4F87-AAE3-5E19E0B2DD78}"/>
          </ac:picMkLst>
        </pc:picChg>
        <pc:picChg chg="add del mod">
          <ac:chgData name="Bruno Ribstein" userId="b81d010f-da2b-49a1-b06f-11093b5cc4be" providerId="ADAL" clId="{C9441783-8B16-4D85-A297-00C29259EE5D}" dt="2021-06-22T12:21:46.462" v="62"/>
          <ac:picMkLst>
            <pc:docMk/>
            <pc:sldMk cId="1735840630" sldId="1100"/>
            <ac:picMk id="44" creationId="{48492648-05CD-46E0-8898-B99D9F6802F7}"/>
          </ac:picMkLst>
        </pc:picChg>
        <pc:picChg chg="add del mod">
          <ac:chgData name="Bruno Ribstein" userId="b81d010f-da2b-49a1-b06f-11093b5cc4be" providerId="ADAL" clId="{C9441783-8B16-4D85-A297-00C29259EE5D}" dt="2021-06-22T12:21:46.462" v="62"/>
          <ac:picMkLst>
            <pc:docMk/>
            <pc:sldMk cId="1735840630" sldId="1100"/>
            <ac:picMk id="48" creationId="{2B0BBE60-8825-41D9-B6E3-083ECD77E2D2}"/>
          </ac:picMkLst>
        </pc:picChg>
        <pc:picChg chg="add mod">
          <ac:chgData name="Bruno Ribstein" userId="b81d010f-da2b-49a1-b06f-11093b5cc4be" providerId="ADAL" clId="{C9441783-8B16-4D85-A297-00C29259EE5D}" dt="2021-06-22T12:22:02.068" v="64" actId="1076"/>
          <ac:picMkLst>
            <pc:docMk/>
            <pc:sldMk cId="1735840630" sldId="1100"/>
            <ac:picMk id="63" creationId="{B1253800-375D-47B6-9947-116A799BFF96}"/>
          </ac:picMkLst>
        </pc:picChg>
        <pc:picChg chg="add mod">
          <ac:chgData name="Bruno Ribstein" userId="b81d010f-da2b-49a1-b06f-11093b5cc4be" providerId="ADAL" clId="{C9441783-8B16-4D85-A297-00C29259EE5D}" dt="2021-06-22T12:22:02.068" v="64" actId="1076"/>
          <ac:picMkLst>
            <pc:docMk/>
            <pc:sldMk cId="1735840630" sldId="1100"/>
            <ac:picMk id="64" creationId="{DE722D86-2F80-4479-A170-C228F04932C2}"/>
          </ac:picMkLst>
        </pc:picChg>
        <pc:picChg chg="add mod">
          <ac:chgData name="Bruno Ribstein" userId="b81d010f-da2b-49a1-b06f-11093b5cc4be" providerId="ADAL" clId="{C9441783-8B16-4D85-A297-00C29259EE5D}" dt="2021-06-22T12:22:02.068" v="64" actId="1076"/>
          <ac:picMkLst>
            <pc:docMk/>
            <pc:sldMk cId="1735840630" sldId="1100"/>
            <ac:picMk id="68" creationId="{079823B1-FBEB-4C6B-A7BB-37BE495E10F5}"/>
          </ac:picMkLst>
        </pc:picChg>
        <pc:picChg chg="del">
          <ac:chgData name="Bruno Ribstein" userId="b81d010f-da2b-49a1-b06f-11093b5cc4be" providerId="ADAL" clId="{C9441783-8B16-4D85-A297-00C29259EE5D}" dt="2021-06-22T12:20:47.317" v="55" actId="478"/>
          <ac:picMkLst>
            <pc:docMk/>
            <pc:sldMk cId="1735840630" sldId="1100"/>
            <ac:picMk id="19476" creationId="{00000000-0000-0000-0000-000000000000}"/>
          </ac:picMkLst>
        </pc:picChg>
      </pc:sldChg>
      <pc:sldChg chg="addSp delSp modSp add mod">
        <pc:chgData name="Bruno Ribstein" userId="b81d010f-da2b-49a1-b06f-11093b5cc4be" providerId="ADAL" clId="{C9441783-8B16-4D85-A297-00C29259EE5D}" dt="2021-06-23T10:19:45.867" v="5404" actId="404"/>
        <pc:sldMkLst>
          <pc:docMk/>
          <pc:sldMk cId="473959702" sldId="1101"/>
        </pc:sldMkLst>
        <pc:spChg chg="add del mod">
          <ac:chgData name="Bruno Ribstein" userId="b81d010f-da2b-49a1-b06f-11093b5cc4be" providerId="ADAL" clId="{C9441783-8B16-4D85-A297-00C29259EE5D}" dt="2021-06-22T12:33:23.671" v="134" actId="478"/>
          <ac:spMkLst>
            <pc:docMk/>
            <pc:sldMk cId="473959702" sldId="1101"/>
            <ac:spMk id="3" creationId="{9D5CAF80-4143-41EF-9E84-0F493C26C683}"/>
          </ac:spMkLst>
        </pc:spChg>
        <pc:spChg chg="del">
          <ac:chgData name="Bruno Ribstein" userId="b81d010f-da2b-49a1-b06f-11093b5cc4be" providerId="ADAL" clId="{C9441783-8B16-4D85-A297-00C29259EE5D}" dt="2021-06-22T12:33:22.091" v="133" actId="478"/>
          <ac:spMkLst>
            <pc:docMk/>
            <pc:sldMk cId="473959702" sldId="1101"/>
            <ac:spMk id="4" creationId="{8C23592E-BE13-4B85-9377-CFC67D68A14D}"/>
          </ac:spMkLst>
        </pc:spChg>
        <pc:spChg chg="add del mod">
          <ac:chgData name="Bruno Ribstein" userId="b81d010f-da2b-49a1-b06f-11093b5cc4be" providerId="ADAL" clId="{C9441783-8B16-4D85-A297-00C29259EE5D}" dt="2021-06-22T12:38:56.434" v="190" actId="1582"/>
          <ac:spMkLst>
            <pc:docMk/>
            <pc:sldMk cId="473959702" sldId="1101"/>
            <ac:spMk id="40" creationId="{6A6BF9CE-B1FB-4C23-A80D-AD025CC94B0B}"/>
          </ac:spMkLst>
        </pc:spChg>
        <pc:spChg chg="add mod">
          <ac:chgData name="Bruno Ribstein" userId="b81d010f-da2b-49a1-b06f-11093b5cc4be" providerId="ADAL" clId="{C9441783-8B16-4D85-A297-00C29259EE5D}" dt="2021-06-22T12:35:39.322" v="160" actId="1076"/>
          <ac:spMkLst>
            <pc:docMk/>
            <pc:sldMk cId="473959702" sldId="1101"/>
            <ac:spMk id="41" creationId="{729E01F3-7C78-42A2-9762-FDCB358B5619}"/>
          </ac:spMkLst>
        </pc:spChg>
        <pc:spChg chg="add mod">
          <ac:chgData name="Bruno Ribstein" userId="b81d010f-da2b-49a1-b06f-11093b5cc4be" providerId="ADAL" clId="{C9441783-8B16-4D85-A297-00C29259EE5D}" dt="2021-06-22T12:36:02.473" v="165" actId="20577"/>
          <ac:spMkLst>
            <pc:docMk/>
            <pc:sldMk cId="473959702" sldId="1101"/>
            <ac:spMk id="42" creationId="{CFA32849-C755-4751-A545-D99EFFAC9716}"/>
          </ac:spMkLst>
        </pc:spChg>
        <pc:spChg chg="add mod">
          <ac:chgData name="Bruno Ribstein" userId="b81d010f-da2b-49a1-b06f-11093b5cc4be" providerId="ADAL" clId="{C9441783-8B16-4D85-A297-00C29259EE5D}" dt="2021-06-22T12:35:35.098" v="159" actId="1076"/>
          <ac:spMkLst>
            <pc:docMk/>
            <pc:sldMk cId="473959702" sldId="1101"/>
            <ac:spMk id="43" creationId="{A1737543-4EEA-41CA-AD7C-37C54DE52E51}"/>
          </ac:spMkLst>
        </pc:spChg>
        <pc:spChg chg="add mod">
          <ac:chgData name="Bruno Ribstein" userId="b81d010f-da2b-49a1-b06f-11093b5cc4be" providerId="ADAL" clId="{C9441783-8B16-4D85-A297-00C29259EE5D}" dt="2021-06-22T12:38:17.419" v="185" actId="1076"/>
          <ac:spMkLst>
            <pc:docMk/>
            <pc:sldMk cId="473959702" sldId="1101"/>
            <ac:spMk id="44" creationId="{8C4B51CC-33F7-4E72-A868-CC45934334FB}"/>
          </ac:spMkLst>
        </pc:spChg>
        <pc:spChg chg="add mod">
          <ac:chgData name="Bruno Ribstein" userId="b81d010f-da2b-49a1-b06f-11093b5cc4be" providerId="ADAL" clId="{C9441783-8B16-4D85-A297-00C29259EE5D}" dt="2021-06-22T12:38:40.571" v="188" actId="1076"/>
          <ac:spMkLst>
            <pc:docMk/>
            <pc:sldMk cId="473959702" sldId="1101"/>
            <ac:spMk id="45" creationId="{59DEC000-FFED-4D60-817E-AF5D5C5543DF}"/>
          </ac:spMkLst>
        </pc:spChg>
        <pc:spChg chg="add del mod">
          <ac:chgData name="Bruno Ribstein" userId="b81d010f-da2b-49a1-b06f-11093b5cc4be" providerId="ADAL" clId="{C9441783-8B16-4D85-A297-00C29259EE5D}" dt="2021-06-22T12:34:38.067" v="144" actId="478"/>
          <ac:spMkLst>
            <pc:docMk/>
            <pc:sldMk cId="473959702" sldId="1101"/>
            <ac:spMk id="46" creationId="{BBC228EE-94AB-4C22-823F-0357069F2406}"/>
          </ac:spMkLst>
        </pc:spChg>
        <pc:spChg chg="add del mod">
          <ac:chgData name="Bruno Ribstein" userId="b81d010f-da2b-49a1-b06f-11093b5cc4be" providerId="ADAL" clId="{C9441783-8B16-4D85-A297-00C29259EE5D}" dt="2021-06-22T12:34:49.610" v="150" actId="478"/>
          <ac:spMkLst>
            <pc:docMk/>
            <pc:sldMk cId="473959702" sldId="1101"/>
            <ac:spMk id="47" creationId="{46E0AF44-C5C8-4C94-A98B-0F3FCF192FFA}"/>
          </ac:spMkLst>
        </pc:spChg>
        <pc:spChg chg="add del mod">
          <ac:chgData name="Bruno Ribstein" userId="b81d010f-da2b-49a1-b06f-11093b5cc4be" providerId="ADAL" clId="{C9441783-8B16-4D85-A297-00C29259EE5D}" dt="2021-06-22T12:34:52.359" v="152" actId="478"/>
          <ac:spMkLst>
            <pc:docMk/>
            <pc:sldMk cId="473959702" sldId="1101"/>
            <ac:spMk id="48" creationId="{3610A835-A9A8-416A-BBBB-F328A68A9C48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49" creationId="{BFD001EE-76BF-4ECF-BBA2-E8C54E7B6043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50" creationId="{61ABB3FF-678D-424A-896F-EEBC289DD855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51" creationId="{D848BBFF-66B1-4712-92FF-3D4D7E6235BF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52" creationId="{D96B2232-7326-4164-A27F-C437A922A54B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53" creationId="{0D87F688-A3B3-4C19-95AD-230A9FE80B15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54" creationId="{467D9B10-A0BF-4724-AAA4-6DBCF3883A75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55" creationId="{9EF8CB12-02A8-4796-8279-073B53E084CB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56" creationId="{E85BD6D0-4FFF-4AF4-83C7-B5A60ED88099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57" creationId="{C1C00570-2411-449A-86AE-651691D79473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58" creationId="{573B81F5-3A9A-4C36-87E0-8E62D0E3F564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59" creationId="{67C5279C-F427-4636-A10C-BBA539C7C0B0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60" creationId="{25DE92FC-A2FC-4FC4-ADCD-88CC7FCD69F2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61" creationId="{FC7CFBDC-0B66-4F22-B1C3-971B55E3D11D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62" creationId="{300C448B-E8D3-4562-B0F3-E6D703C70D46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65" creationId="{B686DABD-1750-46DF-A3CF-2CBF37C54EF2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66" creationId="{F39FB948-8FE7-4FA0-B25C-21F3EA73D5DC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67" creationId="{20E4C2E7-EA49-492C-B3E4-306D5A0187D1}"/>
          </ac:spMkLst>
        </pc:spChg>
        <pc:spChg chg="add del mod">
          <ac:chgData name="Bruno Ribstein" userId="b81d010f-da2b-49a1-b06f-11093b5cc4be" providerId="ADAL" clId="{C9441783-8B16-4D85-A297-00C29259EE5D}" dt="2021-06-22T12:34:53.290" v="153" actId="478"/>
          <ac:spMkLst>
            <pc:docMk/>
            <pc:sldMk cId="473959702" sldId="1101"/>
            <ac:spMk id="69" creationId="{59F542A1-7A21-4480-9F68-CD18D57E5713}"/>
          </ac:spMkLst>
        </pc:spChg>
        <pc:spChg chg="add mod">
          <ac:chgData name="Bruno Ribstein" userId="b81d010f-da2b-49a1-b06f-11093b5cc4be" providerId="ADAL" clId="{C9441783-8B16-4D85-A297-00C29259EE5D}" dt="2021-06-22T12:38:31.716" v="187" actId="1076"/>
          <ac:spMkLst>
            <pc:docMk/>
            <pc:sldMk cId="473959702" sldId="1101"/>
            <ac:spMk id="70" creationId="{87CB69FC-46A4-4656-801C-0A0067E7A7AD}"/>
          </ac:spMkLst>
        </pc:spChg>
        <pc:spChg chg="add mod">
          <ac:chgData name="Bruno Ribstein" userId="b81d010f-da2b-49a1-b06f-11093b5cc4be" providerId="ADAL" clId="{C9441783-8B16-4D85-A297-00C29259EE5D}" dt="2021-06-22T12:35:43.643" v="161" actId="1076"/>
          <ac:spMkLst>
            <pc:docMk/>
            <pc:sldMk cId="473959702" sldId="1101"/>
            <ac:spMk id="71" creationId="{32A938C4-DA02-4017-8278-193969411F46}"/>
          </ac:spMkLst>
        </pc:spChg>
        <pc:spChg chg="add del mod">
          <ac:chgData name="Bruno Ribstein" userId="b81d010f-da2b-49a1-b06f-11093b5cc4be" providerId="ADAL" clId="{C9441783-8B16-4D85-A297-00C29259EE5D}" dt="2021-06-22T12:34:50.837" v="151" actId="478"/>
          <ac:spMkLst>
            <pc:docMk/>
            <pc:sldMk cId="473959702" sldId="1101"/>
            <ac:spMk id="72" creationId="{EB97EE0F-2C58-4703-8F77-B7D8924D3541}"/>
          </ac:spMkLst>
        </pc:spChg>
        <pc:spChg chg="add del mod">
          <ac:chgData name="Bruno Ribstein" userId="b81d010f-da2b-49a1-b06f-11093b5cc4be" providerId="ADAL" clId="{C9441783-8B16-4D85-A297-00C29259EE5D}" dt="2021-06-22T12:34:44.883" v="147" actId="478"/>
          <ac:spMkLst>
            <pc:docMk/>
            <pc:sldMk cId="473959702" sldId="1101"/>
            <ac:spMk id="73" creationId="{0EF4747B-1886-47A5-84A9-23C41F0A6F8B}"/>
          </ac:spMkLst>
        </pc:spChg>
        <pc:spChg chg="add del mod">
          <ac:chgData name="Bruno Ribstein" userId="b81d010f-da2b-49a1-b06f-11093b5cc4be" providerId="ADAL" clId="{C9441783-8B16-4D85-A297-00C29259EE5D}" dt="2021-06-22T12:38:12.070" v="183" actId="478"/>
          <ac:spMkLst>
            <pc:docMk/>
            <pc:sldMk cId="473959702" sldId="1101"/>
            <ac:spMk id="74" creationId="{EF714DCF-7127-4F60-812E-83A8FC95D58C}"/>
          </ac:spMkLst>
        </pc:spChg>
        <pc:spChg chg="add mod">
          <ac:chgData name="Bruno Ribstein" userId="b81d010f-da2b-49a1-b06f-11093b5cc4be" providerId="ADAL" clId="{C9441783-8B16-4D85-A297-00C29259EE5D}" dt="2021-06-22T12:37:47.787" v="178" actId="1076"/>
          <ac:spMkLst>
            <pc:docMk/>
            <pc:sldMk cId="473959702" sldId="1101"/>
            <ac:spMk id="76" creationId="{035F7202-BF27-4330-A000-22B54E6965B6}"/>
          </ac:spMkLst>
        </pc:spChg>
        <pc:spChg chg="add mod">
          <ac:chgData name="Bruno Ribstein" userId="b81d010f-da2b-49a1-b06f-11093b5cc4be" providerId="ADAL" clId="{C9441783-8B16-4D85-A297-00C29259EE5D}" dt="2021-06-22T12:36:39.370" v="174" actId="1076"/>
          <ac:spMkLst>
            <pc:docMk/>
            <pc:sldMk cId="473959702" sldId="1101"/>
            <ac:spMk id="77" creationId="{0AEEC37F-1AE3-4B01-A602-1951FB37E9F0}"/>
          </ac:spMkLst>
        </pc:spChg>
        <pc:spChg chg="add mod">
          <ac:chgData name="Bruno Ribstein" userId="b81d010f-da2b-49a1-b06f-11093b5cc4be" providerId="ADAL" clId="{C9441783-8B16-4D85-A297-00C29259EE5D}" dt="2021-06-22T12:37:58.932" v="180" actId="1076"/>
          <ac:spMkLst>
            <pc:docMk/>
            <pc:sldMk cId="473959702" sldId="1101"/>
            <ac:spMk id="78" creationId="{5A14A96C-1FCF-41DF-A326-4BF0B11DC5C2}"/>
          </ac:spMkLst>
        </pc:spChg>
        <pc:spChg chg="add mod">
          <ac:chgData name="Bruno Ribstein" userId="b81d010f-da2b-49a1-b06f-11093b5cc4be" providerId="ADAL" clId="{C9441783-8B16-4D85-A297-00C29259EE5D}" dt="2021-06-22T12:38:25.907" v="186" actId="1076"/>
          <ac:spMkLst>
            <pc:docMk/>
            <pc:sldMk cId="473959702" sldId="1101"/>
            <ac:spMk id="79" creationId="{FE541817-1086-4323-8AD9-1D3C799C668D}"/>
          </ac:spMkLst>
        </pc:spChg>
        <pc:spChg chg="add mod">
          <ac:chgData name="Bruno Ribstein" userId="b81d010f-da2b-49a1-b06f-11093b5cc4be" providerId="ADAL" clId="{C9441783-8B16-4D85-A297-00C29259EE5D}" dt="2021-06-22T12:35:29.629" v="158" actId="255"/>
          <ac:spMkLst>
            <pc:docMk/>
            <pc:sldMk cId="473959702" sldId="1101"/>
            <ac:spMk id="80" creationId="{F4E6D1DE-AAF7-4126-831D-089F1FA3E25A}"/>
          </ac:spMkLst>
        </pc:spChg>
        <pc:spChg chg="add del mod">
          <ac:chgData name="Bruno Ribstein" userId="b81d010f-da2b-49a1-b06f-11093b5cc4be" providerId="ADAL" clId="{C9441783-8B16-4D85-A297-00C29259EE5D}" dt="2021-06-22T12:35:16.299" v="156" actId="478"/>
          <ac:spMkLst>
            <pc:docMk/>
            <pc:sldMk cId="473959702" sldId="1101"/>
            <ac:spMk id="81" creationId="{0633962D-BDE7-483F-9E45-44F97F35D406}"/>
          </ac:spMkLst>
        </pc:spChg>
        <pc:spChg chg="add mod">
          <ac:chgData name="Bruno Ribstein" userId="b81d010f-da2b-49a1-b06f-11093b5cc4be" providerId="ADAL" clId="{C9441783-8B16-4D85-A297-00C29259EE5D}" dt="2021-06-22T12:37:52.771" v="179" actId="1076"/>
          <ac:spMkLst>
            <pc:docMk/>
            <pc:sldMk cId="473959702" sldId="1101"/>
            <ac:spMk id="82" creationId="{331C60E8-A078-42C2-B26C-33E2C14BDAF3}"/>
          </ac:spMkLst>
        </pc:spChg>
        <pc:spChg chg="add mod">
          <ac:chgData name="Bruno Ribstein" userId="b81d010f-da2b-49a1-b06f-11093b5cc4be" providerId="ADAL" clId="{C9441783-8B16-4D85-A297-00C29259EE5D}" dt="2021-06-22T12:36:37.539" v="173" actId="1076"/>
          <ac:spMkLst>
            <pc:docMk/>
            <pc:sldMk cId="473959702" sldId="1101"/>
            <ac:spMk id="83" creationId="{F80609A4-0DEB-4DB4-91FE-8E7FDDE49325}"/>
          </ac:spMkLst>
        </pc:spChg>
        <pc:spChg chg="mod">
          <ac:chgData name="Bruno Ribstein" userId="b81d010f-da2b-49a1-b06f-11093b5cc4be" providerId="ADAL" clId="{C9441783-8B16-4D85-A297-00C29259EE5D}" dt="2021-06-23T10:19:45.867" v="5404" actId="404"/>
          <ac:spMkLst>
            <pc:docMk/>
            <pc:sldMk cId="473959702" sldId="1101"/>
            <ac:spMk id="19459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19461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19462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19463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19464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19465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19466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19467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34:10.105" v="140" actId="478"/>
          <ac:spMkLst>
            <pc:docMk/>
            <pc:sldMk cId="473959702" sldId="1101"/>
            <ac:spMk id="19470" creationId="{00000000-0000-0000-0000-000000000000}"/>
          </ac:spMkLst>
        </pc:spChg>
        <pc:spChg chg="del">
          <ac:chgData name="Bruno Ribstein" userId="b81d010f-da2b-49a1-b06f-11093b5cc4be" providerId="ADAL" clId="{C9441783-8B16-4D85-A297-00C29259EE5D}" dt="2021-06-22T12:33:20.361" v="132" actId="478"/>
          <ac:spMkLst>
            <pc:docMk/>
            <pc:sldMk cId="473959702" sldId="1101"/>
            <ac:spMk id="57347" creationId="{00000000-0000-0000-0000-000000000000}"/>
          </ac:spMkLst>
        </pc:spChg>
        <pc:picChg chg="add mod">
          <ac:chgData name="Bruno Ribstein" userId="b81d010f-da2b-49a1-b06f-11093b5cc4be" providerId="ADAL" clId="{C9441783-8B16-4D85-A297-00C29259EE5D}" dt="2021-06-22T12:34:32.677" v="143" actId="1076"/>
          <ac:picMkLst>
            <pc:docMk/>
            <pc:sldMk cId="473959702" sldId="1101"/>
            <ac:picMk id="39" creationId="{0D712198-2A74-4DCD-ADA2-0F6DC0AFA1BE}"/>
          </ac:picMkLst>
        </pc:picChg>
        <pc:picChg chg="del">
          <ac:chgData name="Bruno Ribstein" userId="b81d010f-da2b-49a1-b06f-11093b5cc4be" providerId="ADAL" clId="{C9441783-8B16-4D85-A297-00C29259EE5D}" dt="2021-06-22T12:34:10.105" v="140" actId="478"/>
          <ac:picMkLst>
            <pc:docMk/>
            <pc:sldMk cId="473959702" sldId="1101"/>
            <ac:picMk id="63" creationId="{B1253800-375D-47B6-9947-116A799BFF96}"/>
          </ac:picMkLst>
        </pc:picChg>
        <pc:picChg chg="del">
          <ac:chgData name="Bruno Ribstein" userId="b81d010f-da2b-49a1-b06f-11093b5cc4be" providerId="ADAL" clId="{C9441783-8B16-4D85-A297-00C29259EE5D}" dt="2021-06-22T12:34:10.105" v="140" actId="478"/>
          <ac:picMkLst>
            <pc:docMk/>
            <pc:sldMk cId="473959702" sldId="1101"/>
            <ac:picMk id="64" creationId="{DE722D86-2F80-4479-A170-C228F04932C2}"/>
          </ac:picMkLst>
        </pc:picChg>
        <pc:picChg chg="del">
          <ac:chgData name="Bruno Ribstein" userId="b81d010f-da2b-49a1-b06f-11093b5cc4be" providerId="ADAL" clId="{C9441783-8B16-4D85-A297-00C29259EE5D}" dt="2021-06-22T12:34:10.105" v="140" actId="478"/>
          <ac:picMkLst>
            <pc:docMk/>
            <pc:sldMk cId="473959702" sldId="1101"/>
            <ac:picMk id="68" creationId="{079823B1-FBEB-4C6B-A7BB-37BE495E10F5}"/>
          </ac:picMkLst>
        </pc:picChg>
        <pc:picChg chg="add mod">
          <ac:chgData name="Bruno Ribstein" userId="b81d010f-da2b-49a1-b06f-11093b5cc4be" providerId="ADAL" clId="{C9441783-8B16-4D85-A297-00C29259EE5D}" dt="2021-06-22T12:34:32.677" v="143" actId="1076"/>
          <ac:picMkLst>
            <pc:docMk/>
            <pc:sldMk cId="473959702" sldId="1101"/>
            <ac:picMk id="75" creationId="{7EB3EC27-12C7-4548-B9DC-CBB2970DF513}"/>
          </ac:picMkLst>
        </pc:picChg>
      </pc:sldChg>
      <pc:sldChg chg="addSp delSp modSp add mod ord">
        <pc:chgData name="Bruno Ribstein" userId="b81d010f-da2b-49a1-b06f-11093b5cc4be" providerId="ADAL" clId="{C9441783-8B16-4D85-A297-00C29259EE5D}" dt="2021-06-23T10:19:41.873" v="5403" actId="404"/>
        <pc:sldMkLst>
          <pc:docMk/>
          <pc:sldMk cId="3609302685" sldId="1102"/>
        </pc:sldMkLst>
        <pc:spChg chg="add mod">
          <ac:chgData name="Bruno Ribstein" userId="b81d010f-da2b-49a1-b06f-11093b5cc4be" providerId="ADAL" clId="{C9441783-8B16-4D85-A297-00C29259EE5D}" dt="2021-06-23T10:19:41.873" v="5403" actId="404"/>
          <ac:spMkLst>
            <pc:docMk/>
            <pc:sldMk cId="3609302685" sldId="1102"/>
            <ac:spMk id="7" creationId="{050B948F-80CF-4978-9DAF-6DD5314B8D17}"/>
          </ac:spMkLst>
        </pc:spChg>
        <pc:spChg chg="del mod ord">
          <ac:chgData name="Bruno Ribstein" userId="b81d010f-da2b-49a1-b06f-11093b5cc4be" providerId="ADAL" clId="{C9441783-8B16-4D85-A297-00C29259EE5D}" dt="2021-06-22T12:47:55.268" v="312" actId="478"/>
          <ac:spMkLst>
            <pc:docMk/>
            <pc:sldMk cId="3609302685" sldId="1102"/>
            <ac:spMk id="8" creationId="{00000000-0000-0000-0000-000000000000}"/>
          </ac:spMkLst>
        </pc:spChg>
        <pc:spChg chg="mod ord">
          <ac:chgData name="Bruno Ribstein" userId="b81d010f-da2b-49a1-b06f-11093b5cc4be" providerId="ADAL" clId="{C9441783-8B16-4D85-A297-00C29259EE5D}" dt="2021-06-22T12:54:14.500" v="461" actId="14100"/>
          <ac:spMkLst>
            <pc:docMk/>
            <pc:sldMk cId="3609302685" sldId="1102"/>
            <ac:spMk id="9" creationId="{00000000-0000-0000-0000-000000000000}"/>
          </ac:spMkLst>
        </pc:spChg>
        <pc:spChg chg="add mod">
          <ac:chgData name="Bruno Ribstein" userId="b81d010f-da2b-49a1-b06f-11093b5cc4be" providerId="ADAL" clId="{C9441783-8B16-4D85-A297-00C29259EE5D}" dt="2021-06-22T13:13:55.315" v="474"/>
          <ac:spMkLst>
            <pc:docMk/>
            <pc:sldMk cId="3609302685" sldId="1102"/>
            <ac:spMk id="10" creationId="{0FD3EC2B-353B-4EC0-A349-87F6E8E45FAB}"/>
          </ac:spMkLst>
        </pc:spChg>
      </pc:sldChg>
      <pc:sldChg chg="addSp delSp modSp add mod ord">
        <pc:chgData name="Bruno Ribstein" userId="b81d010f-da2b-49a1-b06f-11093b5cc4be" providerId="ADAL" clId="{C9441783-8B16-4D85-A297-00C29259EE5D}" dt="2021-06-23T10:19:37.881" v="5402" actId="404"/>
        <pc:sldMkLst>
          <pc:docMk/>
          <pc:sldMk cId="114381745" sldId="1103"/>
        </pc:sldMkLst>
        <pc:spChg chg="add mod">
          <ac:chgData name="Bruno Ribstein" userId="b81d010f-da2b-49a1-b06f-11093b5cc4be" providerId="ADAL" clId="{C9441783-8B16-4D85-A297-00C29259EE5D}" dt="2021-06-22T15:29:14.864" v="1840" actId="20577"/>
          <ac:spMkLst>
            <pc:docMk/>
            <pc:sldMk cId="114381745" sldId="1103"/>
            <ac:spMk id="24" creationId="{146EE809-AA88-4A21-9BCA-3E88E4CCD017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40" creationId="{6A6BF9CE-B1FB-4C23-A80D-AD025CC94B0B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41" creationId="{729E01F3-7C78-42A2-9762-FDCB358B5619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42" creationId="{CFA32849-C755-4751-A545-D99EFFAC9716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43" creationId="{A1737543-4EEA-41CA-AD7C-37C54DE52E51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44" creationId="{8C4B51CC-33F7-4E72-A868-CC45934334FB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45" creationId="{59DEC000-FFED-4D60-817E-AF5D5C5543DF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70" creationId="{87CB69FC-46A4-4656-801C-0A0067E7A7AD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71" creationId="{32A938C4-DA02-4017-8278-193969411F46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76" creationId="{035F7202-BF27-4330-A000-22B54E6965B6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77" creationId="{0AEEC37F-1AE3-4B01-A602-1951FB37E9F0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78" creationId="{5A14A96C-1FCF-41DF-A326-4BF0B11DC5C2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79" creationId="{FE541817-1086-4323-8AD9-1D3C799C668D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80" creationId="{F4E6D1DE-AAF7-4126-831D-089F1FA3E25A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82" creationId="{331C60E8-A078-42C2-B26C-33E2C14BDAF3}"/>
          </ac:spMkLst>
        </pc:spChg>
        <pc:spChg chg="del">
          <ac:chgData name="Bruno Ribstein" userId="b81d010f-da2b-49a1-b06f-11093b5cc4be" providerId="ADAL" clId="{C9441783-8B16-4D85-A297-00C29259EE5D}" dt="2021-06-22T13:14:21.037" v="479" actId="478"/>
          <ac:spMkLst>
            <pc:docMk/>
            <pc:sldMk cId="114381745" sldId="1103"/>
            <ac:spMk id="83" creationId="{F80609A4-0DEB-4DB4-91FE-8E7FDDE49325}"/>
          </ac:spMkLst>
        </pc:spChg>
        <pc:spChg chg="mod">
          <ac:chgData name="Bruno Ribstein" userId="b81d010f-da2b-49a1-b06f-11093b5cc4be" providerId="ADAL" clId="{C9441783-8B16-4D85-A297-00C29259EE5D}" dt="2021-06-23T10:19:37.881" v="5402" actId="404"/>
          <ac:spMkLst>
            <pc:docMk/>
            <pc:sldMk cId="114381745" sldId="1103"/>
            <ac:spMk id="19459" creationId="{00000000-0000-0000-0000-000000000000}"/>
          </ac:spMkLst>
        </pc:spChg>
        <pc:picChg chg="del">
          <ac:chgData name="Bruno Ribstein" userId="b81d010f-da2b-49a1-b06f-11093b5cc4be" providerId="ADAL" clId="{C9441783-8B16-4D85-A297-00C29259EE5D}" dt="2021-06-22T13:14:23.097" v="480" actId="478"/>
          <ac:picMkLst>
            <pc:docMk/>
            <pc:sldMk cId="114381745" sldId="1103"/>
            <ac:picMk id="39" creationId="{0D712198-2A74-4DCD-ADA2-0F6DC0AFA1BE}"/>
          </ac:picMkLst>
        </pc:picChg>
        <pc:picChg chg="del">
          <ac:chgData name="Bruno Ribstein" userId="b81d010f-da2b-49a1-b06f-11093b5cc4be" providerId="ADAL" clId="{C9441783-8B16-4D85-A297-00C29259EE5D}" dt="2021-06-22T13:14:21.037" v="479" actId="478"/>
          <ac:picMkLst>
            <pc:docMk/>
            <pc:sldMk cId="114381745" sldId="1103"/>
            <ac:picMk id="75" creationId="{7EB3EC27-12C7-4548-B9DC-CBB2970DF513}"/>
          </ac:picMkLst>
        </pc:picChg>
      </pc:sldChg>
      <pc:sldChg chg="addSp delSp modSp add mod">
        <pc:chgData name="Bruno Ribstein" userId="b81d010f-da2b-49a1-b06f-11093b5cc4be" providerId="ADAL" clId="{C9441783-8B16-4D85-A297-00C29259EE5D}" dt="2021-06-23T10:20:03.582" v="5406" actId="255"/>
        <pc:sldMkLst>
          <pc:docMk/>
          <pc:sldMk cId="1450302793" sldId="1104"/>
        </pc:sldMkLst>
        <pc:spChg chg="add del mod">
          <ac:chgData name="Bruno Ribstein" userId="b81d010f-da2b-49a1-b06f-11093b5cc4be" providerId="ADAL" clId="{C9441783-8B16-4D85-A297-00C29259EE5D}" dt="2021-06-22T14:02:41.244" v="901" actId="478"/>
          <ac:spMkLst>
            <pc:docMk/>
            <pc:sldMk cId="1450302793" sldId="1104"/>
            <ac:spMk id="3" creationId="{0BAAB1A9-4D1D-4C6D-B010-568722B22B48}"/>
          </ac:spMkLst>
        </pc:spChg>
        <pc:spChg chg="add del mod">
          <ac:chgData name="Bruno Ribstein" userId="b81d010f-da2b-49a1-b06f-11093b5cc4be" providerId="ADAL" clId="{C9441783-8B16-4D85-A297-00C29259EE5D}" dt="2021-06-22T13:54:12.925" v="644"/>
          <ac:spMkLst>
            <pc:docMk/>
            <pc:sldMk cId="1450302793" sldId="1104"/>
            <ac:spMk id="8" creationId="{7E6C0629-DB03-42DA-92CB-92167990AD2C}"/>
          </ac:spMkLst>
        </pc:spChg>
        <pc:spChg chg="add mod">
          <ac:chgData name="Bruno Ribstein" userId="b81d010f-da2b-49a1-b06f-11093b5cc4be" providerId="ADAL" clId="{C9441783-8B16-4D85-A297-00C29259EE5D}" dt="2021-06-22T15:04:08.136" v="1396" actId="207"/>
          <ac:spMkLst>
            <pc:docMk/>
            <pc:sldMk cId="1450302793" sldId="1104"/>
            <ac:spMk id="9" creationId="{837DE8DA-3F1E-4C18-989F-7E026795C685}"/>
          </ac:spMkLst>
        </pc:spChg>
        <pc:spChg chg="add mod">
          <ac:chgData name="Bruno Ribstein" userId="b81d010f-da2b-49a1-b06f-11093b5cc4be" providerId="ADAL" clId="{C9441783-8B16-4D85-A297-00C29259EE5D}" dt="2021-06-22T14:12:15.289" v="998" actId="1076"/>
          <ac:spMkLst>
            <pc:docMk/>
            <pc:sldMk cId="1450302793" sldId="1104"/>
            <ac:spMk id="12" creationId="{9100C067-ED1C-4284-A5CF-0F2B672F3579}"/>
          </ac:spMkLst>
        </pc:spChg>
        <pc:spChg chg="add del mod">
          <ac:chgData name="Bruno Ribstein" userId="b81d010f-da2b-49a1-b06f-11093b5cc4be" providerId="ADAL" clId="{C9441783-8B16-4D85-A297-00C29259EE5D}" dt="2021-06-22T14:11:53.047" v="996"/>
          <ac:spMkLst>
            <pc:docMk/>
            <pc:sldMk cId="1450302793" sldId="1104"/>
            <ac:spMk id="17" creationId="{7F425856-3C2D-4ECA-B6A9-AE83801CB60C}"/>
          </ac:spMkLst>
        </pc:spChg>
        <pc:spChg chg="add mod">
          <ac:chgData name="Bruno Ribstein" userId="b81d010f-da2b-49a1-b06f-11093b5cc4be" providerId="ADAL" clId="{C9441783-8B16-4D85-A297-00C29259EE5D}" dt="2021-06-22T14:13:59.920" v="1003" actId="1076"/>
          <ac:spMkLst>
            <pc:docMk/>
            <pc:sldMk cId="1450302793" sldId="1104"/>
            <ac:spMk id="18" creationId="{94723FED-6371-4CB4-BCF4-DBAD409C3644}"/>
          </ac:spMkLst>
        </pc:spChg>
        <pc:spChg chg="add mod">
          <ac:chgData name="Bruno Ribstein" userId="b81d010f-da2b-49a1-b06f-11093b5cc4be" providerId="ADAL" clId="{C9441783-8B16-4D85-A297-00C29259EE5D}" dt="2021-06-22T14:14:35.688" v="1008" actId="1076"/>
          <ac:spMkLst>
            <pc:docMk/>
            <pc:sldMk cId="1450302793" sldId="1104"/>
            <ac:spMk id="19" creationId="{A49C7130-F33F-49FE-8018-A404456C929E}"/>
          </ac:spMkLst>
        </pc:spChg>
        <pc:spChg chg="add del mod">
          <ac:chgData name="Bruno Ribstein" userId="b81d010f-da2b-49a1-b06f-11093b5cc4be" providerId="ADAL" clId="{C9441783-8B16-4D85-A297-00C29259EE5D}" dt="2021-06-22T14:14:41.845" v="1010"/>
          <ac:spMkLst>
            <pc:docMk/>
            <pc:sldMk cId="1450302793" sldId="1104"/>
            <ac:spMk id="20" creationId="{98E1FC24-C143-4223-B47D-25221E6DD234}"/>
          </ac:spMkLst>
        </pc:spChg>
        <pc:spChg chg="del mod">
          <ac:chgData name="Bruno Ribstein" userId="b81d010f-da2b-49a1-b06f-11093b5cc4be" providerId="ADAL" clId="{C9441783-8B16-4D85-A297-00C29259EE5D}" dt="2021-06-22T14:02:38.057" v="900" actId="478"/>
          <ac:spMkLst>
            <pc:docMk/>
            <pc:sldMk cId="1450302793" sldId="1104"/>
            <ac:spMk id="24" creationId="{146EE809-AA88-4A21-9BCA-3E88E4CCD017}"/>
          </ac:spMkLst>
        </pc:spChg>
        <pc:spChg chg="mod">
          <ac:chgData name="Bruno Ribstein" userId="b81d010f-da2b-49a1-b06f-11093b5cc4be" providerId="ADAL" clId="{C9441783-8B16-4D85-A297-00C29259EE5D}" dt="2021-06-23T10:20:03.582" v="5406" actId="255"/>
          <ac:spMkLst>
            <pc:docMk/>
            <pc:sldMk cId="1450302793" sldId="1104"/>
            <ac:spMk id="19459" creationId="{00000000-0000-0000-0000-000000000000}"/>
          </ac:spMkLst>
        </pc:spChg>
        <pc:picChg chg="add del mod">
          <ac:chgData name="Bruno Ribstein" userId="b81d010f-da2b-49a1-b06f-11093b5cc4be" providerId="ADAL" clId="{C9441783-8B16-4D85-A297-00C29259EE5D}" dt="2021-06-22T14:11:53.047" v="996"/>
          <ac:picMkLst>
            <pc:docMk/>
            <pc:sldMk cId="1450302793" sldId="1104"/>
            <ac:picMk id="14" creationId="{6DDE743F-55B4-4BEC-A2E5-FE6889C2159E}"/>
          </ac:picMkLst>
        </pc:picChg>
        <pc:picChg chg="add del mod">
          <ac:chgData name="Bruno Ribstein" userId="b81d010f-da2b-49a1-b06f-11093b5cc4be" providerId="ADAL" clId="{C9441783-8B16-4D85-A297-00C29259EE5D}" dt="2021-06-22T14:11:53.047" v="996"/>
          <ac:picMkLst>
            <pc:docMk/>
            <pc:sldMk cId="1450302793" sldId="1104"/>
            <ac:picMk id="15" creationId="{67CB974D-FBCD-4CA8-9742-6502E6BC94EF}"/>
          </ac:picMkLst>
        </pc:picChg>
        <pc:cxnChg chg="add del mod">
          <ac:chgData name="Bruno Ribstein" userId="b81d010f-da2b-49a1-b06f-11093b5cc4be" providerId="ADAL" clId="{C9441783-8B16-4D85-A297-00C29259EE5D}" dt="2021-06-22T14:11:55.497" v="997" actId="478"/>
          <ac:cxnSpMkLst>
            <pc:docMk/>
            <pc:sldMk cId="1450302793" sldId="1104"/>
            <ac:cxnSpMk id="13" creationId="{463B00CD-4994-4074-BE56-BC8BB05A815B}"/>
          </ac:cxnSpMkLst>
        </pc:cxnChg>
        <pc:cxnChg chg="add del mod">
          <ac:chgData name="Bruno Ribstein" userId="b81d010f-da2b-49a1-b06f-11093b5cc4be" providerId="ADAL" clId="{C9441783-8B16-4D85-A297-00C29259EE5D}" dt="2021-06-22T14:11:53.047" v="996"/>
          <ac:cxnSpMkLst>
            <pc:docMk/>
            <pc:sldMk cId="1450302793" sldId="1104"/>
            <ac:cxnSpMk id="16" creationId="{EBA38D4F-4529-4B52-ADDE-6FCB5CD09903}"/>
          </ac:cxnSpMkLst>
        </pc:cxnChg>
      </pc:sldChg>
      <pc:sldChg chg="modSp add mod ord">
        <pc:chgData name="Bruno Ribstein" userId="b81d010f-da2b-49a1-b06f-11093b5cc4be" providerId="ADAL" clId="{C9441783-8B16-4D85-A297-00C29259EE5D}" dt="2021-06-23T10:19:32.879" v="5401" actId="255"/>
        <pc:sldMkLst>
          <pc:docMk/>
          <pc:sldMk cId="1591608021" sldId="1105"/>
        </pc:sldMkLst>
        <pc:spChg chg="mod">
          <ac:chgData name="Bruno Ribstein" userId="b81d010f-da2b-49a1-b06f-11093b5cc4be" providerId="ADAL" clId="{C9441783-8B16-4D85-A297-00C29259EE5D}" dt="2021-06-22T13:57:04.323" v="675"/>
          <ac:spMkLst>
            <pc:docMk/>
            <pc:sldMk cId="1591608021" sldId="1105"/>
            <ac:spMk id="24" creationId="{146EE809-AA88-4A21-9BCA-3E88E4CCD017}"/>
          </ac:spMkLst>
        </pc:spChg>
        <pc:spChg chg="mod">
          <ac:chgData name="Bruno Ribstein" userId="b81d010f-da2b-49a1-b06f-11093b5cc4be" providerId="ADAL" clId="{C9441783-8B16-4D85-A297-00C29259EE5D}" dt="2021-06-23T10:19:32.879" v="5401" actId="255"/>
          <ac:spMkLst>
            <pc:docMk/>
            <pc:sldMk cId="1591608021" sldId="1105"/>
            <ac:spMk id="19459" creationId="{00000000-0000-0000-0000-000000000000}"/>
          </ac:spMkLst>
        </pc:spChg>
      </pc:sldChg>
      <pc:sldChg chg="addSp delSp modSp add mod">
        <pc:chgData name="Bruno Ribstein" userId="b81d010f-da2b-49a1-b06f-11093b5cc4be" providerId="ADAL" clId="{C9441783-8B16-4D85-A297-00C29259EE5D}" dt="2021-06-23T10:20:11.095" v="5407" actId="255"/>
        <pc:sldMkLst>
          <pc:docMk/>
          <pc:sldMk cId="910131127" sldId="1106"/>
        </pc:sldMkLst>
        <pc:spChg chg="add del mod">
          <ac:chgData name="Bruno Ribstein" userId="b81d010f-da2b-49a1-b06f-11093b5cc4be" providerId="ADAL" clId="{C9441783-8B16-4D85-A297-00C29259EE5D}" dt="2021-06-22T14:22:33.540" v="1144" actId="403"/>
          <ac:spMkLst>
            <pc:docMk/>
            <pc:sldMk cId="910131127" sldId="1106"/>
            <ac:spMk id="9" creationId="{837DE8DA-3F1E-4C18-989F-7E026795C685}"/>
          </ac:spMkLst>
        </pc:spChg>
        <pc:spChg chg="del mod">
          <ac:chgData name="Bruno Ribstein" userId="b81d010f-da2b-49a1-b06f-11093b5cc4be" providerId="ADAL" clId="{C9441783-8B16-4D85-A297-00C29259EE5D}" dt="2021-06-22T14:22:08.542" v="1138" actId="478"/>
          <ac:spMkLst>
            <pc:docMk/>
            <pc:sldMk cId="910131127" sldId="1106"/>
            <ac:spMk id="12" creationId="{9100C067-ED1C-4284-A5CF-0F2B672F3579}"/>
          </ac:spMkLst>
        </pc:spChg>
        <pc:spChg chg="del">
          <ac:chgData name="Bruno Ribstein" userId="b81d010f-da2b-49a1-b06f-11093b5cc4be" providerId="ADAL" clId="{C9441783-8B16-4D85-A297-00C29259EE5D}" dt="2021-06-22T14:15:51.916" v="1032" actId="478"/>
          <ac:spMkLst>
            <pc:docMk/>
            <pc:sldMk cId="910131127" sldId="1106"/>
            <ac:spMk id="18" creationId="{94723FED-6371-4CB4-BCF4-DBAD409C3644}"/>
          </ac:spMkLst>
        </pc:spChg>
        <pc:spChg chg="del">
          <ac:chgData name="Bruno Ribstein" userId="b81d010f-da2b-49a1-b06f-11093b5cc4be" providerId="ADAL" clId="{C9441783-8B16-4D85-A297-00C29259EE5D}" dt="2021-06-22T14:15:45.540" v="1029" actId="478"/>
          <ac:spMkLst>
            <pc:docMk/>
            <pc:sldMk cId="910131127" sldId="1106"/>
            <ac:spMk id="19" creationId="{A49C7130-F33F-49FE-8018-A404456C929E}"/>
          </ac:spMkLst>
        </pc:spChg>
        <pc:spChg chg="mod">
          <ac:chgData name="Bruno Ribstein" userId="b81d010f-da2b-49a1-b06f-11093b5cc4be" providerId="ADAL" clId="{C9441783-8B16-4D85-A297-00C29259EE5D}" dt="2021-06-23T10:20:11.095" v="5407" actId="255"/>
          <ac:spMkLst>
            <pc:docMk/>
            <pc:sldMk cId="910131127" sldId="1106"/>
            <ac:spMk id="19459" creationId="{00000000-0000-0000-0000-000000000000}"/>
          </ac:spMkLst>
        </pc:spChg>
        <pc:picChg chg="add mod">
          <ac:chgData name="Bruno Ribstein" userId="b81d010f-da2b-49a1-b06f-11093b5cc4be" providerId="ADAL" clId="{C9441783-8B16-4D85-A297-00C29259EE5D}" dt="2021-06-22T14:21:43.289" v="1132" actId="1076"/>
          <ac:picMkLst>
            <pc:docMk/>
            <pc:sldMk cId="910131127" sldId="1106"/>
            <ac:picMk id="11" creationId="{DA2CA0C7-4B98-4297-8D3C-380B9A57312D}"/>
          </ac:picMkLst>
        </pc:picChg>
      </pc:sldChg>
      <pc:sldChg chg="addSp delSp modSp add mod">
        <pc:chgData name="Bruno Ribstein" userId="b81d010f-da2b-49a1-b06f-11093b5cc4be" providerId="ADAL" clId="{C9441783-8B16-4D85-A297-00C29259EE5D}" dt="2021-06-23T10:20:18.666" v="5408" actId="255"/>
        <pc:sldMkLst>
          <pc:docMk/>
          <pc:sldMk cId="1216835679" sldId="1107"/>
        </pc:sldMkLst>
        <pc:spChg chg="del mod">
          <ac:chgData name="Bruno Ribstein" userId="b81d010f-da2b-49a1-b06f-11093b5cc4be" providerId="ADAL" clId="{C9441783-8B16-4D85-A297-00C29259EE5D}" dt="2021-06-22T14:24:11.310" v="1155" actId="478"/>
          <ac:spMkLst>
            <pc:docMk/>
            <pc:sldMk cId="1216835679" sldId="1107"/>
            <ac:spMk id="9" creationId="{837DE8DA-3F1E-4C18-989F-7E026795C685}"/>
          </ac:spMkLst>
        </pc:spChg>
        <pc:spChg chg="add mod">
          <ac:chgData name="Bruno Ribstein" userId="b81d010f-da2b-49a1-b06f-11093b5cc4be" providerId="ADAL" clId="{C9441783-8B16-4D85-A297-00C29259EE5D}" dt="2021-06-22T14:23:56.265" v="1153" actId="1076"/>
          <ac:spMkLst>
            <pc:docMk/>
            <pc:sldMk cId="1216835679" sldId="1107"/>
            <ac:spMk id="13" creationId="{3A39A67C-D42A-4C3C-8774-810C10C74759}"/>
          </ac:spMkLst>
        </pc:spChg>
        <pc:spChg chg="mod">
          <ac:chgData name="Bruno Ribstein" userId="b81d010f-da2b-49a1-b06f-11093b5cc4be" providerId="ADAL" clId="{C9441783-8B16-4D85-A297-00C29259EE5D}" dt="2021-06-23T10:20:18.666" v="5408" actId="255"/>
          <ac:spMkLst>
            <pc:docMk/>
            <pc:sldMk cId="1216835679" sldId="1107"/>
            <ac:spMk id="19459" creationId="{00000000-0000-0000-0000-000000000000}"/>
          </ac:spMkLst>
        </pc:spChg>
        <pc:picChg chg="add mod">
          <ac:chgData name="Bruno Ribstein" userId="b81d010f-da2b-49a1-b06f-11093b5cc4be" providerId="ADAL" clId="{C9441783-8B16-4D85-A297-00C29259EE5D}" dt="2021-06-22T14:23:45.146" v="1152" actId="1076"/>
          <ac:picMkLst>
            <pc:docMk/>
            <pc:sldMk cId="1216835679" sldId="1107"/>
            <ac:picMk id="10" creationId="{B1F53D28-9CAC-4B98-A393-D03D02D99A08}"/>
          </ac:picMkLst>
        </pc:picChg>
        <pc:picChg chg="del">
          <ac:chgData name="Bruno Ribstein" userId="b81d010f-da2b-49a1-b06f-11093b5cc4be" providerId="ADAL" clId="{C9441783-8B16-4D85-A297-00C29259EE5D}" dt="2021-06-22T14:23:11.020" v="1146" actId="478"/>
          <ac:picMkLst>
            <pc:docMk/>
            <pc:sldMk cId="1216835679" sldId="1107"/>
            <ac:picMk id="11" creationId="{DA2CA0C7-4B98-4297-8D3C-380B9A57312D}"/>
          </ac:picMkLst>
        </pc:picChg>
        <pc:picChg chg="add mod">
          <ac:chgData name="Bruno Ribstein" userId="b81d010f-da2b-49a1-b06f-11093b5cc4be" providerId="ADAL" clId="{C9441783-8B16-4D85-A297-00C29259EE5D}" dt="2021-06-22T14:24:00.065" v="1154" actId="1076"/>
          <ac:picMkLst>
            <pc:docMk/>
            <pc:sldMk cId="1216835679" sldId="1107"/>
            <ac:picMk id="12" creationId="{41ADED34-124D-4623-BDE8-2A13B4A5ADE7}"/>
          </ac:picMkLst>
        </pc:picChg>
      </pc:sldChg>
      <pc:sldChg chg="addSp delSp modSp add mod">
        <pc:chgData name="Bruno Ribstein" userId="b81d010f-da2b-49a1-b06f-11093b5cc4be" providerId="ADAL" clId="{C9441783-8B16-4D85-A297-00C29259EE5D}" dt="2021-06-23T10:20:24.633" v="5409" actId="255"/>
        <pc:sldMkLst>
          <pc:docMk/>
          <pc:sldMk cId="1683755848" sldId="1108"/>
        </pc:sldMkLst>
        <pc:spChg chg="mod">
          <ac:chgData name="Bruno Ribstein" userId="b81d010f-da2b-49a1-b06f-11093b5cc4be" providerId="ADAL" clId="{C9441783-8B16-4D85-A297-00C29259EE5D}" dt="2021-06-22T14:51:49.675" v="1211" actId="1076"/>
          <ac:spMkLst>
            <pc:docMk/>
            <pc:sldMk cId="1683755848" sldId="1108"/>
            <ac:spMk id="13" creationId="{3A39A67C-D42A-4C3C-8774-810C10C74759}"/>
          </ac:spMkLst>
        </pc:spChg>
        <pc:spChg chg="add mod">
          <ac:chgData name="Bruno Ribstein" userId="b81d010f-da2b-49a1-b06f-11093b5cc4be" providerId="ADAL" clId="{C9441783-8B16-4D85-A297-00C29259EE5D}" dt="2021-06-22T14:50:27.251" v="1175" actId="14100"/>
          <ac:spMkLst>
            <pc:docMk/>
            <pc:sldMk cId="1683755848" sldId="1108"/>
            <ac:spMk id="15" creationId="{5DE83FA7-30FA-42DF-9B29-7B5B98F4C5C5}"/>
          </ac:spMkLst>
        </pc:spChg>
        <pc:spChg chg="mod">
          <ac:chgData name="Bruno Ribstein" userId="b81d010f-da2b-49a1-b06f-11093b5cc4be" providerId="ADAL" clId="{C9441783-8B16-4D85-A297-00C29259EE5D}" dt="2021-06-23T10:20:24.633" v="5409" actId="255"/>
          <ac:spMkLst>
            <pc:docMk/>
            <pc:sldMk cId="1683755848" sldId="1108"/>
            <ac:spMk id="19459" creationId="{00000000-0000-0000-0000-000000000000}"/>
          </ac:spMkLst>
        </pc:spChg>
        <pc:picChg chg="del">
          <ac:chgData name="Bruno Ribstein" userId="b81d010f-da2b-49a1-b06f-11093b5cc4be" providerId="ADAL" clId="{C9441783-8B16-4D85-A297-00C29259EE5D}" dt="2021-06-22T14:24:30.813" v="1157" actId="478"/>
          <ac:picMkLst>
            <pc:docMk/>
            <pc:sldMk cId="1683755848" sldId="1108"/>
            <ac:picMk id="10" creationId="{B1F53D28-9CAC-4B98-A393-D03D02D99A08}"/>
          </ac:picMkLst>
        </pc:picChg>
        <pc:picChg chg="add mod">
          <ac:chgData name="Bruno Ribstein" userId="b81d010f-da2b-49a1-b06f-11093b5cc4be" providerId="ADAL" clId="{C9441783-8B16-4D85-A297-00C29259EE5D}" dt="2021-06-22T14:50:42.531" v="1176" actId="1076"/>
          <ac:picMkLst>
            <pc:docMk/>
            <pc:sldMk cId="1683755848" sldId="1108"/>
            <ac:picMk id="11" creationId="{3D7E11DE-19CF-47EC-830F-54F0DF9547B6}"/>
          </ac:picMkLst>
        </pc:picChg>
        <pc:picChg chg="del">
          <ac:chgData name="Bruno Ribstein" userId="b81d010f-da2b-49a1-b06f-11093b5cc4be" providerId="ADAL" clId="{C9441783-8B16-4D85-A297-00C29259EE5D}" dt="2021-06-22T14:24:33.002" v="1158" actId="478"/>
          <ac:picMkLst>
            <pc:docMk/>
            <pc:sldMk cId="1683755848" sldId="1108"/>
            <ac:picMk id="12" creationId="{41ADED34-124D-4623-BDE8-2A13B4A5ADE7}"/>
          </ac:picMkLst>
        </pc:picChg>
        <pc:picChg chg="add mod">
          <ac:chgData name="Bruno Ribstein" userId="b81d010f-da2b-49a1-b06f-11093b5cc4be" providerId="ADAL" clId="{C9441783-8B16-4D85-A297-00C29259EE5D}" dt="2021-06-22T14:50:42.531" v="1176" actId="1076"/>
          <ac:picMkLst>
            <pc:docMk/>
            <pc:sldMk cId="1683755848" sldId="1108"/>
            <ac:picMk id="14" creationId="{63B9977B-1A8B-42D9-9489-AF2C90D7B526}"/>
          </ac:picMkLst>
        </pc:picChg>
      </pc:sldChg>
      <pc:sldChg chg="modSp add mod ord">
        <pc:chgData name="Bruno Ribstein" userId="b81d010f-da2b-49a1-b06f-11093b5cc4be" providerId="ADAL" clId="{C9441783-8B16-4D85-A297-00C29259EE5D}" dt="2021-06-23T10:20:30.222" v="5410" actId="255"/>
        <pc:sldMkLst>
          <pc:docMk/>
          <pc:sldMk cId="3183408368" sldId="1109"/>
        </pc:sldMkLst>
        <pc:spChg chg="mod">
          <ac:chgData name="Bruno Ribstein" userId="b81d010f-da2b-49a1-b06f-11093b5cc4be" providerId="ADAL" clId="{C9441783-8B16-4D85-A297-00C29259EE5D}" dt="2021-06-22T15:04:20.019" v="1398" actId="14100"/>
          <ac:spMkLst>
            <pc:docMk/>
            <pc:sldMk cId="3183408368" sldId="1109"/>
            <ac:spMk id="9" creationId="{837DE8DA-3F1E-4C18-989F-7E026795C685}"/>
          </ac:spMkLst>
        </pc:spChg>
        <pc:spChg chg="mod">
          <ac:chgData name="Bruno Ribstein" userId="b81d010f-da2b-49a1-b06f-11093b5cc4be" providerId="ADAL" clId="{C9441783-8B16-4D85-A297-00C29259EE5D}" dt="2021-06-23T10:20:30.222" v="5410" actId="255"/>
          <ac:spMkLst>
            <pc:docMk/>
            <pc:sldMk cId="3183408368" sldId="1109"/>
            <ac:spMk id="19459" creationId="{00000000-0000-0000-0000-000000000000}"/>
          </ac:spMkLst>
        </pc:spChg>
      </pc:sldChg>
      <pc:sldChg chg="addSp delSp modSp add mod ord">
        <pc:chgData name="Bruno Ribstein" userId="b81d010f-da2b-49a1-b06f-11093b5cc4be" providerId="ADAL" clId="{C9441783-8B16-4D85-A297-00C29259EE5D}" dt="2021-06-23T10:20:42.953" v="5411" actId="255"/>
        <pc:sldMkLst>
          <pc:docMk/>
          <pc:sldMk cId="1718681951" sldId="1110"/>
        </pc:sldMkLst>
        <pc:spChg chg="mod">
          <ac:chgData name="Bruno Ribstein" userId="b81d010f-da2b-49a1-b06f-11093b5cc4be" providerId="ADAL" clId="{C9441783-8B16-4D85-A297-00C29259EE5D}" dt="2021-06-22T15:09:29.883" v="1444" actId="1076"/>
          <ac:spMkLst>
            <pc:docMk/>
            <pc:sldMk cId="1718681951" sldId="1110"/>
            <ac:spMk id="15" creationId="{5DE83FA7-30FA-42DF-9B29-7B5B98F4C5C5}"/>
          </ac:spMkLst>
        </pc:spChg>
        <pc:spChg chg="mod">
          <ac:chgData name="Bruno Ribstein" userId="b81d010f-da2b-49a1-b06f-11093b5cc4be" providerId="ADAL" clId="{C9441783-8B16-4D85-A297-00C29259EE5D}" dt="2021-06-23T10:20:42.953" v="5411" actId="255"/>
          <ac:spMkLst>
            <pc:docMk/>
            <pc:sldMk cId="1718681951" sldId="1110"/>
            <ac:spMk id="19459" creationId="{00000000-0000-0000-0000-000000000000}"/>
          </ac:spMkLst>
        </pc:spChg>
        <pc:graphicFrameChg chg="add mod">
          <ac:chgData name="Bruno Ribstein" userId="b81d010f-da2b-49a1-b06f-11093b5cc4be" providerId="ADAL" clId="{C9441783-8B16-4D85-A297-00C29259EE5D}" dt="2021-06-22T15:08:13.056" v="1403" actId="1076"/>
          <ac:graphicFrameMkLst>
            <pc:docMk/>
            <pc:sldMk cId="1718681951" sldId="1110"/>
            <ac:graphicFrameMk id="12" creationId="{DFE9C6FA-B708-484E-AD06-6B50D9F73E6A}"/>
          </ac:graphicFrameMkLst>
        </pc:graphicFrameChg>
        <pc:graphicFrameChg chg="add mod">
          <ac:chgData name="Bruno Ribstein" userId="b81d010f-da2b-49a1-b06f-11093b5cc4be" providerId="ADAL" clId="{C9441783-8B16-4D85-A297-00C29259EE5D}" dt="2021-06-22T15:08:39.653" v="1408" actId="1076"/>
          <ac:graphicFrameMkLst>
            <pc:docMk/>
            <pc:sldMk cId="1718681951" sldId="1110"/>
            <ac:graphicFrameMk id="16" creationId="{4126AF29-9DA6-4473-9A1F-E54330FB4EFB}"/>
          </ac:graphicFrameMkLst>
        </pc:graphicFrameChg>
        <pc:picChg chg="del">
          <ac:chgData name="Bruno Ribstein" userId="b81d010f-da2b-49a1-b06f-11093b5cc4be" providerId="ADAL" clId="{C9441783-8B16-4D85-A297-00C29259EE5D}" dt="2021-06-22T15:08:05.774" v="1401" actId="478"/>
          <ac:picMkLst>
            <pc:docMk/>
            <pc:sldMk cId="1718681951" sldId="1110"/>
            <ac:picMk id="11" creationId="{3D7E11DE-19CF-47EC-830F-54F0DF9547B6}"/>
          </ac:picMkLst>
        </pc:picChg>
        <pc:picChg chg="del">
          <ac:chgData name="Bruno Ribstein" userId="b81d010f-da2b-49a1-b06f-11093b5cc4be" providerId="ADAL" clId="{C9441783-8B16-4D85-A297-00C29259EE5D}" dt="2021-06-22T15:08:03.903" v="1400" actId="478"/>
          <ac:picMkLst>
            <pc:docMk/>
            <pc:sldMk cId="1718681951" sldId="1110"/>
            <ac:picMk id="14" creationId="{63B9977B-1A8B-42D9-9489-AF2C90D7B526}"/>
          </ac:picMkLst>
        </pc:picChg>
      </pc:sldChg>
      <pc:sldChg chg="addSp delSp modSp add mod">
        <pc:chgData name="Bruno Ribstein" userId="b81d010f-da2b-49a1-b06f-11093b5cc4be" providerId="ADAL" clId="{C9441783-8B16-4D85-A297-00C29259EE5D}" dt="2021-06-23T10:20:49.971" v="5412" actId="255"/>
        <pc:sldMkLst>
          <pc:docMk/>
          <pc:sldMk cId="4072958747" sldId="1111"/>
        </pc:sldMkLst>
        <pc:spChg chg="del mod">
          <ac:chgData name="Bruno Ribstein" userId="b81d010f-da2b-49a1-b06f-11093b5cc4be" providerId="ADAL" clId="{C9441783-8B16-4D85-A297-00C29259EE5D}" dt="2021-06-22T15:10:58.484" v="1453" actId="478"/>
          <ac:spMkLst>
            <pc:docMk/>
            <pc:sldMk cId="4072958747" sldId="1111"/>
            <ac:spMk id="13" creationId="{3A39A67C-D42A-4C3C-8774-810C10C74759}"/>
          </ac:spMkLst>
        </pc:spChg>
        <pc:spChg chg="del">
          <ac:chgData name="Bruno Ribstein" userId="b81d010f-da2b-49a1-b06f-11093b5cc4be" providerId="ADAL" clId="{C9441783-8B16-4D85-A297-00C29259EE5D}" dt="2021-06-22T15:10:39.365" v="1450" actId="478"/>
          <ac:spMkLst>
            <pc:docMk/>
            <pc:sldMk cId="4072958747" sldId="1111"/>
            <ac:spMk id="15" creationId="{5DE83FA7-30FA-42DF-9B29-7B5B98F4C5C5}"/>
          </ac:spMkLst>
        </pc:spChg>
        <pc:spChg chg="add mod">
          <ac:chgData name="Bruno Ribstein" userId="b81d010f-da2b-49a1-b06f-11093b5cc4be" providerId="ADAL" clId="{C9441783-8B16-4D85-A297-00C29259EE5D}" dt="2021-06-22T15:25:28.085" v="1786" actId="6549"/>
          <ac:spMkLst>
            <pc:docMk/>
            <pc:sldMk cId="4072958747" sldId="1111"/>
            <ac:spMk id="17" creationId="{B3C715AE-79C4-46FA-86D1-16C625968218}"/>
          </ac:spMkLst>
        </pc:spChg>
        <pc:spChg chg="add mod">
          <ac:chgData name="Bruno Ribstein" userId="b81d010f-da2b-49a1-b06f-11093b5cc4be" providerId="ADAL" clId="{C9441783-8B16-4D85-A297-00C29259EE5D}" dt="2021-06-22T15:10:49.596" v="1452"/>
          <ac:spMkLst>
            <pc:docMk/>
            <pc:sldMk cId="4072958747" sldId="1111"/>
            <ac:spMk id="19" creationId="{C8049738-F18A-4042-88C9-0C6789225B42}"/>
          </ac:spMkLst>
        </pc:spChg>
        <pc:spChg chg="add mod">
          <ac:chgData name="Bruno Ribstein" userId="b81d010f-da2b-49a1-b06f-11093b5cc4be" providerId="ADAL" clId="{C9441783-8B16-4D85-A297-00C29259EE5D}" dt="2021-06-22T15:10:49.596" v="1452"/>
          <ac:spMkLst>
            <pc:docMk/>
            <pc:sldMk cId="4072958747" sldId="1111"/>
            <ac:spMk id="20" creationId="{F95EAF8B-A2EB-4DA6-BDD7-B9CF571F9470}"/>
          </ac:spMkLst>
        </pc:spChg>
        <pc:spChg chg="add mod">
          <ac:chgData name="Bruno Ribstein" userId="b81d010f-da2b-49a1-b06f-11093b5cc4be" providerId="ADAL" clId="{C9441783-8B16-4D85-A297-00C29259EE5D}" dt="2021-06-22T15:10:49.596" v="1452"/>
          <ac:spMkLst>
            <pc:docMk/>
            <pc:sldMk cId="4072958747" sldId="1111"/>
            <ac:spMk id="21" creationId="{B23461E4-2C8A-4537-B0CE-30D5F3343782}"/>
          </ac:spMkLst>
        </pc:spChg>
        <pc:spChg chg="add mod">
          <ac:chgData name="Bruno Ribstein" userId="b81d010f-da2b-49a1-b06f-11093b5cc4be" providerId="ADAL" clId="{C9441783-8B16-4D85-A297-00C29259EE5D}" dt="2021-06-22T15:10:49.596" v="1452"/>
          <ac:spMkLst>
            <pc:docMk/>
            <pc:sldMk cId="4072958747" sldId="1111"/>
            <ac:spMk id="22" creationId="{4B8568FF-4CF7-47D2-A72C-9B83B2569D55}"/>
          </ac:spMkLst>
        </pc:spChg>
        <pc:spChg chg="add mod">
          <ac:chgData name="Bruno Ribstein" userId="b81d010f-da2b-49a1-b06f-11093b5cc4be" providerId="ADAL" clId="{C9441783-8B16-4D85-A297-00C29259EE5D}" dt="2021-06-22T15:10:49.596" v="1452"/>
          <ac:spMkLst>
            <pc:docMk/>
            <pc:sldMk cId="4072958747" sldId="1111"/>
            <ac:spMk id="23" creationId="{362638EC-110F-4727-8E6E-671FC0C850F2}"/>
          </ac:spMkLst>
        </pc:spChg>
        <pc:spChg chg="add mod">
          <ac:chgData name="Bruno Ribstein" userId="b81d010f-da2b-49a1-b06f-11093b5cc4be" providerId="ADAL" clId="{C9441783-8B16-4D85-A297-00C29259EE5D}" dt="2021-06-22T15:10:49.596" v="1452"/>
          <ac:spMkLst>
            <pc:docMk/>
            <pc:sldMk cId="4072958747" sldId="1111"/>
            <ac:spMk id="24" creationId="{35D2AB33-A4AA-4DE1-8163-839A537A5F0F}"/>
          </ac:spMkLst>
        </pc:spChg>
        <pc:spChg chg="mod">
          <ac:chgData name="Bruno Ribstein" userId="b81d010f-da2b-49a1-b06f-11093b5cc4be" providerId="ADAL" clId="{C9441783-8B16-4D85-A297-00C29259EE5D}" dt="2021-06-23T10:20:49.971" v="5412" actId="255"/>
          <ac:spMkLst>
            <pc:docMk/>
            <pc:sldMk cId="4072958747" sldId="1111"/>
            <ac:spMk id="19459" creationId="{00000000-0000-0000-0000-000000000000}"/>
          </ac:spMkLst>
        </pc:spChg>
        <pc:graphicFrameChg chg="del">
          <ac:chgData name="Bruno Ribstein" userId="b81d010f-da2b-49a1-b06f-11093b5cc4be" providerId="ADAL" clId="{C9441783-8B16-4D85-A297-00C29259EE5D}" dt="2021-06-22T15:10:32.661" v="1448" actId="478"/>
          <ac:graphicFrameMkLst>
            <pc:docMk/>
            <pc:sldMk cId="4072958747" sldId="1111"/>
            <ac:graphicFrameMk id="12" creationId="{DFE9C6FA-B708-484E-AD06-6B50D9F73E6A}"/>
          </ac:graphicFrameMkLst>
        </pc:graphicFrameChg>
        <pc:graphicFrameChg chg="del">
          <ac:chgData name="Bruno Ribstein" userId="b81d010f-da2b-49a1-b06f-11093b5cc4be" providerId="ADAL" clId="{C9441783-8B16-4D85-A297-00C29259EE5D}" dt="2021-06-22T15:10:37.288" v="1449" actId="478"/>
          <ac:graphicFrameMkLst>
            <pc:docMk/>
            <pc:sldMk cId="4072958747" sldId="1111"/>
            <ac:graphicFrameMk id="16" creationId="{4126AF29-9DA6-4473-9A1F-E54330FB4EFB}"/>
          </ac:graphicFrameMkLst>
        </pc:graphicFrameChg>
        <pc:graphicFrameChg chg="add mod">
          <ac:chgData name="Bruno Ribstein" userId="b81d010f-da2b-49a1-b06f-11093b5cc4be" providerId="ADAL" clId="{C9441783-8B16-4D85-A297-00C29259EE5D}" dt="2021-06-22T15:10:49.596" v="1452"/>
          <ac:graphicFrameMkLst>
            <pc:docMk/>
            <pc:sldMk cId="4072958747" sldId="1111"/>
            <ac:graphicFrameMk id="18" creationId="{49CCF694-4015-4870-9FAF-CDC13B682FD8}"/>
          </ac:graphicFrameMkLst>
        </pc:graphicFrameChg>
        <pc:picChg chg="add mod">
          <ac:chgData name="Bruno Ribstein" userId="b81d010f-da2b-49a1-b06f-11093b5cc4be" providerId="ADAL" clId="{C9441783-8B16-4D85-A297-00C29259EE5D}" dt="2021-06-22T15:10:49.596" v="1452"/>
          <ac:picMkLst>
            <pc:docMk/>
            <pc:sldMk cId="4072958747" sldId="1111"/>
            <ac:picMk id="11" creationId="{7E8ACD4C-DBAE-4B40-B205-3EC89D0F23E6}"/>
          </ac:picMkLst>
        </pc:picChg>
        <pc:picChg chg="add mod">
          <ac:chgData name="Bruno Ribstein" userId="b81d010f-da2b-49a1-b06f-11093b5cc4be" providerId="ADAL" clId="{C9441783-8B16-4D85-A297-00C29259EE5D}" dt="2021-06-22T15:10:49.596" v="1452"/>
          <ac:picMkLst>
            <pc:docMk/>
            <pc:sldMk cId="4072958747" sldId="1111"/>
            <ac:picMk id="14" creationId="{721D8F9D-EDE0-4FA9-A084-79FA700B9486}"/>
          </ac:picMkLst>
        </pc:picChg>
      </pc:sldChg>
      <pc:sldChg chg="new del">
        <pc:chgData name="Bruno Ribstein" userId="b81d010f-da2b-49a1-b06f-11093b5cc4be" providerId="ADAL" clId="{C9441783-8B16-4D85-A297-00C29259EE5D}" dt="2021-06-22T15:12:15.100" v="1494" actId="47"/>
        <pc:sldMkLst>
          <pc:docMk/>
          <pc:sldMk cId="365676761" sldId="1112"/>
        </pc:sldMkLst>
      </pc:sldChg>
      <pc:sldChg chg="addSp delSp modSp add mod ord">
        <pc:chgData name="Bruno Ribstein" userId="b81d010f-da2b-49a1-b06f-11093b5cc4be" providerId="ADAL" clId="{C9441783-8B16-4D85-A297-00C29259EE5D}" dt="2021-06-23T10:20:57.131" v="5413" actId="255"/>
        <pc:sldMkLst>
          <pc:docMk/>
          <pc:sldMk cId="2381722491" sldId="1112"/>
        </pc:sldMkLst>
        <pc:spChg chg="mod">
          <ac:chgData name="Bruno Ribstein" userId="b81d010f-da2b-49a1-b06f-11093b5cc4be" providerId="ADAL" clId="{C9441783-8B16-4D85-A297-00C29259EE5D}" dt="2021-06-22T15:17:37.029" v="1652" actId="14100"/>
          <ac:spMkLst>
            <pc:docMk/>
            <pc:sldMk cId="2381722491" sldId="1112"/>
            <ac:spMk id="9" creationId="{837DE8DA-3F1E-4C18-989F-7E026795C685}"/>
          </ac:spMkLst>
        </pc:spChg>
        <pc:spChg chg="add del mod">
          <ac:chgData name="Bruno Ribstein" userId="b81d010f-da2b-49a1-b06f-11093b5cc4be" providerId="ADAL" clId="{C9441783-8B16-4D85-A297-00C29259EE5D}" dt="2021-06-22T15:20:25.265" v="1745" actId="478"/>
          <ac:spMkLst>
            <pc:docMk/>
            <pc:sldMk cId="2381722491" sldId="1112"/>
            <ac:spMk id="11" creationId="{F6634568-9107-4455-9A47-A1A5B58AF752}"/>
          </ac:spMkLst>
        </pc:spChg>
        <pc:spChg chg="mod">
          <ac:chgData name="Bruno Ribstein" userId="b81d010f-da2b-49a1-b06f-11093b5cc4be" providerId="ADAL" clId="{C9441783-8B16-4D85-A297-00C29259EE5D}" dt="2021-06-22T15:20:50.725" v="1747" actId="14100"/>
          <ac:spMkLst>
            <pc:docMk/>
            <pc:sldMk cId="2381722491" sldId="1112"/>
            <ac:spMk id="12" creationId="{9100C067-ED1C-4284-A5CF-0F2B672F3579}"/>
          </ac:spMkLst>
        </pc:spChg>
        <pc:spChg chg="add mod">
          <ac:chgData name="Bruno Ribstein" userId="b81d010f-da2b-49a1-b06f-11093b5cc4be" providerId="ADAL" clId="{C9441783-8B16-4D85-A297-00C29259EE5D}" dt="2021-06-22T15:22:44.737" v="1766" actId="20577"/>
          <ac:spMkLst>
            <pc:docMk/>
            <pc:sldMk cId="2381722491" sldId="1112"/>
            <ac:spMk id="15" creationId="{566240FF-72D0-4383-9E61-47815D71BFCE}"/>
          </ac:spMkLst>
        </pc:spChg>
        <pc:spChg chg="add mod">
          <ac:chgData name="Bruno Ribstein" userId="b81d010f-da2b-49a1-b06f-11093b5cc4be" providerId="ADAL" clId="{C9441783-8B16-4D85-A297-00C29259EE5D}" dt="2021-06-22T15:18:33.293" v="1665" actId="1076"/>
          <ac:spMkLst>
            <pc:docMk/>
            <pc:sldMk cId="2381722491" sldId="1112"/>
            <ac:spMk id="16" creationId="{8EED657C-FD8E-4C2B-A295-08FE646EADB9}"/>
          </ac:spMkLst>
        </pc:spChg>
        <pc:spChg chg="add mod">
          <ac:chgData name="Bruno Ribstein" userId="b81d010f-da2b-49a1-b06f-11093b5cc4be" providerId="ADAL" clId="{C9441783-8B16-4D85-A297-00C29259EE5D}" dt="2021-06-22T15:18:45.029" v="1669" actId="1076"/>
          <ac:spMkLst>
            <pc:docMk/>
            <pc:sldMk cId="2381722491" sldId="1112"/>
            <ac:spMk id="17" creationId="{44DF2919-2272-4E71-9A22-CC6F9CE30943}"/>
          </ac:spMkLst>
        </pc:spChg>
        <pc:spChg chg="del mod">
          <ac:chgData name="Bruno Ribstein" userId="b81d010f-da2b-49a1-b06f-11093b5cc4be" providerId="ADAL" clId="{C9441783-8B16-4D85-A297-00C29259EE5D}" dt="2021-06-22T15:20:28.656" v="1746" actId="478"/>
          <ac:spMkLst>
            <pc:docMk/>
            <pc:sldMk cId="2381722491" sldId="1112"/>
            <ac:spMk id="18" creationId="{94723FED-6371-4CB4-BCF4-DBAD409C3644}"/>
          </ac:spMkLst>
        </pc:spChg>
        <pc:spChg chg="del mod">
          <ac:chgData name="Bruno Ribstein" userId="b81d010f-da2b-49a1-b06f-11093b5cc4be" providerId="ADAL" clId="{C9441783-8B16-4D85-A297-00C29259EE5D}" dt="2021-06-22T15:20:28.656" v="1746" actId="478"/>
          <ac:spMkLst>
            <pc:docMk/>
            <pc:sldMk cId="2381722491" sldId="1112"/>
            <ac:spMk id="19" creationId="{A49C7130-F33F-49FE-8018-A404456C929E}"/>
          </ac:spMkLst>
        </pc:spChg>
        <pc:spChg chg="add mod">
          <ac:chgData name="Bruno Ribstein" userId="b81d010f-da2b-49a1-b06f-11093b5cc4be" providerId="ADAL" clId="{C9441783-8B16-4D85-A297-00C29259EE5D}" dt="2021-06-22T15:20:16.405" v="1743" actId="1076"/>
          <ac:spMkLst>
            <pc:docMk/>
            <pc:sldMk cId="2381722491" sldId="1112"/>
            <ac:spMk id="20" creationId="{C0ABBC03-88B6-4AF9-99E4-16228632D4EE}"/>
          </ac:spMkLst>
        </pc:spChg>
        <pc:spChg chg="add mod">
          <ac:chgData name="Bruno Ribstein" userId="b81d010f-da2b-49a1-b06f-11093b5cc4be" providerId="ADAL" clId="{C9441783-8B16-4D85-A297-00C29259EE5D}" dt="2021-06-22T15:21:55.661" v="1756" actId="14100"/>
          <ac:spMkLst>
            <pc:docMk/>
            <pc:sldMk cId="2381722491" sldId="1112"/>
            <ac:spMk id="21" creationId="{C4120E94-425E-47D4-B77D-2B28190A7CA4}"/>
          </ac:spMkLst>
        </pc:spChg>
        <pc:spChg chg="mod">
          <ac:chgData name="Bruno Ribstein" userId="b81d010f-da2b-49a1-b06f-11093b5cc4be" providerId="ADAL" clId="{C9441783-8B16-4D85-A297-00C29259EE5D}" dt="2021-06-23T10:20:57.131" v="5413" actId="255"/>
          <ac:spMkLst>
            <pc:docMk/>
            <pc:sldMk cId="2381722491" sldId="1112"/>
            <ac:spMk id="19459" creationId="{00000000-0000-0000-0000-000000000000}"/>
          </ac:spMkLst>
        </pc:spChg>
        <pc:picChg chg="add mod">
          <ac:chgData name="Bruno Ribstein" userId="b81d010f-da2b-49a1-b06f-11093b5cc4be" providerId="ADAL" clId="{C9441783-8B16-4D85-A297-00C29259EE5D}" dt="2021-06-22T15:20:22.086" v="1744" actId="1076"/>
          <ac:picMkLst>
            <pc:docMk/>
            <pc:sldMk cId="2381722491" sldId="1112"/>
            <ac:picMk id="13" creationId="{5016DAFB-BC19-4F5F-AD78-FCBA37F18F53}"/>
          </ac:picMkLst>
        </pc:picChg>
        <pc:picChg chg="add mod">
          <ac:chgData name="Bruno Ribstein" userId="b81d010f-da2b-49a1-b06f-11093b5cc4be" providerId="ADAL" clId="{C9441783-8B16-4D85-A297-00C29259EE5D}" dt="2021-06-22T15:20:22.086" v="1744" actId="1076"/>
          <ac:picMkLst>
            <pc:docMk/>
            <pc:sldMk cId="2381722491" sldId="1112"/>
            <ac:picMk id="14" creationId="{41D4E892-52CC-4DE9-BCA8-43B3B080FA25}"/>
          </ac:picMkLst>
        </pc:picChg>
        <pc:cxnChg chg="add mod">
          <ac:chgData name="Bruno Ribstein" userId="b81d010f-da2b-49a1-b06f-11093b5cc4be" providerId="ADAL" clId="{C9441783-8B16-4D85-A297-00C29259EE5D}" dt="2021-06-22T15:22:28.189" v="1761" actId="14100"/>
          <ac:cxnSpMkLst>
            <pc:docMk/>
            <pc:sldMk cId="2381722491" sldId="1112"/>
            <ac:cxnSpMk id="3" creationId="{C9911EB1-3AD9-4618-B6E9-01E07311FF44}"/>
          </ac:cxnSpMkLst>
        </pc:cxnChg>
      </pc:sldChg>
      <pc:sldChg chg="addSp delSp modSp add mod">
        <pc:chgData name="Bruno Ribstein" userId="b81d010f-da2b-49a1-b06f-11093b5cc4be" providerId="ADAL" clId="{C9441783-8B16-4D85-A297-00C29259EE5D}" dt="2021-06-23T10:21:02.731" v="5414" actId="255"/>
        <pc:sldMkLst>
          <pc:docMk/>
          <pc:sldMk cId="1585804464" sldId="1113"/>
        </pc:sldMkLst>
        <pc:spChg chg="add mod">
          <ac:chgData name="Bruno Ribstein" userId="b81d010f-da2b-49a1-b06f-11093b5cc4be" providerId="ADAL" clId="{C9441783-8B16-4D85-A297-00C29259EE5D}" dt="2021-06-23T08:07:43.923" v="3365" actId="14100"/>
          <ac:spMkLst>
            <pc:docMk/>
            <pc:sldMk cId="1585804464" sldId="1113"/>
            <ac:spMk id="3" creationId="{6E39C82D-B92B-4512-B4B2-2B5DC405B619}"/>
          </ac:spMkLst>
        </pc:spChg>
        <pc:spChg chg="mod ord">
          <ac:chgData name="Bruno Ribstein" userId="b81d010f-da2b-49a1-b06f-11093b5cc4be" providerId="ADAL" clId="{C9441783-8B16-4D85-A297-00C29259EE5D}" dt="2021-06-23T08:10:32.301" v="3383" actId="166"/>
          <ac:spMkLst>
            <pc:docMk/>
            <pc:sldMk cId="1585804464" sldId="1113"/>
            <ac:spMk id="20" creationId="{C0ABBC03-88B6-4AF9-99E4-16228632D4EE}"/>
          </ac:spMkLst>
        </pc:spChg>
        <pc:spChg chg="del">
          <ac:chgData name="Bruno Ribstein" userId="b81d010f-da2b-49a1-b06f-11093b5cc4be" providerId="ADAL" clId="{C9441783-8B16-4D85-A297-00C29259EE5D}" dt="2021-06-22T15:23:12.609" v="1770" actId="478"/>
          <ac:spMkLst>
            <pc:docMk/>
            <pc:sldMk cId="1585804464" sldId="1113"/>
            <ac:spMk id="21" creationId="{C4120E94-425E-47D4-B77D-2B28190A7CA4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24" creationId="{B3A5903F-CCD9-45A3-9AF2-52BD2FF9E802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25" creationId="{67728DEA-71FD-46FF-8C16-33D0F9BCA2C6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26" creationId="{78447F01-FC6C-4445-BAED-7E4B453DF9AC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27" creationId="{AAB7241A-5513-415B-A990-44FA0EE924BC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28" creationId="{2A0755F5-FE11-4B61-B83E-F96310E80A7D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29" creationId="{FFC8298E-2CA9-4E82-A411-18D3A889D0A4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30" creationId="{C49B95A3-EEEE-4562-A7BD-36B3E66DAFA0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31" creationId="{97115D1F-D7B4-4E76-B7C1-5908D28B508E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32" creationId="{C7DF88AC-2DB1-44D1-B9B9-410C235E4BC2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33" creationId="{EC91B5CB-73B5-4768-A6B6-115D0ADA6BBA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34" creationId="{20C49C5A-4F98-44E9-93C6-0BB0AD052995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35" creationId="{5FB4AFE1-DE62-4EA6-A019-5EFE10A60BCB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36" creationId="{CBEEFFDF-6D0E-4D22-8E14-54ECAF3FAAC6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37" creationId="{40B63D91-93A6-42BE-BCEB-9638A138B3A3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38" creationId="{3A8AE1B1-4D2F-4C89-A60E-842D2F654F53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39" creationId="{41679689-41C9-41FA-B67B-A8B1072A06C8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40" creationId="{14A2BC6C-F347-496F-B0F0-A58F24BD7EDE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41" creationId="{6E4B6D36-E541-49B4-AEE1-062FB593A1BD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42" creationId="{D80C4CBA-34BA-46E9-93C1-7269829D239B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43" creationId="{E50E3B79-CC16-4061-9B70-D352ABE22C22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44" creationId="{00396DDF-2937-486A-8DAD-5F7D7E74A65F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45" creationId="{9EFE73D4-44FE-4414-8F9E-C4CF9ACDCDE3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46" creationId="{7D1C6F0C-A3EC-43B7-889A-EA4B444F7240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47" creationId="{9C942CB5-1417-4783-9415-893D41B8BF54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48" creationId="{AE98BBC5-ECBA-47B5-99C7-5A8020DD4BEB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49" creationId="{73A29AFB-0697-4916-AA7B-B52A9B8D8FE6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50" creationId="{C844E832-F5DA-4481-9040-E4A55BDDBD4C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51" creationId="{39A02026-B61F-494F-A76E-3E53C9F6B178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52" creationId="{0A54851E-68A6-4063-AE05-A0D97E9047CE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53" creationId="{CA588EFF-A384-4CF2-9397-61B6ED885EED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54" creationId="{33E3500D-406C-4CC8-B700-AA0BF0AB6708}"/>
          </ac:spMkLst>
        </pc:spChg>
        <pc:spChg chg="add mod">
          <ac:chgData name="Bruno Ribstein" userId="b81d010f-da2b-49a1-b06f-11093b5cc4be" providerId="ADAL" clId="{C9441783-8B16-4D85-A297-00C29259EE5D}" dt="2021-06-22T15:24:13.977" v="1778" actId="208"/>
          <ac:spMkLst>
            <pc:docMk/>
            <pc:sldMk cId="1585804464" sldId="1113"/>
            <ac:spMk id="55" creationId="{CD3EC515-F664-4AF8-84B1-4231507DB8AA}"/>
          </ac:spMkLst>
        </pc:spChg>
        <pc:spChg chg="add mod ord">
          <ac:chgData name="Bruno Ribstein" userId="b81d010f-da2b-49a1-b06f-11093b5cc4be" providerId="ADAL" clId="{C9441783-8B16-4D85-A297-00C29259EE5D}" dt="2021-06-23T08:11:22.864" v="3389" actId="166"/>
          <ac:spMkLst>
            <pc:docMk/>
            <pc:sldMk cId="1585804464" sldId="1113"/>
            <ac:spMk id="56" creationId="{8FE441EF-4EA2-4931-B274-666D0B00DED1}"/>
          </ac:spMkLst>
        </pc:spChg>
        <pc:spChg chg="add mod">
          <ac:chgData name="Bruno Ribstein" userId="b81d010f-da2b-49a1-b06f-11093b5cc4be" providerId="ADAL" clId="{C9441783-8B16-4D85-A297-00C29259EE5D}" dt="2021-06-23T08:08:11.763" v="3368" actId="14100"/>
          <ac:spMkLst>
            <pc:docMk/>
            <pc:sldMk cId="1585804464" sldId="1113"/>
            <ac:spMk id="57" creationId="{E1FE84DF-C64F-4065-8460-7A4B5186D310}"/>
          </ac:spMkLst>
        </pc:spChg>
        <pc:spChg chg="add mod">
          <ac:chgData name="Bruno Ribstein" userId="b81d010f-da2b-49a1-b06f-11093b5cc4be" providerId="ADAL" clId="{C9441783-8B16-4D85-A297-00C29259EE5D}" dt="2021-06-23T08:09:04.266" v="3372" actId="14100"/>
          <ac:spMkLst>
            <pc:docMk/>
            <pc:sldMk cId="1585804464" sldId="1113"/>
            <ac:spMk id="58" creationId="{D6500EBF-ECEE-4252-83A9-3003EB68A6D0}"/>
          </ac:spMkLst>
        </pc:spChg>
        <pc:spChg chg="add mod">
          <ac:chgData name="Bruno Ribstein" userId="b81d010f-da2b-49a1-b06f-11093b5cc4be" providerId="ADAL" clId="{C9441783-8B16-4D85-A297-00C29259EE5D}" dt="2021-06-23T08:09:42.762" v="3376" actId="14100"/>
          <ac:spMkLst>
            <pc:docMk/>
            <pc:sldMk cId="1585804464" sldId="1113"/>
            <ac:spMk id="59" creationId="{C9B3EA2D-DC2E-430E-8B55-56EF0AF7476A}"/>
          </ac:spMkLst>
        </pc:spChg>
        <pc:spChg chg="add del mod">
          <ac:chgData name="Bruno Ribstein" userId="b81d010f-da2b-49a1-b06f-11093b5cc4be" providerId="ADAL" clId="{C9441783-8B16-4D85-A297-00C29259EE5D}" dt="2021-06-23T08:10:08.274" v="3380" actId="478"/>
          <ac:spMkLst>
            <pc:docMk/>
            <pc:sldMk cId="1585804464" sldId="1113"/>
            <ac:spMk id="60" creationId="{73B25334-5AAB-4CA7-A212-D6F33CEAE684}"/>
          </ac:spMkLst>
        </pc:spChg>
        <pc:spChg chg="add mod ord">
          <ac:chgData name="Bruno Ribstein" userId="b81d010f-da2b-49a1-b06f-11093b5cc4be" providerId="ADAL" clId="{C9441783-8B16-4D85-A297-00C29259EE5D}" dt="2021-06-23T08:11:19.386" v="3388" actId="166"/>
          <ac:spMkLst>
            <pc:docMk/>
            <pc:sldMk cId="1585804464" sldId="1113"/>
            <ac:spMk id="61" creationId="{A65CD824-257D-4678-B33A-BAB4BAC17745}"/>
          </ac:spMkLst>
        </pc:spChg>
        <pc:spChg chg="mod">
          <ac:chgData name="Bruno Ribstein" userId="b81d010f-da2b-49a1-b06f-11093b5cc4be" providerId="ADAL" clId="{C9441783-8B16-4D85-A297-00C29259EE5D}" dt="2021-06-23T10:21:02.731" v="5414" actId="255"/>
          <ac:spMkLst>
            <pc:docMk/>
            <pc:sldMk cId="1585804464" sldId="1113"/>
            <ac:spMk id="19459" creationId="{00000000-0000-0000-0000-000000000000}"/>
          </ac:spMkLst>
        </pc:spChg>
        <pc:grpChg chg="add mod ord">
          <ac:chgData name="Bruno Ribstein" userId="b81d010f-da2b-49a1-b06f-11093b5cc4be" providerId="ADAL" clId="{C9441783-8B16-4D85-A297-00C29259EE5D}" dt="2021-06-23T08:11:26.512" v="3390" actId="166"/>
          <ac:grpSpMkLst>
            <pc:docMk/>
            <pc:sldMk cId="1585804464" sldId="1113"/>
            <ac:grpSpMk id="2" creationId="{88B5331F-D9C9-45F4-93F1-026362FA656C}"/>
          </ac:grpSpMkLst>
        </pc:grpChg>
        <pc:picChg chg="del">
          <ac:chgData name="Bruno Ribstein" userId="b81d010f-da2b-49a1-b06f-11093b5cc4be" providerId="ADAL" clId="{C9441783-8B16-4D85-A297-00C29259EE5D}" dt="2021-06-22T15:23:10.387" v="1768" actId="478"/>
          <ac:picMkLst>
            <pc:docMk/>
            <pc:sldMk cId="1585804464" sldId="1113"/>
            <ac:picMk id="13" creationId="{5016DAFB-BC19-4F5F-AD78-FCBA37F18F53}"/>
          </ac:picMkLst>
        </pc:picChg>
        <pc:picChg chg="del">
          <ac:chgData name="Bruno Ribstein" userId="b81d010f-da2b-49a1-b06f-11093b5cc4be" providerId="ADAL" clId="{C9441783-8B16-4D85-A297-00C29259EE5D}" dt="2021-06-22T15:23:11.425" v="1769" actId="478"/>
          <ac:picMkLst>
            <pc:docMk/>
            <pc:sldMk cId="1585804464" sldId="1113"/>
            <ac:picMk id="14" creationId="{41D4E892-52CC-4DE9-BCA8-43B3B080FA25}"/>
          </ac:picMkLst>
        </pc:picChg>
        <pc:picChg chg="add del mod">
          <ac:chgData name="Bruno Ribstein" userId="b81d010f-da2b-49a1-b06f-11093b5cc4be" providerId="ADAL" clId="{C9441783-8B16-4D85-A297-00C29259EE5D}" dt="2021-06-22T15:23:33.517" v="1773" actId="478"/>
          <ac:picMkLst>
            <pc:docMk/>
            <pc:sldMk cId="1585804464" sldId="1113"/>
            <ac:picMk id="18" creationId="{70F87EA7-E6D1-433B-BA78-EECBF1625773}"/>
          </ac:picMkLst>
        </pc:picChg>
        <pc:picChg chg="add del mod">
          <ac:chgData name="Bruno Ribstein" userId="b81d010f-da2b-49a1-b06f-11093b5cc4be" providerId="ADAL" clId="{C9441783-8B16-4D85-A297-00C29259EE5D}" dt="2021-06-22T15:23:33.517" v="1773" actId="478"/>
          <ac:picMkLst>
            <pc:docMk/>
            <pc:sldMk cId="1585804464" sldId="1113"/>
            <ac:picMk id="19" creationId="{C2C21D7D-30A9-4757-9520-CA7CBA4C4EDC}"/>
          </ac:picMkLst>
        </pc:picChg>
        <pc:picChg chg="add mod">
          <ac:chgData name="Bruno Ribstein" userId="b81d010f-da2b-49a1-b06f-11093b5cc4be" providerId="ADAL" clId="{C9441783-8B16-4D85-A297-00C29259EE5D}" dt="2021-06-22T15:24:29.933" v="1781" actId="14100"/>
          <ac:picMkLst>
            <pc:docMk/>
            <pc:sldMk cId="1585804464" sldId="1113"/>
            <ac:picMk id="22" creationId="{321CDB9C-DD43-45C9-A836-118AEE7EE3A3}"/>
          </ac:picMkLst>
        </pc:picChg>
        <pc:picChg chg="add mod">
          <ac:chgData name="Bruno Ribstein" userId="b81d010f-da2b-49a1-b06f-11093b5cc4be" providerId="ADAL" clId="{C9441783-8B16-4D85-A297-00C29259EE5D}" dt="2021-06-22T15:24:13.977" v="1778" actId="208"/>
          <ac:picMkLst>
            <pc:docMk/>
            <pc:sldMk cId="1585804464" sldId="1113"/>
            <ac:picMk id="23" creationId="{C05AEA3C-61C9-4573-B670-3BAACC4E80B9}"/>
          </ac:picMkLst>
        </pc:picChg>
        <pc:cxnChg chg="del">
          <ac:chgData name="Bruno Ribstein" userId="b81d010f-da2b-49a1-b06f-11093b5cc4be" providerId="ADAL" clId="{C9441783-8B16-4D85-A297-00C29259EE5D}" dt="2021-06-22T15:23:13.772" v="1771" actId="478"/>
          <ac:cxnSpMkLst>
            <pc:docMk/>
            <pc:sldMk cId="1585804464" sldId="1113"/>
            <ac:cxnSpMk id="3" creationId="{C9911EB1-3AD9-4618-B6E9-01E07311FF44}"/>
          </ac:cxnSpMkLst>
        </pc:cxnChg>
      </pc:sldChg>
      <pc:sldChg chg="addSp delSp modSp add mod">
        <pc:chgData name="Bruno Ribstein" userId="b81d010f-da2b-49a1-b06f-11093b5cc4be" providerId="ADAL" clId="{C9441783-8B16-4D85-A297-00C29259EE5D}" dt="2021-06-23T10:21:09.571" v="5415" actId="255"/>
        <pc:sldMkLst>
          <pc:docMk/>
          <pc:sldMk cId="1945179486" sldId="1114"/>
        </pc:sldMkLst>
        <pc:spChg chg="del mod">
          <ac:chgData name="Bruno Ribstein" userId="b81d010f-da2b-49a1-b06f-11093b5cc4be" providerId="ADAL" clId="{C9441783-8B16-4D85-A297-00C29259EE5D}" dt="2021-06-22T15:39:03.138" v="1983" actId="478"/>
          <ac:spMkLst>
            <pc:docMk/>
            <pc:sldMk cId="1945179486" sldId="1114"/>
            <ac:spMk id="9" creationId="{837DE8DA-3F1E-4C18-989F-7E026795C685}"/>
          </ac:spMkLst>
        </pc:spChg>
        <pc:spChg chg="del mod">
          <ac:chgData name="Bruno Ribstein" userId="b81d010f-da2b-49a1-b06f-11093b5cc4be" providerId="ADAL" clId="{C9441783-8B16-4D85-A297-00C29259EE5D}" dt="2021-06-22T15:39:05.281" v="1984" actId="478"/>
          <ac:spMkLst>
            <pc:docMk/>
            <pc:sldMk cId="1945179486" sldId="1114"/>
            <ac:spMk id="12" creationId="{9100C067-ED1C-4284-A5CF-0F2B672F3579}"/>
          </ac:spMkLst>
        </pc:spChg>
        <pc:spChg chg="del mod">
          <ac:chgData name="Bruno Ribstein" userId="b81d010f-da2b-49a1-b06f-11093b5cc4be" providerId="ADAL" clId="{C9441783-8B16-4D85-A297-00C29259EE5D}" dt="2021-06-22T15:39:05.281" v="1984" actId="478"/>
          <ac:spMkLst>
            <pc:docMk/>
            <pc:sldMk cId="1945179486" sldId="1114"/>
            <ac:spMk id="15" creationId="{566240FF-72D0-4383-9E61-47815D71BFCE}"/>
          </ac:spMkLst>
        </pc:spChg>
        <pc:spChg chg="del">
          <ac:chgData name="Bruno Ribstein" userId="b81d010f-da2b-49a1-b06f-11093b5cc4be" providerId="ADAL" clId="{C9441783-8B16-4D85-A297-00C29259EE5D}" dt="2021-06-22T15:34:08.291" v="1928" actId="478"/>
          <ac:spMkLst>
            <pc:docMk/>
            <pc:sldMk cId="1945179486" sldId="1114"/>
            <ac:spMk id="16" creationId="{8EED657C-FD8E-4C2B-A295-08FE646EADB9}"/>
          </ac:spMkLst>
        </pc:spChg>
        <pc:spChg chg="del">
          <ac:chgData name="Bruno Ribstein" userId="b81d010f-da2b-49a1-b06f-11093b5cc4be" providerId="ADAL" clId="{C9441783-8B16-4D85-A297-00C29259EE5D}" dt="2021-06-22T15:34:07.327" v="1927" actId="478"/>
          <ac:spMkLst>
            <pc:docMk/>
            <pc:sldMk cId="1945179486" sldId="1114"/>
            <ac:spMk id="17" creationId="{44DF2919-2272-4E71-9A22-CC6F9CE30943}"/>
          </ac:spMkLst>
        </pc:spChg>
        <pc:spChg chg="del">
          <ac:chgData name="Bruno Ribstein" userId="b81d010f-da2b-49a1-b06f-11093b5cc4be" providerId="ADAL" clId="{C9441783-8B16-4D85-A297-00C29259EE5D}" dt="2021-06-22T15:34:06.179" v="1926" actId="478"/>
          <ac:spMkLst>
            <pc:docMk/>
            <pc:sldMk cId="1945179486" sldId="1114"/>
            <ac:spMk id="20" creationId="{C0ABBC03-88B6-4AF9-99E4-16228632D4EE}"/>
          </ac:spMkLst>
        </pc:spChg>
        <pc:spChg chg="del mod">
          <ac:chgData name="Bruno Ribstein" userId="b81d010f-da2b-49a1-b06f-11093b5cc4be" providerId="ADAL" clId="{C9441783-8B16-4D85-A297-00C29259EE5D}" dt="2021-06-22T15:37:57.684" v="1981" actId="478"/>
          <ac:spMkLst>
            <pc:docMk/>
            <pc:sldMk cId="1945179486" sldId="1114"/>
            <ac:spMk id="56" creationId="{8FE441EF-4EA2-4931-B274-666D0B00DED1}"/>
          </ac:spMkLst>
        </pc:spChg>
        <pc:spChg chg="add mod">
          <ac:chgData name="Bruno Ribstein" userId="b81d010f-da2b-49a1-b06f-11093b5cc4be" providerId="ADAL" clId="{C9441783-8B16-4D85-A297-00C29259EE5D}" dt="2021-06-22T15:39:15.542" v="1985" actId="1076"/>
          <ac:spMkLst>
            <pc:docMk/>
            <pc:sldMk cId="1945179486" sldId="1114"/>
            <ac:spMk id="59" creationId="{B1D12231-50F0-4043-8111-A4E4DE23EC1C}"/>
          </ac:spMkLst>
        </pc:spChg>
        <pc:spChg chg="add mod">
          <ac:chgData name="Bruno Ribstein" userId="b81d010f-da2b-49a1-b06f-11093b5cc4be" providerId="ADAL" clId="{C9441783-8B16-4D85-A297-00C29259EE5D}" dt="2021-06-22T15:39:15.542" v="1985" actId="1076"/>
          <ac:spMkLst>
            <pc:docMk/>
            <pc:sldMk cId="1945179486" sldId="1114"/>
            <ac:spMk id="60" creationId="{090B3660-197C-4374-B3DB-2E95B73AF7CC}"/>
          </ac:spMkLst>
        </pc:spChg>
        <pc:spChg chg="mod">
          <ac:chgData name="Bruno Ribstein" userId="b81d010f-da2b-49a1-b06f-11093b5cc4be" providerId="ADAL" clId="{C9441783-8B16-4D85-A297-00C29259EE5D}" dt="2021-06-23T10:21:09.571" v="5415" actId="255"/>
          <ac:spMkLst>
            <pc:docMk/>
            <pc:sldMk cId="1945179486" sldId="1114"/>
            <ac:spMk id="19459" creationId="{00000000-0000-0000-0000-000000000000}"/>
          </ac:spMkLst>
        </pc:spChg>
        <pc:grpChg chg="del">
          <ac:chgData name="Bruno Ribstein" userId="b81d010f-da2b-49a1-b06f-11093b5cc4be" providerId="ADAL" clId="{C9441783-8B16-4D85-A297-00C29259EE5D}" dt="2021-06-22T15:34:00.899" v="1924" actId="478"/>
          <ac:grpSpMkLst>
            <pc:docMk/>
            <pc:sldMk cId="1945179486" sldId="1114"/>
            <ac:grpSpMk id="2" creationId="{88B5331F-D9C9-45F4-93F1-026362FA656C}"/>
          </ac:grpSpMkLst>
        </pc:grpChg>
        <pc:graphicFrameChg chg="add mod">
          <ac:chgData name="Bruno Ribstein" userId="b81d010f-da2b-49a1-b06f-11093b5cc4be" providerId="ADAL" clId="{C9441783-8B16-4D85-A297-00C29259EE5D}" dt="2021-06-22T15:39:15.542" v="1985" actId="1076"/>
          <ac:graphicFrameMkLst>
            <pc:docMk/>
            <pc:sldMk cId="1945179486" sldId="1114"/>
            <ac:graphicFrameMk id="57" creationId="{9BE49591-E1C6-4748-97B4-4C2CE83D51B7}"/>
          </ac:graphicFrameMkLst>
        </pc:graphicFrameChg>
        <pc:graphicFrameChg chg="add del mod">
          <ac:chgData name="Bruno Ribstein" userId="b81d010f-da2b-49a1-b06f-11093b5cc4be" providerId="ADAL" clId="{C9441783-8B16-4D85-A297-00C29259EE5D}" dt="2021-06-22T15:39:01.298" v="1982" actId="478"/>
          <ac:graphicFrameMkLst>
            <pc:docMk/>
            <pc:sldMk cId="1945179486" sldId="1114"/>
            <ac:graphicFrameMk id="58" creationId="{F2082DBE-6ED9-4E48-9DF8-A8B55F8AE90A}"/>
          </ac:graphicFrameMkLst>
        </pc:graphicFrameChg>
        <pc:picChg chg="del">
          <ac:chgData name="Bruno Ribstein" userId="b81d010f-da2b-49a1-b06f-11093b5cc4be" providerId="ADAL" clId="{C9441783-8B16-4D85-A297-00C29259EE5D}" dt="2021-06-22T15:34:00.020" v="1923" actId="478"/>
          <ac:picMkLst>
            <pc:docMk/>
            <pc:sldMk cId="1945179486" sldId="1114"/>
            <ac:picMk id="22" creationId="{321CDB9C-DD43-45C9-A836-118AEE7EE3A3}"/>
          </ac:picMkLst>
        </pc:picChg>
      </pc:sldChg>
      <pc:sldChg chg="delSp modSp add mod ord">
        <pc:chgData name="Bruno Ribstein" userId="b81d010f-da2b-49a1-b06f-11093b5cc4be" providerId="ADAL" clId="{C9441783-8B16-4D85-A297-00C29259EE5D}" dt="2021-06-23T10:21:18.035" v="5416" actId="255"/>
        <pc:sldMkLst>
          <pc:docMk/>
          <pc:sldMk cId="3037219455" sldId="1115"/>
        </pc:sldMkLst>
        <pc:spChg chg="mod">
          <ac:chgData name="Bruno Ribstein" userId="b81d010f-da2b-49a1-b06f-11093b5cc4be" providerId="ADAL" clId="{C9441783-8B16-4D85-A297-00C29259EE5D}" dt="2021-06-22T15:57:09.117" v="2398" actId="6549"/>
          <ac:spMkLst>
            <pc:docMk/>
            <pc:sldMk cId="3037219455" sldId="1115"/>
            <ac:spMk id="9" creationId="{837DE8DA-3F1E-4C18-989F-7E026795C685}"/>
          </ac:spMkLst>
        </pc:spChg>
        <pc:spChg chg="mod">
          <ac:chgData name="Bruno Ribstein" userId="b81d010f-da2b-49a1-b06f-11093b5cc4be" providerId="ADAL" clId="{C9441783-8B16-4D85-A297-00C29259EE5D}" dt="2021-06-23T10:21:18.035" v="5416" actId="255"/>
          <ac:spMkLst>
            <pc:docMk/>
            <pc:sldMk cId="3037219455" sldId="1115"/>
            <ac:spMk id="19459" creationId="{00000000-0000-0000-0000-000000000000}"/>
          </ac:spMkLst>
        </pc:spChg>
        <pc:picChg chg="del">
          <ac:chgData name="Bruno Ribstein" userId="b81d010f-da2b-49a1-b06f-11093b5cc4be" providerId="ADAL" clId="{C9441783-8B16-4D85-A297-00C29259EE5D}" dt="2021-06-22T15:42:19.506" v="2015" actId="478"/>
          <ac:picMkLst>
            <pc:docMk/>
            <pc:sldMk cId="3037219455" sldId="1115"/>
            <ac:picMk id="11" creationId="{DA2CA0C7-4B98-4297-8D3C-380B9A57312D}"/>
          </ac:picMkLst>
        </pc:picChg>
      </pc:sldChg>
      <pc:sldChg chg="addSp delSp modSp add mod">
        <pc:chgData name="Bruno Ribstein" userId="b81d010f-da2b-49a1-b06f-11093b5cc4be" providerId="ADAL" clId="{C9441783-8B16-4D85-A297-00C29259EE5D}" dt="2021-06-23T10:18:17.945" v="5388"/>
        <pc:sldMkLst>
          <pc:docMk/>
          <pc:sldMk cId="33348930" sldId="1116"/>
        </pc:sldMkLst>
        <pc:spChg chg="add mod">
          <ac:chgData name="Bruno Ribstein" userId="b81d010f-da2b-49a1-b06f-11093b5cc4be" providerId="ADAL" clId="{C9441783-8B16-4D85-A297-00C29259EE5D}" dt="2021-06-22T16:14:13.680" v="2897" actId="1076"/>
          <ac:spMkLst>
            <pc:docMk/>
            <pc:sldMk cId="33348930" sldId="1116"/>
            <ac:spMk id="8" creationId="{09EAEF37-C964-46F1-89D8-C72FC5942094}"/>
          </ac:spMkLst>
        </pc:spChg>
        <pc:spChg chg="mod">
          <ac:chgData name="Bruno Ribstein" userId="b81d010f-da2b-49a1-b06f-11093b5cc4be" providerId="ADAL" clId="{C9441783-8B16-4D85-A297-00C29259EE5D}" dt="2021-06-22T16:15:44.686" v="2930"/>
          <ac:spMkLst>
            <pc:docMk/>
            <pc:sldMk cId="33348930" sldId="1116"/>
            <ac:spMk id="9" creationId="{837DE8DA-3F1E-4C18-989F-7E026795C685}"/>
          </ac:spMkLst>
        </pc:spChg>
        <pc:spChg chg="add mod">
          <ac:chgData name="Bruno Ribstein" userId="b81d010f-da2b-49a1-b06f-11093b5cc4be" providerId="ADAL" clId="{C9441783-8B16-4D85-A297-00C29259EE5D}" dt="2021-06-22T16:14:17.792" v="2898" actId="1076"/>
          <ac:spMkLst>
            <pc:docMk/>
            <pc:sldMk cId="33348930" sldId="1116"/>
            <ac:spMk id="10" creationId="{2499C1A1-A75A-492A-90A0-876808823ABB}"/>
          </ac:spMkLst>
        </pc:spChg>
        <pc:spChg chg="add del">
          <ac:chgData name="Bruno Ribstein" userId="b81d010f-da2b-49a1-b06f-11093b5cc4be" providerId="ADAL" clId="{C9441783-8B16-4D85-A297-00C29259EE5D}" dt="2021-06-22T16:15:53.695" v="2933" actId="22"/>
          <ac:spMkLst>
            <pc:docMk/>
            <pc:sldMk cId="33348930" sldId="1116"/>
            <ac:spMk id="11" creationId="{DC27F62B-82FF-406E-915B-00867CC04205}"/>
          </ac:spMkLst>
        </pc:spChg>
        <pc:spChg chg="mod">
          <ac:chgData name="Bruno Ribstein" userId="b81d010f-da2b-49a1-b06f-11093b5cc4be" providerId="ADAL" clId="{C9441783-8B16-4D85-A297-00C29259EE5D}" dt="2021-06-23T10:18:17.945" v="5388"/>
          <ac:spMkLst>
            <pc:docMk/>
            <pc:sldMk cId="33348930" sldId="1116"/>
            <ac:spMk id="19459" creationId="{00000000-0000-0000-0000-000000000000}"/>
          </ac:spMkLst>
        </pc:spChg>
      </pc:sldChg>
      <pc:sldChg chg="delSp modSp add mod">
        <pc:chgData name="Bruno Ribstein" userId="b81d010f-da2b-49a1-b06f-11093b5cc4be" providerId="ADAL" clId="{C9441783-8B16-4D85-A297-00C29259EE5D}" dt="2021-06-23T10:18:14.890" v="5387"/>
        <pc:sldMkLst>
          <pc:docMk/>
          <pc:sldMk cId="4194398874" sldId="1117"/>
        </pc:sldMkLst>
        <pc:spChg chg="del">
          <ac:chgData name="Bruno Ribstein" userId="b81d010f-da2b-49a1-b06f-11093b5cc4be" providerId="ADAL" clId="{C9441783-8B16-4D85-A297-00C29259EE5D}" dt="2021-06-22T16:18:19.153" v="2963" actId="478"/>
          <ac:spMkLst>
            <pc:docMk/>
            <pc:sldMk cId="4194398874" sldId="1117"/>
            <ac:spMk id="8" creationId="{09EAEF37-C964-46F1-89D8-C72FC5942094}"/>
          </ac:spMkLst>
        </pc:spChg>
        <pc:spChg chg="mod">
          <ac:chgData name="Bruno Ribstein" userId="b81d010f-da2b-49a1-b06f-11093b5cc4be" providerId="ADAL" clId="{C9441783-8B16-4D85-A297-00C29259EE5D}" dt="2021-06-23T08:19:00.298" v="3478" actId="20577"/>
          <ac:spMkLst>
            <pc:docMk/>
            <pc:sldMk cId="4194398874" sldId="1117"/>
            <ac:spMk id="9" creationId="{837DE8DA-3F1E-4C18-989F-7E026795C685}"/>
          </ac:spMkLst>
        </pc:spChg>
        <pc:spChg chg="del">
          <ac:chgData name="Bruno Ribstein" userId="b81d010f-da2b-49a1-b06f-11093b5cc4be" providerId="ADAL" clId="{C9441783-8B16-4D85-A297-00C29259EE5D}" dt="2021-06-22T16:18:22.102" v="2964" actId="478"/>
          <ac:spMkLst>
            <pc:docMk/>
            <pc:sldMk cId="4194398874" sldId="1117"/>
            <ac:spMk id="10" creationId="{2499C1A1-A75A-492A-90A0-876808823ABB}"/>
          </ac:spMkLst>
        </pc:spChg>
        <pc:spChg chg="mod">
          <ac:chgData name="Bruno Ribstein" userId="b81d010f-da2b-49a1-b06f-11093b5cc4be" providerId="ADAL" clId="{C9441783-8B16-4D85-A297-00C29259EE5D}" dt="2021-06-23T10:18:14.890" v="5387"/>
          <ac:spMkLst>
            <pc:docMk/>
            <pc:sldMk cId="4194398874" sldId="1117"/>
            <ac:spMk id="19459" creationId="{00000000-0000-0000-0000-000000000000}"/>
          </ac:spMkLst>
        </pc:spChg>
      </pc:sldChg>
      <pc:sldChg chg="addSp delSp modSp add mod">
        <pc:chgData name="Bruno Ribstein" userId="b81d010f-da2b-49a1-b06f-11093b5cc4be" providerId="ADAL" clId="{C9441783-8B16-4D85-A297-00C29259EE5D}" dt="2021-06-23T10:18:12.218" v="5386"/>
        <pc:sldMkLst>
          <pc:docMk/>
          <pc:sldMk cId="988533271" sldId="1118"/>
        </pc:sldMkLst>
        <pc:spChg chg="add mod">
          <ac:chgData name="Bruno Ribstein" userId="b81d010f-da2b-49a1-b06f-11093b5cc4be" providerId="ADAL" clId="{C9441783-8B16-4D85-A297-00C29259EE5D}" dt="2021-06-23T08:26:44.886" v="3596" actId="20577"/>
          <ac:spMkLst>
            <pc:docMk/>
            <pc:sldMk cId="988533271" sldId="1118"/>
            <ac:spMk id="8" creationId="{0318CDB6-6BCC-4B30-AA7C-9F75F586D8A9}"/>
          </ac:spMkLst>
        </pc:spChg>
        <pc:spChg chg="del mod">
          <ac:chgData name="Bruno Ribstein" userId="b81d010f-da2b-49a1-b06f-11093b5cc4be" providerId="ADAL" clId="{C9441783-8B16-4D85-A297-00C29259EE5D}" dt="2021-06-23T08:25:52.368" v="3561" actId="478"/>
          <ac:spMkLst>
            <pc:docMk/>
            <pc:sldMk cId="988533271" sldId="1118"/>
            <ac:spMk id="9" creationId="{837DE8DA-3F1E-4C18-989F-7E026795C685}"/>
          </ac:spMkLst>
        </pc:spChg>
        <pc:spChg chg="mod">
          <ac:chgData name="Bruno Ribstein" userId="b81d010f-da2b-49a1-b06f-11093b5cc4be" providerId="ADAL" clId="{C9441783-8B16-4D85-A297-00C29259EE5D}" dt="2021-06-23T10:18:12.218" v="5386"/>
          <ac:spMkLst>
            <pc:docMk/>
            <pc:sldMk cId="988533271" sldId="1118"/>
            <ac:spMk id="19459" creationId="{00000000-0000-0000-0000-000000000000}"/>
          </ac:spMkLst>
        </pc:spChg>
        <pc:picChg chg="add mod">
          <ac:chgData name="Bruno Ribstein" userId="b81d010f-da2b-49a1-b06f-11093b5cc4be" providerId="ADAL" clId="{C9441783-8B16-4D85-A297-00C29259EE5D}" dt="2021-06-23T08:26:50.722" v="3597" actId="1076"/>
          <ac:picMkLst>
            <pc:docMk/>
            <pc:sldMk cId="988533271" sldId="1118"/>
            <ac:picMk id="10" creationId="{AD5C31A3-74E8-48FB-B169-04ADEA6C77BD}"/>
          </ac:picMkLst>
        </pc:picChg>
      </pc:sldChg>
      <pc:sldChg chg="addSp delSp modSp add del mod">
        <pc:chgData name="Bruno Ribstein" userId="b81d010f-da2b-49a1-b06f-11093b5cc4be" providerId="ADAL" clId="{C9441783-8B16-4D85-A297-00C29259EE5D}" dt="2021-06-23T08:31:40.921" v="3629" actId="2696"/>
        <pc:sldMkLst>
          <pc:docMk/>
          <pc:sldMk cId="796298417" sldId="1119"/>
        </pc:sldMkLst>
        <pc:spChg chg="mod">
          <ac:chgData name="Bruno Ribstein" userId="b81d010f-da2b-49a1-b06f-11093b5cc4be" providerId="ADAL" clId="{C9441783-8B16-4D85-A297-00C29259EE5D}" dt="2021-06-23T08:27:48.878" v="3606" actId="20577"/>
          <ac:spMkLst>
            <pc:docMk/>
            <pc:sldMk cId="796298417" sldId="1119"/>
            <ac:spMk id="8" creationId="{0318CDB6-6BCC-4B30-AA7C-9F75F586D8A9}"/>
          </ac:spMkLst>
        </pc:spChg>
        <pc:graphicFrameChg chg="add mod">
          <ac:chgData name="Bruno Ribstein" userId="b81d010f-da2b-49a1-b06f-11093b5cc4be" providerId="ADAL" clId="{C9441783-8B16-4D85-A297-00C29259EE5D}" dt="2021-06-23T08:27:10.192" v="3601"/>
          <ac:graphicFrameMkLst>
            <pc:docMk/>
            <pc:sldMk cId="796298417" sldId="1119"/>
            <ac:graphicFrameMk id="9" creationId="{F995ECD2-8BFB-4B62-9DFF-3466E5EDD2CF}"/>
          </ac:graphicFrameMkLst>
        </pc:graphicFrameChg>
        <pc:picChg chg="del">
          <ac:chgData name="Bruno Ribstein" userId="b81d010f-da2b-49a1-b06f-11093b5cc4be" providerId="ADAL" clId="{C9441783-8B16-4D85-A297-00C29259EE5D}" dt="2021-06-23T08:27:04.579" v="3600" actId="478"/>
          <ac:picMkLst>
            <pc:docMk/>
            <pc:sldMk cId="796298417" sldId="1119"/>
            <ac:picMk id="10" creationId="{AD5C31A3-74E8-48FB-B169-04ADEA6C77BD}"/>
          </ac:picMkLst>
        </pc:picChg>
      </pc:sldChg>
      <pc:sldChg chg="modSp add mod">
        <pc:chgData name="Bruno Ribstein" userId="b81d010f-da2b-49a1-b06f-11093b5cc4be" providerId="ADAL" clId="{C9441783-8B16-4D85-A297-00C29259EE5D}" dt="2021-06-23T10:18:07.711" v="5385"/>
        <pc:sldMkLst>
          <pc:docMk/>
          <pc:sldMk cId="2853806144" sldId="1120"/>
        </pc:sldMkLst>
        <pc:spChg chg="mod">
          <ac:chgData name="Bruno Ribstein" userId="b81d010f-da2b-49a1-b06f-11093b5cc4be" providerId="ADAL" clId="{C9441783-8B16-4D85-A297-00C29259EE5D}" dt="2021-06-23T08:31:07.668" v="3628" actId="20577"/>
          <ac:spMkLst>
            <pc:docMk/>
            <pc:sldMk cId="2853806144" sldId="1120"/>
            <ac:spMk id="8" creationId="{0318CDB6-6BCC-4B30-AA7C-9F75F586D8A9}"/>
          </ac:spMkLst>
        </pc:spChg>
        <pc:spChg chg="mod">
          <ac:chgData name="Bruno Ribstein" userId="b81d010f-da2b-49a1-b06f-11093b5cc4be" providerId="ADAL" clId="{C9441783-8B16-4D85-A297-00C29259EE5D}" dt="2021-06-23T10:18:07.711" v="5385"/>
          <ac:spMkLst>
            <pc:docMk/>
            <pc:sldMk cId="2853806144" sldId="1120"/>
            <ac:spMk id="19459" creationId="{00000000-0000-0000-0000-000000000000}"/>
          </ac:spMkLst>
        </pc:spChg>
        <pc:graphicFrameChg chg="mod ord">
          <ac:chgData name="Bruno Ribstein" userId="b81d010f-da2b-49a1-b06f-11093b5cc4be" providerId="ADAL" clId="{C9441783-8B16-4D85-A297-00C29259EE5D}" dt="2021-06-23T08:30:39.983" v="3623" actId="1036"/>
          <ac:graphicFrameMkLst>
            <pc:docMk/>
            <pc:sldMk cId="2853806144" sldId="1120"/>
            <ac:graphicFrameMk id="9" creationId="{F995ECD2-8BFB-4B62-9DFF-3466E5EDD2CF}"/>
          </ac:graphicFrameMkLst>
        </pc:graphicFrameChg>
      </pc:sldChg>
      <pc:sldChg chg="addSp delSp modSp add mod">
        <pc:chgData name="Bruno Ribstein" userId="b81d010f-da2b-49a1-b06f-11093b5cc4be" providerId="ADAL" clId="{C9441783-8B16-4D85-A297-00C29259EE5D}" dt="2021-06-23T10:18:04.957" v="5384"/>
        <pc:sldMkLst>
          <pc:docMk/>
          <pc:sldMk cId="3629849612" sldId="1121"/>
        </pc:sldMkLst>
        <pc:spChg chg="mod">
          <ac:chgData name="Bruno Ribstein" userId="b81d010f-da2b-49a1-b06f-11093b5cc4be" providerId="ADAL" clId="{C9441783-8B16-4D85-A297-00C29259EE5D}" dt="2021-06-23T08:35:32.948" v="3733" actId="20577"/>
          <ac:spMkLst>
            <pc:docMk/>
            <pc:sldMk cId="3629849612" sldId="1121"/>
            <ac:spMk id="8" creationId="{0318CDB6-6BCC-4B30-AA7C-9F75F586D8A9}"/>
          </ac:spMkLst>
        </pc:spChg>
        <pc:spChg chg="add mod">
          <ac:chgData name="Bruno Ribstein" userId="b81d010f-da2b-49a1-b06f-11093b5cc4be" providerId="ADAL" clId="{C9441783-8B16-4D85-A297-00C29259EE5D}" dt="2021-06-23T08:35:13.739" v="3717" actId="207"/>
          <ac:spMkLst>
            <pc:docMk/>
            <pc:sldMk cId="3629849612" sldId="1121"/>
            <ac:spMk id="11" creationId="{D687D68D-89EA-45A7-8BDC-1D7D2649629F}"/>
          </ac:spMkLst>
        </pc:spChg>
        <pc:spChg chg="mod">
          <ac:chgData name="Bruno Ribstein" userId="b81d010f-da2b-49a1-b06f-11093b5cc4be" providerId="ADAL" clId="{C9441783-8B16-4D85-A297-00C29259EE5D}" dt="2021-06-23T10:18:04.957" v="5384"/>
          <ac:spMkLst>
            <pc:docMk/>
            <pc:sldMk cId="3629849612" sldId="1121"/>
            <ac:spMk id="19459" creationId="{00000000-0000-0000-0000-000000000000}"/>
          </ac:spMkLst>
        </pc:spChg>
        <pc:graphicFrameChg chg="del">
          <ac:chgData name="Bruno Ribstein" userId="b81d010f-da2b-49a1-b06f-11093b5cc4be" providerId="ADAL" clId="{C9441783-8B16-4D85-A297-00C29259EE5D}" dt="2021-06-23T08:33:55.754" v="3707" actId="478"/>
          <ac:graphicFrameMkLst>
            <pc:docMk/>
            <pc:sldMk cId="3629849612" sldId="1121"/>
            <ac:graphicFrameMk id="9" creationId="{F995ECD2-8BFB-4B62-9DFF-3466E5EDD2CF}"/>
          </ac:graphicFrameMkLst>
        </pc:graphicFrameChg>
        <pc:picChg chg="add mod">
          <ac:chgData name="Bruno Ribstein" userId="b81d010f-da2b-49a1-b06f-11093b5cc4be" providerId="ADAL" clId="{C9441783-8B16-4D85-A297-00C29259EE5D}" dt="2021-06-23T08:33:59.292" v="3708"/>
          <ac:picMkLst>
            <pc:docMk/>
            <pc:sldMk cId="3629849612" sldId="1121"/>
            <ac:picMk id="10" creationId="{7485D7EE-E951-49D8-9113-5E4E5BE79E1D}"/>
          </ac:picMkLst>
        </pc:picChg>
      </pc:sldChg>
      <pc:sldChg chg="addSp delSp modSp add mod">
        <pc:chgData name="Bruno Ribstein" userId="b81d010f-da2b-49a1-b06f-11093b5cc4be" providerId="ADAL" clId="{C9441783-8B16-4D85-A297-00C29259EE5D}" dt="2021-06-23T10:18:02.218" v="5383"/>
        <pc:sldMkLst>
          <pc:docMk/>
          <pc:sldMk cId="319763253" sldId="1122"/>
        </pc:sldMkLst>
        <pc:spChg chg="del">
          <ac:chgData name="Bruno Ribstein" userId="b81d010f-da2b-49a1-b06f-11093b5cc4be" providerId="ADAL" clId="{C9441783-8B16-4D85-A297-00C29259EE5D}" dt="2021-06-23T08:37:02.332" v="3756" actId="478"/>
          <ac:spMkLst>
            <pc:docMk/>
            <pc:sldMk cId="319763253" sldId="1122"/>
            <ac:spMk id="8" creationId="{0318CDB6-6BCC-4B30-AA7C-9F75F586D8A9}"/>
          </ac:spMkLst>
        </pc:spChg>
        <pc:spChg chg="del">
          <ac:chgData name="Bruno Ribstein" userId="b81d010f-da2b-49a1-b06f-11093b5cc4be" providerId="ADAL" clId="{C9441783-8B16-4D85-A297-00C29259EE5D}" dt="2021-06-23T08:36:47.584" v="3755" actId="478"/>
          <ac:spMkLst>
            <pc:docMk/>
            <pc:sldMk cId="319763253" sldId="1122"/>
            <ac:spMk id="11" creationId="{D687D68D-89EA-45A7-8BDC-1D7D2649629F}"/>
          </ac:spMkLst>
        </pc:spChg>
        <pc:spChg chg="add mod">
          <ac:chgData name="Bruno Ribstein" userId="b81d010f-da2b-49a1-b06f-11093b5cc4be" providerId="ADAL" clId="{C9441783-8B16-4D85-A297-00C29259EE5D}" dt="2021-06-23T10:17:17.703" v="5351" actId="6549"/>
          <ac:spMkLst>
            <pc:docMk/>
            <pc:sldMk cId="319763253" sldId="1122"/>
            <ac:spMk id="12" creationId="{E44357C7-577B-4E6E-9F1B-04E6CBF4E109}"/>
          </ac:spMkLst>
        </pc:spChg>
        <pc:spChg chg="mod">
          <ac:chgData name="Bruno Ribstein" userId="b81d010f-da2b-49a1-b06f-11093b5cc4be" providerId="ADAL" clId="{C9441783-8B16-4D85-A297-00C29259EE5D}" dt="2021-06-23T10:18:02.218" v="5383"/>
          <ac:spMkLst>
            <pc:docMk/>
            <pc:sldMk cId="319763253" sldId="1122"/>
            <ac:spMk id="19459" creationId="{00000000-0000-0000-0000-000000000000}"/>
          </ac:spMkLst>
        </pc:spChg>
        <pc:picChg chg="del">
          <ac:chgData name="Bruno Ribstein" userId="b81d010f-da2b-49a1-b06f-11093b5cc4be" providerId="ADAL" clId="{C9441783-8B16-4D85-A297-00C29259EE5D}" dt="2021-06-23T08:36:45.803" v="3754" actId="478"/>
          <ac:picMkLst>
            <pc:docMk/>
            <pc:sldMk cId="319763253" sldId="1122"/>
            <ac:picMk id="10" creationId="{7485D7EE-E951-49D8-9113-5E4E5BE79E1D}"/>
          </ac:picMkLst>
        </pc:picChg>
      </pc:sldChg>
      <pc:sldChg chg="addSp delSp modSp add mod">
        <pc:chgData name="Bruno Ribstein" userId="b81d010f-da2b-49a1-b06f-11093b5cc4be" providerId="ADAL" clId="{C9441783-8B16-4D85-A297-00C29259EE5D}" dt="2021-06-23T10:23:49.952" v="5467" actId="1035"/>
        <pc:sldMkLst>
          <pc:docMk/>
          <pc:sldMk cId="3417914545" sldId="1123"/>
        </pc:sldMkLst>
        <pc:spChg chg="add del">
          <ac:chgData name="Bruno Ribstein" userId="b81d010f-da2b-49a1-b06f-11093b5cc4be" providerId="ADAL" clId="{C9441783-8B16-4D85-A297-00C29259EE5D}" dt="2021-06-23T09:51:39.832" v="4835" actId="478"/>
          <ac:spMkLst>
            <pc:docMk/>
            <pc:sldMk cId="3417914545" sldId="1123"/>
            <ac:spMk id="2" creationId="{9B10DDA8-DE1F-43B8-B89E-4316DBDD2BE4}"/>
          </ac:spMkLst>
        </pc:spChg>
        <pc:spChg chg="add mod">
          <ac:chgData name="Bruno Ribstein" userId="b81d010f-da2b-49a1-b06f-11093b5cc4be" providerId="ADAL" clId="{C9441783-8B16-4D85-A297-00C29259EE5D}" dt="2021-06-23T10:23:41.176" v="5450" actId="1076"/>
          <ac:spMkLst>
            <pc:docMk/>
            <pc:sldMk cId="3417914545" sldId="1123"/>
            <ac:spMk id="3" creationId="{9C7AE611-C3A4-4659-A6FC-5BF31F47BAE4}"/>
          </ac:spMkLst>
        </pc:spChg>
        <pc:spChg chg="mod">
          <ac:chgData name="Bruno Ribstein" userId="b81d010f-da2b-49a1-b06f-11093b5cc4be" providerId="ADAL" clId="{C9441783-8B16-4D85-A297-00C29259EE5D}" dt="2021-06-23T10:05:49.732" v="5004" actId="120"/>
          <ac:spMkLst>
            <pc:docMk/>
            <pc:sldMk cId="3417914545" sldId="1123"/>
            <ac:spMk id="12" creationId="{E44357C7-577B-4E6E-9F1B-04E6CBF4E109}"/>
          </ac:spMkLst>
        </pc:spChg>
        <pc:spChg chg="mod">
          <ac:chgData name="Bruno Ribstein" userId="b81d010f-da2b-49a1-b06f-11093b5cc4be" providerId="ADAL" clId="{C9441783-8B16-4D85-A297-00C29259EE5D}" dt="2021-06-23T10:17:59.880" v="5382"/>
          <ac:spMkLst>
            <pc:docMk/>
            <pc:sldMk cId="3417914545" sldId="1123"/>
            <ac:spMk id="19459" creationId="{00000000-0000-0000-0000-000000000000}"/>
          </ac:spMkLst>
        </pc:spChg>
        <pc:cxnChg chg="add mod">
          <ac:chgData name="Bruno Ribstein" userId="b81d010f-da2b-49a1-b06f-11093b5cc4be" providerId="ADAL" clId="{C9441783-8B16-4D85-A297-00C29259EE5D}" dt="2021-06-23T10:23:49.952" v="5467" actId="1035"/>
          <ac:cxnSpMkLst>
            <pc:docMk/>
            <pc:sldMk cId="3417914545" sldId="1123"/>
            <ac:cxnSpMk id="5" creationId="{1F16E252-6283-4E96-804B-E3BA1CE0E97B}"/>
          </ac:cxnSpMkLst>
        </pc:cxnChg>
        <pc:cxnChg chg="add mod">
          <ac:chgData name="Bruno Ribstein" userId="b81d010f-da2b-49a1-b06f-11093b5cc4be" providerId="ADAL" clId="{C9441783-8B16-4D85-A297-00C29259EE5D}" dt="2021-06-23T10:23:41.176" v="5450" actId="1076"/>
          <ac:cxnSpMkLst>
            <pc:docMk/>
            <pc:sldMk cId="3417914545" sldId="1123"/>
            <ac:cxnSpMk id="14" creationId="{4C9DD382-E270-49A2-9133-0A0F8F4F1C22}"/>
          </ac:cxnSpMkLst>
        </pc:cxnChg>
      </pc:sldChg>
      <pc:sldChg chg="add del">
        <pc:chgData name="Bruno Ribstein" userId="b81d010f-da2b-49a1-b06f-11093b5cc4be" providerId="ADAL" clId="{C9441783-8B16-4D85-A297-00C29259EE5D}" dt="2021-06-23T10:12:06.392" v="5239" actId="47"/>
        <pc:sldMkLst>
          <pc:docMk/>
          <pc:sldMk cId="884424015" sldId="1124"/>
        </pc:sldMkLst>
      </pc:sldChg>
      <pc:sldChg chg="addSp delSp modSp add mod delAnim modAnim">
        <pc:chgData name="Bruno Ribstein" userId="b81d010f-da2b-49a1-b06f-11093b5cc4be" providerId="ADAL" clId="{C9441783-8B16-4D85-A297-00C29259EE5D}" dt="2021-06-23T10:17:54.636" v="5381"/>
        <pc:sldMkLst>
          <pc:docMk/>
          <pc:sldMk cId="3831172717" sldId="1124"/>
        </pc:sldMkLst>
        <pc:spChg chg="del">
          <ac:chgData name="Bruno Ribstein" userId="b81d010f-da2b-49a1-b06f-11093b5cc4be" providerId="ADAL" clId="{C9441783-8B16-4D85-A297-00C29259EE5D}" dt="2021-06-23T10:13:00.466" v="5245" actId="478"/>
          <ac:spMkLst>
            <pc:docMk/>
            <pc:sldMk cId="3831172717" sldId="1124"/>
            <ac:spMk id="3" creationId="{9C7AE611-C3A4-4659-A6FC-5BF31F47BAE4}"/>
          </ac:spMkLst>
        </pc:spChg>
        <pc:spChg chg="add mod ord">
          <ac:chgData name="Bruno Ribstein" userId="b81d010f-da2b-49a1-b06f-11093b5cc4be" providerId="ADAL" clId="{C9441783-8B16-4D85-A297-00C29259EE5D}" dt="2021-06-23T10:14:56.024" v="5342" actId="1582"/>
          <ac:spMkLst>
            <pc:docMk/>
            <pc:sldMk cId="3831172717" sldId="1124"/>
            <ac:spMk id="11" creationId="{12DFCABD-D5CE-43C4-88E3-99CBDB594EED}"/>
          </ac:spMkLst>
        </pc:spChg>
        <pc:spChg chg="mod">
          <ac:chgData name="Bruno Ribstein" userId="b81d010f-da2b-49a1-b06f-11093b5cc4be" providerId="ADAL" clId="{C9441783-8B16-4D85-A297-00C29259EE5D}" dt="2021-06-23T10:15:06.966" v="5345" actId="1582"/>
          <ac:spMkLst>
            <pc:docMk/>
            <pc:sldMk cId="3831172717" sldId="1124"/>
            <ac:spMk id="12" creationId="{E44357C7-577B-4E6E-9F1B-04E6CBF4E109}"/>
          </ac:spMkLst>
        </pc:spChg>
        <pc:spChg chg="del mod topLvl">
          <ac:chgData name="Bruno Ribstein" userId="b81d010f-da2b-49a1-b06f-11093b5cc4be" providerId="ADAL" clId="{C9441783-8B16-4D85-A297-00C29259EE5D}" dt="2021-06-23T10:14:11.610" v="5335" actId="478"/>
          <ac:spMkLst>
            <pc:docMk/>
            <pc:sldMk cId="3831172717" sldId="1124"/>
            <ac:spMk id="15" creationId="{1974E432-BA6C-4531-BA3A-780DFC39F322}"/>
          </ac:spMkLst>
        </pc:spChg>
        <pc:spChg chg="mod">
          <ac:chgData name="Bruno Ribstein" userId="b81d010f-da2b-49a1-b06f-11093b5cc4be" providerId="ADAL" clId="{C9441783-8B16-4D85-A297-00C29259EE5D}" dt="2021-06-23T10:14:00.281" v="5332"/>
          <ac:spMkLst>
            <pc:docMk/>
            <pc:sldMk cId="3831172717" sldId="1124"/>
            <ac:spMk id="19" creationId="{F7D51DFD-9E91-49B2-B711-0BBF85793B95}"/>
          </ac:spMkLst>
        </pc:spChg>
        <pc:spChg chg="del mod topLvl">
          <ac:chgData name="Bruno Ribstein" userId="b81d010f-da2b-49a1-b06f-11093b5cc4be" providerId="ADAL" clId="{C9441783-8B16-4D85-A297-00C29259EE5D}" dt="2021-06-23T10:14:08.661" v="5334" actId="478"/>
          <ac:spMkLst>
            <pc:docMk/>
            <pc:sldMk cId="3831172717" sldId="1124"/>
            <ac:spMk id="22" creationId="{FBA32415-8420-4492-B7A1-38B939D89FE7}"/>
          </ac:spMkLst>
        </pc:spChg>
        <pc:spChg chg="mod">
          <ac:chgData name="Bruno Ribstein" userId="b81d010f-da2b-49a1-b06f-11093b5cc4be" providerId="ADAL" clId="{C9441783-8B16-4D85-A297-00C29259EE5D}" dt="2021-06-23T10:17:54.636" v="5381"/>
          <ac:spMkLst>
            <pc:docMk/>
            <pc:sldMk cId="3831172717" sldId="1124"/>
            <ac:spMk id="19459" creationId="{00000000-0000-0000-0000-000000000000}"/>
          </ac:spMkLst>
        </pc:spChg>
        <pc:grpChg chg="add del mod">
          <ac:chgData name="Bruno Ribstein" userId="b81d010f-da2b-49a1-b06f-11093b5cc4be" providerId="ADAL" clId="{C9441783-8B16-4D85-A297-00C29259EE5D}" dt="2021-06-23T10:14:11.610" v="5335" actId="478"/>
          <ac:grpSpMkLst>
            <pc:docMk/>
            <pc:sldMk cId="3831172717" sldId="1124"/>
            <ac:grpSpMk id="13" creationId="{20E4B672-7211-4652-858C-F9875330E253}"/>
          </ac:grpSpMkLst>
        </pc:grpChg>
        <pc:grpChg chg="add mod">
          <ac:chgData name="Bruno Ribstein" userId="b81d010f-da2b-49a1-b06f-11093b5cc4be" providerId="ADAL" clId="{C9441783-8B16-4D85-A297-00C29259EE5D}" dt="2021-06-23T10:14:05.552" v="5333" actId="1076"/>
          <ac:grpSpMkLst>
            <pc:docMk/>
            <pc:sldMk cId="3831172717" sldId="1124"/>
            <ac:grpSpMk id="17" creationId="{BF54EAC5-86BD-4EA4-8C5B-D07DA92660C8}"/>
          </ac:grpSpMkLst>
        </pc:grpChg>
        <pc:grpChg chg="add del mod">
          <ac:chgData name="Bruno Ribstein" userId="b81d010f-da2b-49a1-b06f-11093b5cc4be" providerId="ADAL" clId="{C9441783-8B16-4D85-A297-00C29259EE5D}" dt="2021-06-23T10:14:08.661" v="5334" actId="478"/>
          <ac:grpSpMkLst>
            <pc:docMk/>
            <pc:sldMk cId="3831172717" sldId="1124"/>
            <ac:grpSpMk id="20" creationId="{AF8D2F33-63CB-4D7F-8A69-B37AA7284827}"/>
          </ac:grpSpMkLst>
        </pc:grpChg>
        <pc:picChg chg="mod topLvl">
          <ac:chgData name="Bruno Ribstein" userId="b81d010f-da2b-49a1-b06f-11093b5cc4be" providerId="ADAL" clId="{C9441783-8B16-4D85-A297-00C29259EE5D}" dt="2021-06-23T10:14:11.610" v="5335" actId="478"/>
          <ac:picMkLst>
            <pc:docMk/>
            <pc:sldMk cId="3831172717" sldId="1124"/>
            <ac:picMk id="16" creationId="{4DE98F6A-E248-4541-8CAC-50D767EB5DF4}"/>
          </ac:picMkLst>
        </pc:picChg>
        <pc:picChg chg="mod">
          <ac:chgData name="Bruno Ribstein" userId="b81d010f-da2b-49a1-b06f-11093b5cc4be" providerId="ADAL" clId="{C9441783-8B16-4D85-A297-00C29259EE5D}" dt="2021-06-23T10:14:00.281" v="5332"/>
          <ac:picMkLst>
            <pc:docMk/>
            <pc:sldMk cId="3831172717" sldId="1124"/>
            <ac:picMk id="18" creationId="{51817D11-0256-446B-9E5F-7C319E63FF0A}"/>
          </ac:picMkLst>
        </pc:picChg>
        <pc:picChg chg="mod topLvl">
          <ac:chgData name="Bruno Ribstein" userId="b81d010f-da2b-49a1-b06f-11093b5cc4be" providerId="ADAL" clId="{C9441783-8B16-4D85-A297-00C29259EE5D}" dt="2021-06-23T10:14:08.661" v="5334" actId="478"/>
          <ac:picMkLst>
            <pc:docMk/>
            <pc:sldMk cId="3831172717" sldId="1124"/>
            <ac:picMk id="21" creationId="{27ADCB09-459F-4D5E-A18A-223B89D0D70A}"/>
          </ac:picMkLst>
        </pc:picChg>
        <pc:cxnChg chg="del">
          <ac:chgData name="Bruno Ribstein" userId="b81d010f-da2b-49a1-b06f-11093b5cc4be" providerId="ADAL" clId="{C9441783-8B16-4D85-A297-00C29259EE5D}" dt="2021-06-23T10:13:02.620" v="5247" actId="478"/>
          <ac:cxnSpMkLst>
            <pc:docMk/>
            <pc:sldMk cId="3831172717" sldId="1124"/>
            <ac:cxnSpMk id="5" creationId="{1F16E252-6283-4E96-804B-E3BA1CE0E97B}"/>
          </ac:cxnSpMkLst>
        </pc:cxnChg>
        <pc:cxnChg chg="del">
          <ac:chgData name="Bruno Ribstein" userId="b81d010f-da2b-49a1-b06f-11093b5cc4be" providerId="ADAL" clId="{C9441783-8B16-4D85-A297-00C29259EE5D}" dt="2021-06-23T10:13:01.810" v="5246" actId="478"/>
          <ac:cxnSpMkLst>
            <pc:docMk/>
            <pc:sldMk cId="3831172717" sldId="1124"/>
            <ac:cxnSpMk id="14" creationId="{4C9DD382-E270-49A2-9133-0A0F8F4F1C22}"/>
          </ac:cxnSpMkLst>
        </pc:cxnChg>
      </pc:sldChg>
      <pc:sldChg chg="modSp add mod">
        <pc:chgData name="Bruno Ribstein" userId="b81d010f-da2b-49a1-b06f-11093b5cc4be" providerId="ADAL" clId="{C9441783-8B16-4D85-A297-00C29259EE5D}" dt="2021-06-23T12:17:27.897" v="6767" actId="123"/>
        <pc:sldMkLst>
          <pc:docMk/>
          <pc:sldMk cId="1289419273" sldId="1125"/>
        </pc:sldMkLst>
        <pc:spChg chg="mod">
          <ac:chgData name="Bruno Ribstein" userId="b81d010f-da2b-49a1-b06f-11093b5cc4be" providerId="ADAL" clId="{C9441783-8B16-4D85-A297-00C29259EE5D}" dt="2021-06-23T12:17:27.897" v="6767" actId="123"/>
          <ac:spMkLst>
            <pc:docMk/>
            <pc:sldMk cId="1289419273" sldId="1125"/>
            <ac:spMk id="12" creationId="{E44357C7-577B-4E6E-9F1B-04E6CBF4E109}"/>
          </ac:spMkLst>
        </pc:spChg>
        <pc:spChg chg="mod">
          <ac:chgData name="Bruno Ribstein" userId="b81d010f-da2b-49a1-b06f-11093b5cc4be" providerId="ADAL" clId="{C9441783-8B16-4D85-A297-00C29259EE5D}" dt="2021-06-23T10:17:48.580" v="5380" actId="20577"/>
          <ac:spMkLst>
            <pc:docMk/>
            <pc:sldMk cId="1289419273" sldId="1125"/>
            <ac:spMk id="19459" creationId="{00000000-0000-0000-0000-000000000000}"/>
          </ac:spMkLst>
        </pc:spChg>
      </pc:sldChg>
      <pc:sldChg chg="addSp delSp modSp del mod">
        <pc:chgData name="Bruno Ribstein" userId="b81d010f-da2b-49a1-b06f-11093b5cc4be" providerId="ADAL" clId="{C9441783-8B16-4D85-A297-00C29259EE5D}" dt="2021-06-23T10:12:03.489" v="5238" actId="47"/>
        <pc:sldMkLst>
          <pc:docMk/>
          <pc:sldMk cId="4189096345" sldId="1125"/>
        </pc:sldMkLst>
        <pc:spChg chg="mod">
          <ac:chgData name="Bruno Ribstein" userId="b81d010f-da2b-49a1-b06f-11093b5cc4be" providerId="ADAL" clId="{C9441783-8B16-4D85-A297-00C29259EE5D}" dt="2021-06-23T10:00:45.980" v="4974" actId="164"/>
          <ac:spMkLst>
            <pc:docMk/>
            <pc:sldMk cId="4189096345" sldId="1125"/>
            <ac:spMk id="6" creationId="{7E28F5FD-BD65-42EC-B8D8-B0530A75B974}"/>
          </ac:spMkLst>
        </pc:spChg>
        <pc:spChg chg="mod">
          <ac:chgData name="Bruno Ribstein" userId="b81d010f-da2b-49a1-b06f-11093b5cc4be" providerId="ADAL" clId="{C9441783-8B16-4D85-A297-00C29259EE5D}" dt="2021-06-23T10:00:45.980" v="4974" actId="164"/>
          <ac:spMkLst>
            <pc:docMk/>
            <pc:sldMk cId="4189096345" sldId="1125"/>
            <ac:spMk id="7" creationId="{8088403E-F5DF-449F-9F77-0D72CE94DB64}"/>
          </ac:spMkLst>
        </pc:spChg>
        <pc:spChg chg="add del mod">
          <ac:chgData name="Bruno Ribstein" userId="b81d010f-da2b-49a1-b06f-11093b5cc4be" providerId="ADAL" clId="{C9441783-8B16-4D85-A297-00C29259EE5D}" dt="2021-06-23T10:01:10.382" v="4991" actId="6549"/>
          <ac:spMkLst>
            <pc:docMk/>
            <pc:sldMk cId="4189096345" sldId="1125"/>
            <ac:spMk id="18438" creationId="{00000000-0000-0000-0000-000000000000}"/>
          </ac:spMkLst>
        </pc:spChg>
        <pc:spChg chg="mod">
          <ac:chgData name="Bruno Ribstein" userId="b81d010f-da2b-49a1-b06f-11093b5cc4be" providerId="ADAL" clId="{C9441783-8B16-4D85-A297-00C29259EE5D}" dt="2021-06-23T09:59:46.928" v="4961"/>
          <ac:spMkLst>
            <pc:docMk/>
            <pc:sldMk cId="4189096345" sldId="1125"/>
            <ac:spMk id="896003" creationId="{00000000-0000-0000-0000-000000000000}"/>
          </ac:spMkLst>
        </pc:spChg>
        <pc:grpChg chg="add mod">
          <ac:chgData name="Bruno Ribstein" userId="b81d010f-da2b-49a1-b06f-11093b5cc4be" providerId="ADAL" clId="{C9441783-8B16-4D85-A297-00C29259EE5D}" dt="2021-06-23T10:00:39.509" v="4973" actId="164"/>
          <ac:grpSpMkLst>
            <pc:docMk/>
            <pc:sldMk cId="4189096345" sldId="1125"/>
            <ac:grpSpMk id="2" creationId="{CC85612D-6D44-41A6-99E4-641A2F289015}"/>
          </ac:grpSpMkLst>
        </pc:grpChg>
        <pc:grpChg chg="add mod">
          <ac:chgData name="Bruno Ribstein" userId="b81d010f-da2b-49a1-b06f-11093b5cc4be" providerId="ADAL" clId="{C9441783-8B16-4D85-A297-00C29259EE5D}" dt="2021-06-23T10:01:45.205" v="4999" actId="1036"/>
          <ac:grpSpMkLst>
            <pc:docMk/>
            <pc:sldMk cId="4189096345" sldId="1125"/>
            <ac:grpSpMk id="3" creationId="{F6935109-23AB-4C8F-9F26-F7F43880E205}"/>
          </ac:grpSpMkLst>
        </pc:grpChg>
        <pc:picChg chg="mod">
          <ac:chgData name="Bruno Ribstein" userId="b81d010f-da2b-49a1-b06f-11093b5cc4be" providerId="ADAL" clId="{C9441783-8B16-4D85-A297-00C29259EE5D}" dt="2021-06-23T10:00:45.980" v="4974" actId="164"/>
          <ac:picMkLst>
            <pc:docMk/>
            <pc:sldMk cId="4189096345" sldId="1125"/>
            <ac:picMk id="10" creationId="{228215C7-07D7-4593-9CEB-D3BE556D4702}"/>
          </ac:picMkLst>
        </pc:picChg>
        <pc:picChg chg="mod">
          <ac:chgData name="Bruno Ribstein" userId="b81d010f-da2b-49a1-b06f-11093b5cc4be" providerId="ADAL" clId="{C9441783-8B16-4D85-A297-00C29259EE5D}" dt="2021-06-23T10:00:45.980" v="4974" actId="164"/>
          <ac:picMkLst>
            <pc:docMk/>
            <pc:sldMk cId="4189096345" sldId="1125"/>
            <ac:picMk id="12" creationId="{0B3DDDD7-9CDD-4E53-8D3E-79532D6CBEB1}"/>
          </ac:picMkLst>
        </pc:picChg>
      </pc:sldChg>
      <pc:sldChg chg="addSp modSp add mod">
        <pc:chgData name="Bruno Ribstein" userId="b81d010f-da2b-49a1-b06f-11093b5cc4be" providerId="ADAL" clId="{C9441783-8B16-4D85-A297-00C29259EE5D}" dt="2021-06-23T12:17:19.132" v="6766" actId="123"/>
        <pc:sldMkLst>
          <pc:docMk/>
          <pc:sldMk cId="628789693" sldId="1126"/>
        </pc:sldMkLst>
        <pc:spChg chg="add mod">
          <ac:chgData name="Bruno Ribstein" userId="b81d010f-da2b-49a1-b06f-11093b5cc4be" providerId="ADAL" clId="{C9441783-8B16-4D85-A297-00C29259EE5D}" dt="2021-06-23T11:55:37.375" v="6316" actId="1076"/>
          <ac:spMkLst>
            <pc:docMk/>
            <pc:sldMk cId="628789693" sldId="1126"/>
            <ac:spMk id="11" creationId="{C2990407-A310-4F39-8902-354A503C6115}"/>
          </ac:spMkLst>
        </pc:spChg>
        <pc:spChg chg="mod">
          <ac:chgData name="Bruno Ribstein" userId="b81d010f-da2b-49a1-b06f-11093b5cc4be" providerId="ADAL" clId="{C9441783-8B16-4D85-A297-00C29259EE5D}" dt="2021-06-23T12:17:19.132" v="6766" actId="123"/>
          <ac:spMkLst>
            <pc:docMk/>
            <pc:sldMk cId="628789693" sldId="1126"/>
            <ac:spMk id="12" creationId="{E44357C7-577B-4E6E-9F1B-04E6CBF4E109}"/>
          </ac:spMkLst>
        </pc:spChg>
        <pc:spChg chg="add mod">
          <ac:chgData name="Bruno Ribstein" userId="b81d010f-da2b-49a1-b06f-11093b5cc4be" providerId="ADAL" clId="{C9441783-8B16-4D85-A297-00C29259EE5D}" dt="2021-06-23T11:55:37.375" v="6316" actId="1076"/>
          <ac:spMkLst>
            <pc:docMk/>
            <pc:sldMk cId="628789693" sldId="1126"/>
            <ac:spMk id="13" creationId="{7ED188C9-21A5-4330-97E2-9A2452D5DF60}"/>
          </ac:spMkLst>
        </pc:spChg>
        <pc:spChg chg="add mod">
          <ac:chgData name="Bruno Ribstein" userId="b81d010f-da2b-49a1-b06f-11093b5cc4be" providerId="ADAL" clId="{C9441783-8B16-4D85-A297-00C29259EE5D}" dt="2021-06-23T12:12:58.002" v="6667" actId="1035"/>
          <ac:spMkLst>
            <pc:docMk/>
            <pc:sldMk cId="628789693" sldId="1126"/>
            <ac:spMk id="14" creationId="{8E640552-B4E6-4A0B-BA1F-868767E9E165}"/>
          </ac:spMkLst>
        </pc:spChg>
        <pc:picChg chg="add mod">
          <ac:chgData name="Bruno Ribstein" userId="b81d010f-da2b-49a1-b06f-11093b5cc4be" providerId="ADAL" clId="{C9441783-8B16-4D85-A297-00C29259EE5D}" dt="2021-06-23T11:55:37.375" v="6316" actId="1076"/>
          <ac:picMkLst>
            <pc:docMk/>
            <pc:sldMk cId="628789693" sldId="1126"/>
            <ac:picMk id="8" creationId="{E9D873CF-6A70-48A5-8BF0-C1400BF5FF3C}"/>
          </ac:picMkLst>
        </pc:picChg>
        <pc:picChg chg="add mod">
          <ac:chgData name="Bruno Ribstein" userId="b81d010f-da2b-49a1-b06f-11093b5cc4be" providerId="ADAL" clId="{C9441783-8B16-4D85-A297-00C29259EE5D}" dt="2021-06-23T12:12:58.002" v="6667" actId="1035"/>
          <ac:picMkLst>
            <pc:docMk/>
            <pc:sldMk cId="628789693" sldId="1126"/>
            <ac:picMk id="9" creationId="{68896467-6BAB-430B-83A1-9C7A776C53BE}"/>
          </ac:picMkLst>
        </pc:picChg>
        <pc:picChg chg="add mod">
          <ac:chgData name="Bruno Ribstein" userId="b81d010f-da2b-49a1-b06f-11093b5cc4be" providerId="ADAL" clId="{C9441783-8B16-4D85-A297-00C29259EE5D}" dt="2021-06-23T11:55:37.375" v="6316" actId="1076"/>
          <ac:picMkLst>
            <pc:docMk/>
            <pc:sldMk cId="628789693" sldId="1126"/>
            <ac:picMk id="10" creationId="{ABCE537D-5E1C-4EB5-B64F-9A7CE07D0446}"/>
          </ac:picMkLst>
        </pc:picChg>
      </pc:sldChg>
      <pc:sldChg chg="addSp delSp modSp add mod">
        <pc:chgData name="Bruno Ribstein" userId="b81d010f-da2b-49a1-b06f-11093b5cc4be" providerId="ADAL" clId="{C9441783-8B16-4D85-A297-00C29259EE5D}" dt="2021-06-23T12:17:03.566" v="6764" actId="1076"/>
        <pc:sldMkLst>
          <pc:docMk/>
          <pc:sldMk cId="190779298" sldId="1127"/>
        </pc:sldMkLst>
        <pc:spChg chg="del">
          <ac:chgData name="Bruno Ribstein" userId="b81d010f-da2b-49a1-b06f-11093b5cc4be" providerId="ADAL" clId="{C9441783-8B16-4D85-A297-00C29259EE5D}" dt="2021-06-23T12:14:41.434" v="6692" actId="478"/>
          <ac:spMkLst>
            <pc:docMk/>
            <pc:sldMk cId="190779298" sldId="1127"/>
            <ac:spMk id="11" creationId="{C2990407-A310-4F39-8902-354A503C6115}"/>
          </ac:spMkLst>
        </pc:spChg>
        <pc:spChg chg="mod">
          <ac:chgData name="Bruno Ribstein" userId="b81d010f-da2b-49a1-b06f-11093b5cc4be" providerId="ADAL" clId="{C9441783-8B16-4D85-A297-00C29259EE5D}" dt="2021-06-23T12:16:54.997" v="6762" actId="20577"/>
          <ac:spMkLst>
            <pc:docMk/>
            <pc:sldMk cId="190779298" sldId="1127"/>
            <ac:spMk id="12" creationId="{E44357C7-577B-4E6E-9F1B-04E6CBF4E109}"/>
          </ac:spMkLst>
        </pc:spChg>
        <pc:spChg chg="del">
          <ac:chgData name="Bruno Ribstein" userId="b81d010f-da2b-49a1-b06f-11093b5cc4be" providerId="ADAL" clId="{C9441783-8B16-4D85-A297-00C29259EE5D}" dt="2021-06-23T12:14:41.434" v="6692" actId="478"/>
          <ac:spMkLst>
            <pc:docMk/>
            <pc:sldMk cId="190779298" sldId="1127"/>
            <ac:spMk id="13" creationId="{7ED188C9-21A5-4330-97E2-9A2452D5DF60}"/>
          </ac:spMkLst>
        </pc:spChg>
        <pc:spChg chg="del">
          <ac:chgData name="Bruno Ribstein" userId="b81d010f-da2b-49a1-b06f-11093b5cc4be" providerId="ADAL" clId="{C9441783-8B16-4D85-A297-00C29259EE5D}" dt="2021-06-23T12:14:41.434" v="6692" actId="478"/>
          <ac:spMkLst>
            <pc:docMk/>
            <pc:sldMk cId="190779298" sldId="1127"/>
            <ac:spMk id="14" creationId="{8E640552-B4E6-4A0B-BA1F-868767E9E165}"/>
          </ac:spMkLst>
        </pc:spChg>
        <pc:spChg chg="mod">
          <ac:chgData name="Bruno Ribstein" userId="b81d010f-da2b-49a1-b06f-11093b5cc4be" providerId="ADAL" clId="{C9441783-8B16-4D85-A297-00C29259EE5D}" dt="2021-06-23T12:14:36.961" v="6691" actId="20577"/>
          <ac:spMkLst>
            <pc:docMk/>
            <pc:sldMk cId="190779298" sldId="1127"/>
            <ac:spMk id="19459" creationId="{00000000-0000-0000-0000-000000000000}"/>
          </ac:spMkLst>
        </pc:spChg>
        <pc:picChg chg="del">
          <ac:chgData name="Bruno Ribstein" userId="b81d010f-da2b-49a1-b06f-11093b5cc4be" providerId="ADAL" clId="{C9441783-8B16-4D85-A297-00C29259EE5D}" dt="2021-06-23T12:14:43.421" v="6693" actId="478"/>
          <ac:picMkLst>
            <pc:docMk/>
            <pc:sldMk cId="190779298" sldId="1127"/>
            <ac:picMk id="8" creationId="{E9D873CF-6A70-48A5-8BF0-C1400BF5FF3C}"/>
          </ac:picMkLst>
        </pc:picChg>
        <pc:picChg chg="del">
          <ac:chgData name="Bruno Ribstein" userId="b81d010f-da2b-49a1-b06f-11093b5cc4be" providerId="ADAL" clId="{C9441783-8B16-4D85-A297-00C29259EE5D}" dt="2021-06-23T12:14:41.434" v="6692" actId="478"/>
          <ac:picMkLst>
            <pc:docMk/>
            <pc:sldMk cId="190779298" sldId="1127"/>
            <ac:picMk id="9" creationId="{68896467-6BAB-430B-83A1-9C7A776C53BE}"/>
          </ac:picMkLst>
        </pc:picChg>
        <pc:picChg chg="del">
          <ac:chgData name="Bruno Ribstein" userId="b81d010f-da2b-49a1-b06f-11093b5cc4be" providerId="ADAL" clId="{C9441783-8B16-4D85-A297-00C29259EE5D}" dt="2021-06-23T12:14:41.434" v="6692" actId="478"/>
          <ac:picMkLst>
            <pc:docMk/>
            <pc:sldMk cId="190779298" sldId="1127"/>
            <ac:picMk id="10" creationId="{ABCE537D-5E1C-4EB5-B64F-9A7CE07D0446}"/>
          </ac:picMkLst>
        </pc:picChg>
        <pc:picChg chg="add mod">
          <ac:chgData name="Bruno Ribstein" userId="b81d010f-da2b-49a1-b06f-11093b5cc4be" providerId="ADAL" clId="{C9441783-8B16-4D85-A297-00C29259EE5D}" dt="2021-06-23T12:17:03.566" v="6764" actId="1076"/>
          <ac:picMkLst>
            <pc:docMk/>
            <pc:sldMk cId="190779298" sldId="1127"/>
            <ac:picMk id="15" creationId="{FEE7C78C-179F-4D30-B61F-DC294189A297}"/>
          </ac:picMkLst>
        </pc:picChg>
      </pc:sldChg>
      <pc:sldMasterChg chg="delSldLayout">
        <pc:chgData name="Bruno Ribstein" userId="b81d010f-da2b-49a1-b06f-11093b5cc4be" providerId="ADAL" clId="{C9441783-8B16-4D85-A297-00C29259EE5D}" dt="2021-06-23T12:17:09.222" v="6765" actId="47"/>
        <pc:sldMasterMkLst>
          <pc:docMk/>
          <pc:sldMasterMk cId="0" sldId="2147483661"/>
        </pc:sldMasterMkLst>
        <pc:sldLayoutChg chg="del">
          <pc:chgData name="Bruno Ribstein" userId="b81d010f-da2b-49a1-b06f-11093b5cc4be" providerId="ADAL" clId="{C9441783-8B16-4D85-A297-00C29259EE5D}" dt="2021-06-22T12:20:21.375" v="39" actId="47"/>
          <pc:sldLayoutMkLst>
            <pc:docMk/>
            <pc:sldMasterMk cId="0" sldId="2147483661"/>
            <pc:sldLayoutMk cId="2022391280" sldId="2147483968"/>
          </pc:sldLayoutMkLst>
        </pc:sldLayoutChg>
        <pc:sldLayoutChg chg="del">
          <pc:chgData name="Bruno Ribstein" userId="b81d010f-da2b-49a1-b06f-11093b5cc4be" providerId="ADAL" clId="{C9441783-8B16-4D85-A297-00C29259EE5D}" dt="2021-06-23T08:35:40.844" v="3734" actId="47"/>
          <pc:sldLayoutMkLst>
            <pc:docMk/>
            <pc:sldMasterMk cId="0" sldId="2147483661"/>
            <pc:sldLayoutMk cId="2506906326" sldId="2147483968"/>
          </pc:sldLayoutMkLst>
        </pc:sldLayoutChg>
        <pc:sldLayoutChg chg="del">
          <pc:chgData name="Bruno Ribstein" userId="b81d010f-da2b-49a1-b06f-11093b5cc4be" providerId="ADAL" clId="{C9441783-8B16-4D85-A297-00C29259EE5D}" dt="2021-06-23T12:17:09.222" v="6765" actId="47"/>
          <pc:sldLayoutMkLst>
            <pc:docMk/>
            <pc:sldMasterMk cId="0" sldId="2147483661"/>
            <pc:sldLayoutMk cId="1480324163" sldId="2147483969"/>
          </pc:sldLayoutMkLst>
        </pc:sldLayoutChg>
        <pc:sldLayoutChg chg="del">
          <pc:chgData name="Bruno Ribstein" userId="b81d010f-da2b-49a1-b06f-11093b5cc4be" providerId="ADAL" clId="{C9441783-8B16-4D85-A297-00C29259EE5D}" dt="2021-06-22T12:20:21.375" v="39" actId="47"/>
          <pc:sldLayoutMkLst>
            <pc:docMk/>
            <pc:sldMasterMk cId="0" sldId="2147483661"/>
            <pc:sldLayoutMk cId="3402244872" sldId="2147483969"/>
          </pc:sldLayoutMkLst>
        </pc:sldLayoutChg>
        <pc:sldLayoutChg chg="del">
          <pc:chgData name="Bruno Ribstein" userId="b81d010f-da2b-49a1-b06f-11093b5cc4be" providerId="ADAL" clId="{C9441783-8B16-4D85-A297-00C29259EE5D}" dt="2021-06-22T12:20:21.375" v="39" actId="47"/>
          <pc:sldLayoutMkLst>
            <pc:docMk/>
            <pc:sldMasterMk cId="0" sldId="2147483661"/>
            <pc:sldLayoutMk cId="787898223" sldId="2147483970"/>
          </pc:sldLayoutMkLst>
        </pc:sldLayoutChg>
      </pc:sldMasterChg>
    </pc:docChg>
  </pc:docChgLst>
  <pc:docChgLst>
    <pc:chgData name="Bruno Ribstein" userId="b81d010f-da2b-49a1-b06f-11093b5cc4be" providerId="ADAL" clId="{22D0E50D-9D9D-4F7C-9786-75A4B9E4BA60}"/>
    <pc:docChg chg="undo custSel addSld delSld modSld sldOrd delMainMaster modMainMaster">
      <pc:chgData name="Bruno Ribstein" userId="b81d010f-da2b-49a1-b06f-11093b5cc4be" providerId="ADAL" clId="{22D0E50D-9D9D-4F7C-9786-75A4B9E4BA60}" dt="2021-06-22T11:53:52.982" v="302"/>
      <pc:docMkLst>
        <pc:docMk/>
      </pc:docMkLst>
      <pc:sldChg chg="modSp add mod">
        <pc:chgData name="Bruno Ribstein" userId="b81d010f-da2b-49a1-b06f-11093b5cc4be" providerId="ADAL" clId="{22D0E50D-9D9D-4F7C-9786-75A4B9E4BA60}" dt="2021-06-22T11:48:41.875" v="211"/>
        <pc:sldMkLst>
          <pc:docMk/>
          <pc:sldMk cId="4130645749" sldId="428"/>
        </pc:sldMkLst>
        <pc:spChg chg="mod">
          <ac:chgData name="Bruno Ribstein" userId="b81d010f-da2b-49a1-b06f-11093b5cc4be" providerId="ADAL" clId="{22D0E50D-9D9D-4F7C-9786-75A4B9E4BA60}" dt="2021-06-22T11:48:41.875" v="211"/>
          <ac:spMkLst>
            <pc:docMk/>
            <pc:sldMk cId="4130645749" sldId="428"/>
            <ac:spMk id="12321" creationId="{00000000-0000-0000-0000-000000000000}"/>
          </ac:spMkLst>
        </pc:spChg>
      </pc:sldChg>
      <pc:sldChg chg="modSp add mod">
        <pc:chgData name="Bruno Ribstein" userId="b81d010f-da2b-49a1-b06f-11093b5cc4be" providerId="ADAL" clId="{22D0E50D-9D9D-4F7C-9786-75A4B9E4BA60}" dt="2021-06-22T11:48:27.065" v="208"/>
        <pc:sldMkLst>
          <pc:docMk/>
          <pc:sldMk cId="1797703953" sldId="430"/>
        </pc:sldMkLst>
        <pc:spChg chg="mod">
          <ac:chgData name="Bruno Ribstein" userId="b81d010f-da2b-49a1-b06f-11093b5cc4be" providerId="ADAL" clId="{22D0E50D-9D9D-4F7C-9786-75A4B9E4BA60}" dt="2021-06-22T11:48:27.065" v="208"/>
          <ac:spMkLst>
            <pc:docMk/>
            <pc:sldMk cId="1797703953" sldId="430"/>
            <ac:spMk id="14377" creationId="{00000000-0000-0000-0000-000000000000}"/>
          </ac:spMkLst>
        </pc:spChg>
      </pc:sldChg>
      <pc:sldChg chg="modSp add mod">
        <pc:chgData name="Bruno Ribstein" userId="b81d010f-da2b-49a1-b06f-11093b5cc4be" providerId="ADAL" clId="{22D0E50D-9D9D-4F7C-9786-75A4B9E4BA60}" dt="2021-06-22T11:48:31.462" v="209"/>
        <pc:sldMkLst>
          <pc:docMk/>
          <pc:sldMk cId="3154507083" sldId="431"/>
        </pc:sldMkLst>
        <pc:spChg chg="mod">
          <ac:chgData name="Bruno Ribstein" userId="b81d010f-da2b-49a1-b06f-11093b5cc4be" providerId="ADAL" clId="{22D0E50D-9D9D-4F7C-9786-75A4B9E4BA60}" dt="2021-06-22T11:48:31.462" v="209"/>
          <ac:spMkLst>
            <pc:docMk/>
            <pc:sldMk cId="3154507083" sldId="431"/>
            <ac:spMk id="15365" creationId="{00000000-0000-0000-0000-000000000000}"/>
          </ac:spMkLst>
        </pc:spChg>
      </pc:sldChg>
      <pc:sldChg chg="del">
        <pc:chgData name="Bruno Ribstein" userId="b81d010f-da2b-49a1-b06f-11093b5cc4be" providerId="ADAL" clId="{22D0E50D-9D9D-4F7C-9786-75A4B9E4BA60}" dt="2021-06-22T11:35:52.723" v="104" actId="47"/>
        <pc:sldMkLst>
          <pc:docMk/>
          <pc:sldMk cId="570319805" sldId="442"/>
        </pc:sldMkLst>
      </pc:sldChg>
      <pc:sldChg chg="modSp add mod">
        <pc:chgData name="Bruno Ribstein" userId="b81d010f-da2b-49a1-b06f-11093b5cc4be" providerId="ADAL" clId="{22D0E50D-9D9D-4F7C-9786-75A4B9E4BA60}" dt="2021-06-22T11:48:34.492" v="210"/>
        <pc:sldMkLst>
          <pc:docMk/>
          <pc:sldMk cId="4285694083" sldId="447"/>
        </pc:sldMkLst>
        <pc:spChg chg="mod">
          <ac:chgData name="Bruno Ribstein" userId="b81d010f-da2b-49a1-b06f-11093b5cc4be" providerId="ADAL" clId="{22D0E50D-9D9D-4F7C-9786-75A4B9E4BA60}" dt="2021-06-22T11:48:34.492" v="210"/>
          <ac:spMkLst>
            <pc:docMk/>
            <pc:sldMk cId="4285694083" sldId="447"/>
            <ac:spMk id="8200" creationId="{00000000-0000-0000-0000-000000000000}"/>
          </ac:spMkLst>
        </pc:spChg>
      </pc:sldChg>
      <pc:sldChg chg="modSp add mod">
        <pc:chgData name="Bruno Ribstein" userId="b81d010f-da2b-49a1-b06f-11093b5cc4be" providerId="ADAL" clId="{22D0E50D-9D9D-4F7C-9786-75A4B9E4BA60}" dt="2021-06-22T11:48:45.780" v="212"/>
        <pc:sldMkLst>
          <pc:docMk/>
          <pc:sldMk cId="810925145" sldId="465"/>
        </pc:sldMkLst>
        <pc:spChg chg="mod">
          <ac:chgData name="Bruno Ribstein" userId="b81d010f-da2b-49a1-b06f-11093b5cc4be" providerId="ADAL" clId="{22D0E50D-9D9D-4F7C-9786-75A4B9E4BA60}" dt="2021-06-22T11:48:45.780" v="212"/>
          <ac:spMkLst>
            <pc:docMk/>
            <pc:sldMk cId="810925145" sldId="465"/>
            <ac:spMk id="8200" creationId="{00000000-0000-0000-0000-000000000000}"/>
          </ac:spMkLst>
        </pc:spChg>
      </pc:sldChg>
      <pc:sldChg chg="modSp add mod">
        <pc:chgData name="Bruno Ribstein" userId="b81d010f-da2b-49a1-b06f-11093b5cc4be" providerId="ADAL" clId="{22D0E50D-9D9D-4F7C-9786-75A4B9E4BA60}" dt="2021-06-22T11:48:50.171" v="213"/>
        <pc:sldMkLst>
          <pc:docMk/>
          <pc:sldMk cId="1696909860" sldId="466"/>
        </pc:sldMkLst>
        <pc:spChg chg="mod">
          <ac:chgData name="Bruno Ribstein" userId="b81d010f-da2b-49a1-b06f-11093b5cc4be" providerId="ADAL" clId="{22D0E50D-9D9D-4F7C-9786-75A4B9E4BA60}" dt="2021-06-22T11:48:50.171" v="213"/>
          <ac:spMkLst>
            <pc:docMk/>
            <pc:sldMk cId="1696909860" sldId="466"/>
            <ac:spMk id="8200" creationId="{00000000-0000-0000-0000-000000000000}"/>
          </ac:spMkLst>
        </pc:spChg>
      </pc:sldChg>
      <pc:sldChg chg="modSp add mod">
        <pc:chgData name="Bruno Ribstein" userId="b81d010f-da2b-49a1-b06f-11093b5cc4be" providerId="ADAL" clId="{22D0E50D-9D9D-4F7C-9786-75A4B9E4BA60}" dt="2021-06-22T11:48:56.308" v="214"/>
        <pc:sldMkLst>
          <pc:docMk/>
          <pc:sldMk cId="4014452564" sldId="467"/>
        </pc:sldMkLst>
        <pc:spChg chg="mod">
          <ac:chgData name="Bruno Ribstein" userId="b81d010f-da2b-49a1-b06f-11093b5cc4be" providerId="ADAL" clId="{22D0E50D-9D9D-4F7C-9786-75A4B9E4BA60}" dt="2021-06-22T11:48:56.308" v="214"/>
          <ac:spMkLst>
            <pc:docMk/>
            <pc:sldMk cId="4014452564" sldId="467"/>
            <ac:spMk id="12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53:52.982" v="302"/>
        <pc:sldMkLst>
          <pc:docMk/>
          <pc:sldMk cId="0" sldId="814"/>
        </pc:sldMkLst>
        <pc:spChg chg="mod">
          <ac:chgData name="Bruno Ribstein" userId="b81d010f-da2b-49a1-b06f-11093b5cc4be" providerId="ADAL" clId="{22D0E50D-9D9D-4F7C-9786-75A4B9E4BA60}" dt="2021-06-22T11:53:52.982" v="302"/>
          <ac:spMkLst>
            <pc:docMk/>
            <pc:sldMk cId="0" sldId="814"/>
            <ac:spMk id="14" creationId="{C42584EF-FC5E-4CB1-BA70-56063FE77B48}"/>
          </ac:spMkLst>
        </pc:spChg>
      </pc:sldChg>
      <pc:sldChg chg="modSp mod">
        <pc:chgData name="Bruno Ribstein" userId="b81d010f-da2b-49a1-b06f-11093b5cc4be" providerId="ADAL" clId="{22D0E50D-9D9D-4F7C-9786-75A4B9E4BA60}" dt="2021-06-22T11:44:40.342" v="139" actId="20577"/>
        <pc:sldMkLst>
          <pc:docMk/>
          <pc:sldMk cId="0" sldId="920"/>
        </pc:sldMkLst>
        <pc:spChg chg="mod">
          <ac:chgData name="Bruno Ribstein" userId="b81d010f-da2b-49a1-b06f-11093b5cc4be" providerId="ADAL" clId="{22D0E50D-9D9D-4F7C-9786-75A4B9E4BA60}" dt="2021-06-22T11:44:40.342" v="139" actId="20577"/>
          <ac:spMkLst>
            <pc:docMk/>
            <pc:sldMk cId="0" sldId="920"/>
            <ac:spMk id="19478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7:56.096" v="202" actId="14100"/>
        <pc:sldMkLst>
          <pc:docMk/>
          <pc:sldMk cId="0" sldId="953"/>
        </pc:sldMkLst>
        <pc:spChg chg="mod">
          <ac:chgData name="Bruno Ribstein" userId="b81d010f-da2b-49a1-b06f-11093b5cc4be" providerId="ADAL" clId="{22D0E50D-9D9D-4F7C-9786-75A4B9E4BA60}" dt="2021-06-22T11:47:56.096" v="202" actId="14100"/>
          <ac:spMkLst>
            <pc:docMk/>
            <pc:sldMk cId="0" sldId="953"/>
            <ac:spMk id="54283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6:57.462" v="185" actId="20577"/>
        <pc:sldMkLst>
          <pc:docMk/>
          <pc:sldMk cId="0" sldId="966"/>
        </pc:sldMkLst>
        <pc:spChg chg="mod">
          <ac:chgData name="Bruno Ribstein" userId="b81d010f-da2b-49a1-b06f-11093b5cc4be" providerId="ADAL" clId="{22D0E50D-9D9D-4F7C-9786-75A4B9E4BA60}" dt="2021-06-22T11:46:57.462" v="185" actId="20577"/>
          <ac:spMkLst>
            <pc:docMk/>
            <pc:sldMk cId="0" sldId="966"/>
            <ac:spMk id="37894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8:01.589" v="204" actId="20577"/>
        <pc:sldMkLst>
          <pc:docMk/>
          <pc:sldMk cId="0" sldId="970"/>
        </pc:sldMkLst>
        <pc:spChg chg="mod">
          <ac:chgData name="Bruno Ribstein" userId="b81d010f-da2b-49a1-b06f-11093b5cc4be" providerId="ADAL" clId="{22D0E50D-9D9D-4F7C-9786-75A4B9E4BA60}" dt="2021-06-22T11:48:01.589" v="204" actId="20577"/>
          <ac:spMkLst>
            <pc:docMk/>
            <pc:sldMk cId="0" sldId="970"/>
            <ac:spMk id="55323" creationId="{00000000-0000-0000-0000-000000000000}"/>
          </ac:spMkLst>
        </pc:spChg>
      </pc:sldChg>
      <pc:sldChg chg="addSp delSp modSp">
        <pc:chgData name="Bruno Ribstein" userId="b81d010f-da2b-49a1-b06f-11093b5cc4be" providerId="ADAL" clId="{22D0E50D-9D9D-4F7C-9786-75A4B9E4BA60}" dt="2021-06-22T11:43:35.829" v="130"/>
        <pc:sldMkLst>
          <pc:docMk/>
          <pc:sldMk cId="0" sldId="992"/>
        </pc:sldMkLst>
        <pc:spChg chg="add mod">
          <ac:chgData name="Bruno Ribstein" userId="b81d010f-da2b-49a1-b06f-11093b5cc4be" providerId="ADAL" clId="{22D0E50D-9D9D-4F7C-9786-75A4B9E4BA60}" dt="2021-06-22T11:43:35.829" v="130"/>
          <ac:spMkLst>
            <pc:docMk/>
            <pc:sldMk cId="0" sldId="992"/>
            <ac:spMk id="14" creationId="{23742A95-DB4C-42AE-AB7C-01023D992B71}"/>
          </ac:spMkLst>
        </pc:spChg>
        <pc:spChg chg="del">
          <ac:chgData name="Bruno Ribstein" userId="b81d010f-da2b-49a1-b06f-11093b5cc4be" providerId="ADAL" clId="{22D0E50D-9D9D-4F7C-9786-75A4B9E4BA60}" dt="2021-06-22T11:43:35.490" v="129" actId="478"/>
          <ac:spMkLst>
            <pc:docMk/>
            <pc:sldMk cId="0" sldId="992"/>
            <ac:spMk id="11282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4:17.333" v="133" actId="20577"/>
        <pc:sldMkLst>
          <pc:docMk/>
          <pc:sldMk cId="0" sldId="993"/>
        </pc:sldMkLst>
        <pc:spChg chg="mod">
          <ac:chgData name="Bruno Ribstein" userId="b81d010f-da2b-49a1-b06f-11093b5cc4be" providerId="ADAL" clId="{22D0E50D-9D9D-4F7C-9786-75A4B9E4BA60}" dt="2021-06-22T11:44:17.333" v="133" actId="20577"/>
          <ac:spMkLst>
            <pc:docMk/>
            <pc:sldMk cId="0" sldId="993"/>
            <ac:spMk id="12313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4:24.629" v="135" actId="20577"/>
        <pc:sldMkLst>
          <pc:docMk/>
          <pc:sldMk cId="0" sldId="994"/>
        </pc:sldMkLst>
        <pc:spChg chg="mod">
          <ac:chgData name="Bruno Ribstein" userId="b81d010f-da2b-49a1-b06f-11093b5cc4be" providerId="ADAL" clId="{22D0E50D-9D9D-4F7C-9786-75A4B9E4BA60}" dt="2021-06-22T11:44:24.629" v="135" actId="20577"/>
          <ac:spMkLst>
            <pc:docMk/>
            <pc:sldMk cId="0" sldId="994"/>
            <ac:spMk id="13327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4:29.226" v="136" actId="14100"/>
        <pc:sldMkLst>
          <pc:docMk/>
          <pc:sldMk cId="0" sldId="995"/>
        </pc:sldMkLst>
        <pc:spChg chg="mod">
          <ac:chgData name="Bruno Ribstein" userId="b81d010f-da2b-49a1-b06f-11093b5cc4be" providerId="ADAL" clId="{22D0E50D-9D9D-4F7C-9786-75A4B9E4BA60}" dt="2021-06-22T11:44:29.226" v="136" actId="14100"/>
          <ac:spMkLst>
            <pc:docMk/>
            <pc:sldMk cId="0" sldId="995"/>
            <ac:spMk id="15368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5:17.928" v="152" actId="14100"/>
        <pc:sldMkLst>
          <pc:docMk/>
          <pc:sldMk cId="0" sldId="1008"/>
        </pc:sldMkLst>
        <pc:spChg chg="mod">
          <ac:chgData name="Bruno Ribstein" userId="b81d010f-da2b-49a1-b06f-11093b5cc4be" providerId="ADAL" clId="{22D0E50D-9D9D-4F7C-9786-75A4B9E4BA60}" dt="2021-06-22T11:45:17.928" v="152" actId="14100"/>
          <ac:spMkLst>
            <pc:docMk/>
            <pc:sldMk cId="0" sldId="1008"/>
            <ac:spMk id="22536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5:24.230" v="154" actId="20577"/>
        <pc:sldMkLst>
          <pc:docMk/>
          <pc:sldMk cId="0" sldId="1009"/>
        </pc:sldMkLst>
        <pc:spChg chg="mod">
          <ac:chgData name="Bruno Ribstein" userId="b81d010f-da2b-49a1-b06f-11093b5cc4be" providerId="ADAL" clId="{22D0E50D-9D9D-4F7C-9786-75A4B9E4BA60}" dt="2021-06-22T11:45:24.230" v="154" actId="20577"/>
          <ac:spMkLst>
            <pc:docMk/>
            <pc:sldMk cId="0" sldId="1009"/>
            <ac:spMk id="23569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5:30.475" v="155" actId="14100"/>
        <pc:sldMkLst>
          <pc:docMk/>
          <pc:sldMk cId="0" sldId="1010"/>
        </pc:sldMkLst>
        <pc:spChg chg="mod">
          <ac:chgData name="Bruno Ribstein" userId="b81d010f-da2b-49a1-b06f-11093b5cc4be" providerId="ADAL" clId="{22D0E50D-9D9D-4F7C-9786-75A4B9E4BA60}" dt="2021-06-22T11:45:30.475" v="155" actId="14100"/>
          <ac:spMkLst>
            <pc:docMk/>
            <pc:sldMk cId="0" sldId="1010"/>
            <ac:spMk id="24626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6:02.564" v="168" actId="20577"/>
        <pc:sldMkLst>
          <pc:docMk/>
          <pc:sldMk cId="0" sldId="1013"/>
        </pc:sldMkLst>
        <pc:spChg chg="mod">
          <ac:chgData name="Bruno Ribstein" userId="b81d010f-da2b-49a1-b06f-11093b5cc4be" providerId="ADAL" clId="{22D0E50D-9D9D-4F7C-9786-75A4B9E4BA60}" dt="2021-06-22T11:46:02.564" v="168" actId="20577"/>
          <ac:spMkLst>
            <pc:docMk/>
            <pc:sldMk cId="0" sldId="1013"/>
            <ac:spMk id="26634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7:42.912" v="199" actId="14100"/>
        <pc:sldMkLst>
          <pc:docMk/>
          <pc:sldMk cId="0" sldId="1019"/>
        </pc:sldMkLst>
        <pc:spChg chg="mod">
          <ac:chgData name="Bruno Ribstein" userId="b81d010f-da2b-49a1-b06f-11093b5cc4be" providerId="ADAL" clId="{22D0E50D-9D9D-4F7C-9786-75A4B9E4BA60}" dt="2021-06-22T11:47:42.912" v="199" actId="14100"/>
          <ac:spMkLst>
            <pc:docMk/>
            <pc:sldMk cId="0" sldId="1019"/>
            <ac:spMk id="38922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7:47.680" v="200" actId="14100"/>
        <pc:sldMkLst>
          <pc:docMk/>
          <pc:sldMk cId="0" sldId="1020"/>
        </pc:sldMkLst>
        <pc:spChg chg="mod">
          <ac:chgData name="Bruno Ribstein" userId="b81d010f-da2b-49a1-b06f-11093b5cc4be" providerId="ADAL" clId="{22D0E50D-9D9D-4F7C-9786-75A4B9E4BA60}" dt="2021-06-22T11:47:47.680" v="200" actId="14100"/>
          <ac:spMkLst>
            <pc:docMk/>
            <pc:sldMk cId="0" sldId="1020"/>
            <ac:spMk id="39944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7:24.287" v="193" actId="20577"/>
        <pc:sldMkLst>
          <pc:docMk/>
          <pc:sldMk cId="0" sldId="1021"/>
        </pc:sldMkLst>
        <pc:spChg chg="mod">
          <ac:chgData name="Bruno Ribstein" userId="b81d010f-da2b-49a1-b06f-11093b5cc4be" providerId="ADAL" clId="{22D0E50D-9D9D-4F7C-9786-75A4B9E4BA60}" dt="2021-06-22T11:47:24.287" v="193" actId="20577"/>
          <ac:spMkLst>
            <pc:docMk/>
            <pc:sldMk cId="0" sldId="1021"/>
            <ac:spMk id="40965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6:36.343" v="178" actId="20577"/>
        <pc:sldMkLst>
          <pc:docMk/>
          <pc:sldMk cId="0" sldId="1024"/>
        </pc:sldMkLst>
        <pc:spChg chg="mod">
          <ac:chgData name="Bruno Ribstein" userId="b81d010f-da2b-49a1-b06f-11093b5cc4be" providerId="ADAL" clId="{22D0E50D-9D9D-4F7C-9786-75A4B9E4BA60}" dt="2021-06-22T11:46:36.343" v="178" actId="20577"/>
          <ac:spMkLst>
            <pc:docMk/>
            <pc:sldMk cId="0" sldId="1024"/>
            <ac:spMk id="31753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6:20.976" v="173" actId="14100"/>
        <pc:sldMkLst>
          <pc:docMk/>
          <pc:sldMk cId="0" sldId="1028"/>
        </pc:sldMkLst>
        <pc:spChg chg="mod">
          <ac:chgData name="Bruno Ribstein" userId="b81d010f-da2b-49a1-b06f-11093b5cc4be" providerId="ADAL" clId="{22D0E50D-9D9D-4F7C-9786-75A4B9E4BA60}" dt="2021-06-22T11:46:20.976" v="173" actId="14100"/>
          <ac:spMkLst>
            <pc:docMk/>
            <pc:sldMk cId="0" sldId="1028"/>
            <ac:spMk id="28684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6:26.479" v="175" actId="20577"/>
        <pc:sldMkLst>
          <pc:docMk/>
          <pc:sldMk cId="0" sldId="1030"/>
        </pc:sldMkLst>
        <pc:spChg chg="mod">
          <ac:chgData name="Bruno Ribstein" userId="b81d010f-da2b-49a1-b06f-11093b5cc4be" providerId="ADAL" clId="{22D0E50D-9D9D-4F7C-9786-75A4B9E4BA60}" dt="2021-06-22T11:46:26.479" v="175" actId="20577"/>
          <ac:spMkLst>
            <pc:docMk/>
            <pc:sldMk cId="0" sldId="1030"/>
            <ac:spMk id="32774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7:28.176" v="194" actId="14100"/>
        <pc:sldMkLst>
          <pc:docMk/>
          <pc:sldMk cId="0" sldId="1031"/>
        </pc:sldMkLst>
        <pc:spChg chg="mod">
          <ac:chgData name="Bruno Ribstein" userId="b81d010f-da2b-49a1-b06f-11093b5cc4be" providerId="ADAL" clId="{22D0E50D-9D9D-4F7C-9786-75A4B9E4BA60}" dt="2021-06-22T11:47:28.176" v="194" actId="14100"/>
          <ac:spMkLst>
            <pc:docMk/>
            <pc:sldMk cId="0" sldId="1031"/>
            <ac:spMk id="41998" creationId="{00000000-0000-0000-0000-000000000000}"/>
          </ac:spMkLst>
        </pc:spChg>
      </pc:sldChg>
      <pc:sldChg chg="del">
        <pc:chgData name="Bruno Ribstein" userId="b81d010f-da2b-49a1-b06f-11093b5cc4be" providerId="ADAL" clId="{22D0E50D-9D9D-4F7C-9786-75A4B9E4BA60}" dt="2021-06-22T11:35:53.596" v="105" actId="47"/>
        <pc:sldMkLst>
          <pc:docMk/>
          <pc:sldMk cId="850968431" sldId="1039"/>
        </pc:sldMkLst>
      </pc:sldChg>
      <pc:sldChg chg="modSp mod">
        <pc:chgData name="Bruno Ribstein" userId="b81d010f-da2b-49a1-b06f-11093b5cc4be" providerId="ADAL" clId="{22D0E50D-9D9D-4F7C-9786-75A4B9E4BA60}" dt="2021-06-22T11:50:26.083" v="226" actId="20577"/>
        <pc:sldMkLst>
          <pc:docMk/>
          <pc:sldMk cId="0" sldId="1053"/>
        </pc:sldMkLst>
        <pc:spChg chg="mod">
          <ac:chgData name="Bruno Ribstein" userId="b81d010f-da2b-49a1-b06f-11093b5cc4be" providerId="ADAL" clId="{22D0E50D-9D9D-4F7C-9786-75A4B9E4BA60}" dt="2021-06-22T11:50:26.083" v="226" actId="20577"/>
          <ac:spMkLst>
            <pc:docMk/>
            <pc:sldMk cId="0" sldId="1053"/>
            <ac:spMk id="9" creationId="{00000000-0000-0000-0000-000000000000}"/>
          </ac:spMkLst>
        </pc:spChg>
        <pc:spChg chg="mod">
          <ac:chgData name="Bruno Ribstein" userId="b81d010f-da2b-49a1-b06f-11093b5cc4be" providerId="ADAL" clId="{22D0E50D-9D9D-4F7C-9786-75A4B9E4BA60}" dt="2021-06-22T11:44:34.232" v="137" actId="14100"/>
          <ac:spMkLst>
            <pc:docMk/>
            <pc:sldMk cId="0" sldId="1053"/>
            <ac:spMk id="18440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50:20.904" v="223" actId="20577"/>
        <pc:sldMkLst>
          <pc:docMk/>
          <pc:sldMk cId="0" sldId="1054"/>
        </pc:sldMkLst>
        <pc:spChg chg="mod">
          <ac:chgData name="Bruno Ribstein" userId="b81d010f-da2b-49a1-b06f-11093b5cc4be" providerId="ADAL" clId="{22D0E50D-9D9D-4F7C-9786-75A4B9E4BA60}" dt="2021-06-22T11:50:20.904" v="223" actId="20577"/>
          <ac:spMkLst>
            <pc:docMk/>
            <pc:sldMk cId="0" sldId="1054"/>
            <ac:spMk id="9" creationId="{00000000-0000-0000-0000-000000000000}"/>
          </ac:spMkLst>
        </pc:spChg>
        <pc:spChg chg="mod">
          <ac:chgData name="Bruno Ribstein" userId="b81d010f-da2b-49a1-b06f-11093b5cc4be" providerId="ADAL" clId="{22D0E50D-9D9D-4F7C-9786-75A4B9E4BA60}" dt="2021-06-22T11:45:13.272" v="151" actId="14100"/>
          <ac:spMkLst>
            <pc:docMk/>
            <pc:sldMk cId="0" sldId="1054"/>
            <ac:spMk id="21512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50:13.752" v="220" actId="20577"/>
        <pc:sldMkLst>
          <pc:docMk/>
          <pc:sldMk cId="0" sldId="1055"/>
        </pc:sldMkLst>
        <pc:spChg chg="mod">
          <ac:chgData name="Bruno Ribstein" userId="b81d010f-da2b-49a1-b06f-11093b5cc4be" providerId="ADAL" clId="{22D0E50D-9D9D-4F7C-9786-75A4B9E4BA60}" dt="2021-06-22T11:50:13.752" v="220" actId="20577"/>
          <ac:spMkLst>
            <pc:docMk/>
            <pc:sldMk cId="0" sldId="1055"/>
            <ac:spMk id="9" creationId="{00000000-0000-0000-0000-000000000000}"/>
          </ac:spMkLst>
        </pc:spChg>
        <pc:spChg chg="mod">
          <ac:chgData name="Bruno Ribstein" userId="b81d010f-da2b-49a1-b06f-11093b5cc4be" providerId="ADAL" clId="{22D0E50D-9D9D-4F7C-9786-75A4B9E4BA60}" dt="2021-06-22T11:46:15.488" v="172" actId="14100"/>
          <ac:spMkLst>
            <pc:docMk/>
            <pc:sldMk cId="0" sldId="1055"/>
            <ac:spMk id="27656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6:52.664" v="183" actId="14100"/>
        <pc:sldMkLst>
          <pc:docMk/>
          <pc:sldMk cId="1499696731" sldId="1068"/>
        </pc:sldMkLst>
        <pc:spChg chg="mod">
          <ac:chgData name="Bruno Ribstein" userId="b81d010f-da2b-49a1-b06f-11093b5cc4be" providerId="ADAL" clId="{22D0E50D-9D9D-4F7C-9786-75A4B9E4BA60}" dt="2021-06-22T11:46:52.664" v="183" actId="14100"/>
          <ac:spMkLst>
            <pc:docMk/>
            <pc:sldMk cId="1499696731" sldId="1068"/>
            <ac:spMk id="31753" creationId="{00000000-0000-0000-0000-000000000000}"/>
          </ac:spMkLst>
        </pc:spChg>
      </pc:sldChg>
      <pc:sldChg chg="modSp del mod">
        <pc:chgData name="Bruno Ribstein" userId="b81d010f-da2b-49a1-b06f-11093b5cc4be" providerId="ADAL" clId="{22D0E50D-9D9D-4F7C-9786-75A4B9E4BA60}" dt="2021-06-22T11:52:20.154" v="256" actId="47"/>
        <pc:sldMkLst>
          <pc:docMk/>
          <pc:sldMk cId="3969211026" sldId="1070"/>
        </pc:sldMkLst>
        <pc:spChg chg="mod">
          <ac:chgData name="Bruno Ribstein" userId="b81d010f-da2b-49a1-b06f-11093b5cc4be" providerId="ADAL" clId="{22D0E50D-9D9D-4F7C-9786-75A4B9E4BA60}" dt="2021-06-22T11:50:32.297" v="229" actId="20577"/>
          <ac:spMkLst>
            <pc:docMk/>
            <pc:sldMk cId="3969211026" sldId="1070"/>
            <ac:spMk id="9" creationId="{00000000-0000-0000-0000-000000000000}"/>
          </ac:spMkLst>
        </pc:spChg>
        <pc:spChg chg="mod">
          <ac:chgData name="Bruno Ribstein" userId="b81d010f-da2b-49a1-b06f-11093b5cc4be" providerId="ADAL" clId="{22D0E50D-9D9D-4F7C-9786-75A4B9E4BA60}" dt="2021-06-22T11:43:25.975" v="128" actId="20577"/>
          <ac:spMkLst>
            <pc:docMk/>
            <pc:sldMk cId="3969211026" sldId="1070"/>
            <ac:spMk id="10247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6:31.248" v="176" actId="14100"/>
        <pc:sldMkLst>
          <pc:docMk/>
          <pc:sldMk cId="1951461049" sldId="1071"/>
        </pc:sldMkLst>
        <pc:spChg chg="mod">
          <ac:chgData name="Bruno Ribstein" userId="b81d010f-da2b-49a1-b06f-11093b5cc4be" providerId="ADAL" clId="{22D0E50D-9D9D-4F7C-9786-75A4B9E4BA60}" dt="2021-06-22T11:46:31.248" v="176" actId="14100"/>
          <ac:spMkLst>
            <pc:docMk/>
            <pc:sldMk cId="1951461049" sldId="1071"/>
            <ac:spMk id="31753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7:33.666" v="196" actId="20577"/>
        <pc:sldMkLst>
          <pc:docMk/>
          <pc:sldMk cId="4189096345" sldId="1072"/>
        </pc:sldMkLst>
        <pc:spChg chg="mod">
          <ac:chgData name="Bruno Ribstein" userId="b81d010f-da2b-49a1-b06f-11093b5cc4be" providerId="ADAL" clId="{22D0E50D-9D9D-4F7C-9786-75A4B9E4BA60}" dt="2021-06-22T11:47:33.666" v="196" actId="20577"/>
          <ac:spMkLst>
            <pc:docMk/>
            <pc:sldMk cId="4189096345" sldId="1072"/>
            <ac:spMk id="44041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7:38.257" v="198" actId="20577"/>
        <pc:sldMkLst>
          <pc:docMk/>
          <pc:sldMk cId="325808187" sldId="1074"/>
        </pc:sldMkLst>
        <pc:spChg chg="mod">
          <ac:chgData name="Bruno Ribstein" userId="b81d010f-da2b-49a1-b06f-11093b5cc4be" providerId="ADAL" clId="{22D0E50D-9D9D-4F7C-9786-75A4B9E4BA60}" dt="2021-06-22T11:47:38.257" v="198" actId="20577"/>
          <ac:spMkLst>
            <pc:docMk/>
            <pc:sldMk cId="325808187" sldId="1074"/>
            <ac:spMk id="44041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4:44.736" v="140" actId="14100"/>
        <pc:sldMkLst>
          <pc:docMk/>
          <pc:sldMk cId="227429623" sldId="1075"/>
        </pc:sldMkLst>
        <pc:spChg chg="mod">
          <ac:chgData name="Bruno Ribstein" userId="b81d010f-da2b-49a1-b06f-11093b5cc4be" providerId="ADAL" clId="{22D0E50D-9D9D-4F7C-9786-75A4B9E4BA60}" dt="2021-06-22T11:44:44.736" v="140" actId="14100"/>
          <ac:spMkLst>
            <pc:docMk/>
            <pc:sldMk cId="227429623" sldId="1075"/>
            <ac:spMk id="19478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5:44.951" v="162" actId="20577"/>
        <pc:sldMkLst>
          <pc:docMk/>
          <pc:sldMk cId="710307245" sldId="1079"/>
        </pc:sldMkLst>
        <pc:spChg chg="mod">
          <ac:chgData name="Bruno Ribstein" userId="b81d010f-da2b-49a1-b06f-11093b5cc4be" providerId="ADAL" clId="{22D0E50D-9D9D-4F7C-9786-75A4B9E4BA60}" dt="2021-06-22T11:45:44.951" v="162" actId="20577"/>
          <ac:spMkLst>
            <pc:docMk/>
            <pc:sldMk cId="710307245" sldId="1079"/>
            <ac:spMk id="19478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6:05.808" v="169" actId="14100"/>
        <pc:sldMkLst>
          <pc:docMk/>
          <pc:sldMk cId="3540455703" sldId="1080"/>
        </pc:sldMkLst>
        <pc:spChg chg="mod">
          <ac:chgData name="Bruno Ribstein" userId="b81d010f-da2b-49a1-b06f-11093b5cc4be" providerId="ADAL" clId="{22D0E50D-9D9D-4F7C-9786-75A4B9E4BA60}" dt="2021-06-22T11:46:05.808" v="169" actId="14100"/>
          <ac:spMkLst>
            <pc:docMk/>
            <pc:sldMk cId="3540455703" sldId="1080"/>
            <ac:spMk id="19478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7:03.620" v="188" actId="20577"/>
        <pc:sldMkLst>
          <pc:docMk/>
          <pc:sldMk cId="4194266173" sldId="1081"/>
        </pc:sldMkLst>
        <pc:spChg chg="mod">
          <ac:chgData name="Bruno Ribstein" userId="b81d010f-da2b-49a1-b06f-11093b5cc4be" providerId="ADAL" clId="{22D0E50D-9D9D-4F7C-9786-75A4B9E4BA60}" dt="2021-06-22T11:47:03.620" v="188" actId="20577"/>
          <ac:spMkLst>
            <pc:docMk/>
            <pc:sldMk cId="4194266173" sldId="1081"/>
            <ac:spMk id="19478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7:19.600" v="191" actId="14100"/>
        <pc:sldMkLst>
          <pc:docMk/>
          <pc:sldMk cId="3946206963" sldId="1082"/>
        </pc:sldMkLst>
        <pc:spChg chg="mod">
          <ac:chgData name="Bruno Ribstein" userId="b81d010f-da2b-49a1-b06f-11093b5cc4be" providerId="ADAL" clId="{22D0E50D-9D9D-4F7C-9786-75A4B9E4BA60}" dt="2021-06-22T11:47:19.600" v="191" actId="14100"/>
          <ac:spMkLst>
            <pc:docMk/>
            <pc:sldMk cId="3946206963" sldId="1082"/>
            <ac:spMk id="19478" creationId="{00000000-0000-0000-0000-000000000000}"/>
          </ac:spMkLst>
        </pc:spChg>
      </pc:sldChg>
      <pc:sldChg chg="del">
        <pc:chgData name="Bruno Ribstein" userId="b81d010f-da2b-49a1-b06f-11093b5cc4be" providerId="ADAL" clId="{22D0E50D-9D9D-4F7C-9786-75A4B9E4BA60}" dt="2021-06-22T11:52:27.868" v="257" actId="47"/>
        <pc:sldMkLst>
          <pc:docMk/>
          <pc:sldMk cId="3830204787" sldId="1083"/>
        </pc:sldMkLst>
      </pc:sldChg>
      <pc:sldChg chg="modSp mod">
        <pc:chgData name="Bruno Ribstein" userId="b81d010f-da2b-49a1-b06f-11093b5cc4be" providerId="ADAL" clId="{22D0E50D-9D9D-4F7C-9786-75A4B9E4BA60}" dt="2021-06-22T11:45:01.410" v="148" actId="20577"/>
        <pc:sldMkLst>
          <pc:docMk/>
          <pc:sldMk cId="3666955950" sldId="1084"/>
        </pc:sldMkLst>
        <pc:spChg chg="mod">
          <ac:chgData name="Bruno Ribstein" userId="b81d010f-da2b-49a1-b06f-11093b5cc4be" providerId="ADAL" clId="{22D0E50D-9D9D-4F7C-9786-75A4B9E4BA60}" dt="2021-06-22T11:45:01.410" v="148" actId="20577"/>
          <ac:spMkLst>
            <pc:docMk/>
            <pc:sldMk cId="3666955950" sldId="1084"/>
            <ac:spMk id="19478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5:08.134" v="150" actId="20577"/>
        <pc:sldMkLst>
          <pc:docMk/>
          <pc:sldMk cId="2440260803" sldId="1085"/>
        </pc:sldMkLst>
        <pc:spChg chg="mod">
          <ac:chgData name="Bruno Ribstein" userId="b81d010f-da2b-49a1-b06f-11093b5cc4be" providerId="ADAL" clId="{22D0E50D-9D9D-4F7C-9786-75A4B9E4BA60}" dt="2021-06-22T11:45:08.134" v="150" actId="20577"/>
          <ac:spMkLst>
            <pc:docMk/>
            <pc:sldMk cId="2440260803" sldId="1085"/>
            <ac:spMk id="19478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5:51.397" v="164" actId="20577"/>
        <pc:sldMkLst>
          <pc:docMk/>
          <pc:sldMk cId="788695586" sldId="1086"/>
        </pc:sldMkLst>
        <pc:spChg chg="mod">
          <ac:chgData name="Bruno Ribstein" userId="b81d010f-da2b-49a1-b06f-11093b5cc4be" providerId="ADAL" clId="{22D0E50D-9D9D-4F7C-9786-75A4B9E4BA60}" dt="2021-06-22T11:45:51.397" v="164" actId="20577"/>
          <ac:spMkLst>
            <pc:docMk/>
            <pc:sldMk cId="788695586" sldId="1086"/>
            <ac:spMk id="19478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5:57.073" v="166" actId="20577"/>
        <pc:sldMkLst>
          <pc:docMk/>
          <pc:sldMk cId="1489601008" sldId="1088"/>
        </pc:sldMkLst>
        <pc:spChg chg="mod">
          <ac:chgData name="Bruno Ribstein" userId="b81d010f-da2b-49a1-b06f-11093b5cc4be" providerId="ADAL" clId="{22D0E50D-9D9D-4F7C-9786-75A4B9E4BA60}" dt="2021-06-22T11:45:57.073" v="166" actId="20577"/>
          <ac:spMkLst>
            <pc:docMk/>
            <pc:sldMk cId="1489601008" sldId="1088"/>
            <ac:spMk id="19478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6:11.942" v="171" actId="20577"/>
        <pc:sldMkLst>
          <pc:docMk/>
          <pc:sldMk cId="3528516084" sldId="1089"/>
        </pc:sldMkLst>
        <pc:spChg chg="mod">
          <ac:chgData name="Bruno Ribstein" userId="b81d010f-da2b-49a1-b06f-11093b5cc4be" providerId="ADAL" clId="{22D0E50D-9D9D-4F7C-9786-75A4B9E4BA60}" dt="2021-06-22T11:46:11.942" v="171" actId="20577"/>
          <ac:spMkLst>
            <pc:docMk/>
            <pc:sldMk cId="3528516084" sldId="1089"/>
            <ac:spMk id="19478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6:41.382" v="180" actId="20577"/>
        <pc:sldMkLst>
          <pc:docMk/>
          <pc:sldMk cId="661278911" sldId="1090"/>
        </pc:sldMkLst>
        <pc:spChg chg="mod">
          <ac:chgData name="Bruno Ribstein" userId="b81d010f-da2b-49a1-b06f-11093b5cc4be" providerId="ADAL" clId="{22D0E50D-9D9D-4F7C-9786-75A4B9E4BA60}" dt="2021-06-22T11:46:41.382" v="180" actId="20577"/>
          <ac:spMkLst>
            <pc:docMk/>
            <pc:sldMk cId="661278911" sldId="1090"/>
            <ac:spMk id="31753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6:48.027" v="182" actId="20577"/>
        <pc:sldMkLst>
          <pc:docMk/>
          <pc:sldMk cId="2317359446" sldId="1091"/>
        </pc:sldMkLst>
        <pc:spChg chg="mod">
          <ac:chgData name="Bruno Ribstein" userId="b81d010f-da2b-49a1-b06f-11093b5cc4be" providerId="ADAL" clId="{22D0E50D-9D9D-4F7C-9786-75A4B9E4BA60}" dt="2021-06-22T11:46:48.027" v="182" actId="20577"/>
          <ac:spMkLst>
            <pc:docMk/>
            <pc:sldMk cId="2317359446" sldId="1091"/>
            <ac:spMk id="31753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9:59.225" v="217" actId="20577"/>
        <pc:sldMkLst>
          <pc:docMk/>
          <pc:sldMk cId="1350511079" sldId="1092"/>
        </pc:sldMkLst>
        <pc:spChg chg="mod">
          <ac:chgData name="Bruno Ribstein" userId="b81d010f-da2b-49a1-b06f-11093b5cc4be" providerId="ADAL" clId="{22D0E50D-9D9D-4F7C-9786-75A4B9E4BA60}" dt="2021-06-22T11:49:59.225" v="217" actId="20577"/>
          <ac:spMkLst>
            <pc:docMk/>
            <pc:sldMk cId="1350511079" sldId="1092"/>
            <ac:spMk id="9" creationId="{00000000-0000-0000-0000-000000000000}"/>
          </ac:spMkLst>
        </pc:spChg>
        <pc:spChg chg="mod">
          <ac:chgData name="Bruno Ribstein" userId="b81d010f-da2b-49a1-b06f-11093b5cc4be" providerId="ADAL" clId="{22D0E50D-9D9D-4F7C-9786-75A4B9E4BA60}" dt="2021-06-22T11:47:51.735" v="201" actId="14100"/>
          <ac:spMkLst>
            <pc:docMk/>
            <pc:sldMk cId="1350511079" sldId="1092"/>
            <ac:spMk id="45064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7:08.297" v="189" actId="14100"/>
        <pc:sldMkLst>
          <pc:docMk/>
          <pc:sldMk cId="3628938620" sldId="1093"/>
        </pc:sldMkLst>
        <pc:spChg chg="mod">
          <ac:chgData name="Bruno Ribstein" userId="b81d010f-da2b-49a1-b06f-11093b5cc4be" providerId="ADAL" clId="{22D0E50D-9D9D-4F7C-9786-75A4B9E4BA60}" dt="2021-06-22T11:47:08.297" v="189" actId="14100"/>
          <ac:spMkLst>
            <pc:docMk/>
            <pc:sldMk cId="3628938620" sldId="1093"/>
            <ac:spMk id="19478" creationId="{00000000-0000-0000-0000-000000000000}"/>
          </ac:spMkLst>
        </pc:spChg>
      </pc:sldChg>
      <pc:sldChg chg="modSp">
        <pc:chgData name="Bruno Ribstein" userId="b81d010f-da2b-49a1-b06f-11093b5cc4be" providerId="ADAL" clId="{22D0E50D-9D9D-4F7C-9786-75A4B9E4BA60}" dt="2021-06-22T11:47:12.504" v="190" actId="14100"/>
        <pc:sldMkLst>
          <pc:docMk/>
          <pc:sldMk cId="692242354" sldId="1094"/>
        </pc:sldMkLst>
        <pc:spChg chg="mod">
          <ac:chgData name="Bruno Ribstein" userId="b81d010f-da2b-49a1-b06f-11093b5cc4be" providerId="ADAL" clId="{22D0E50D-9D9D-4F7C-9786-75A4B9E4BA60}" dt="2021-06-22T11:47:12.504" v="190" actId="14100"/>
          <ac:spMkLst>
            <pc:docMk/>
            <pc:sldMk cId="692242354" sldId="1094"/>
            <ac:spMk id="32774" creationId="{00000000-0000-0000-0000-000000000000}"/>
          </ac:spMkLst>
        </pc:spChg>
      </pc:sldChg>
      <pc:sldChg chg="del">
        <pc:chgData name="Bruno Ribstein" userId="b81d010f-da2b-49a1-b06f-11093b5cc4be" providerId="ADAL" clId="{22D0E50D-9D9D-4F7C-9786-75A4B9E4BA60}" dt="2021-06-22T11:42:37.312" v="108" actId="47"/>
        <pc:sldMkLst>
          <pc:docMk/>
          <pc:sldMk cId="3653127006" sldId="1095"/>
        </pc:sldMkLst>
      </pc:sldChg>
      <pc:sldChg chg="modSp add mod ord">
        <pc:chgData name="Bruno Ribstein" userId="b81d010f-da2b-49a1-b06f-11093b5cc4be" providerId="ADAL" clId="{22D0E50D-9D9D-4F7C-9786-75A4B9E4BA60}" dt="2021-06-22T11:48:05.566" v="205" actId="14100"/>
        <pc:sldMkLst>
          <pc:docMk/>
          <pc:sldMk cId="2872590122" sldId="1096"/>
        </pc:sldMkLst>
        <pc:spChg chg="mod ord">
          <ac:chgData name="Bruno Ribstein" userId="b81d010f-da2b-49a1-b06f-11093b5cc4be" providerId="ADAL" clId="{22D0E50D-9D9D-4F7C-9786-75A4B9E4BA60}" dt="2021-06-22T11:34:37.160" v="51" actId="167"/>
          <ac:spMkLst>
            <pc:docMk/>
            <pc:sldMk cId="2872590122" sldId="1096"/>
            <ac:spMk id="9" creationId="{00000000-0000-0000-0000-000000000000}"/>
          </ac:spMkLst>
        </pc:spChg>
        <pc:spChg chg="mod ord">
          <ac:chgData name="Bruno Ribstein" userId="b81d010f-da2b-49a1-b06f-11093b5cc4be" providerId="ADAL" clId="{22D0E50D-9D9D-4F7C-9786-75A4B9E4BA60}" dt="2021-06-22T11:34:51.924" v="103" actId="1035"/>
          <ac:spMkLst>
            <pc:docMk/>
            <pc:sldMk cId="2872590122" sldId="1096"/>
            <ac:spMk id="10" creationId="{00000000-0000-0000-0000-000000000000}"/>
          </ac:spMkLst>
        </pc:spChg>
        <pc:spChg chg="mod">
          <ac:chgData name="Bruno Ribstein" userId="b81d010f-da2b-49a1-b06f-11093b5cc4be" providerId="ADAL" clId="{22D0E50D-9D9D-4F7C-9786-75A4B9E4BA60}" dt="2021-06-22T11:48:05.566" v="205" actId="14100"/>
          <ac:spMkLst>
            <pc:docMk/>
            <pc:sldMk cId="2872590122" sldId="1096"/>
            <ac:spMk id="45064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8:19.857" v="206"/>
        <pc:sldMkLst>
          <pc:docMk/>
          <pc:sldMk cId="2797429449" sldId="1097"/>
        </pc:sldMkLst>
        <pc:spChg chg="mod">
          <ac:chgData name="Bruno Ribstein" userId="b81d010f-da2b-49a1-b06f-11093b5cc4be" providerId="ADAL" clId="{22D0E50D-9D9D-4F7C-9786-75A4B9E4BA60}" dt="2021-06-22T11:48:19.857" v="206"/>
          <ac:spMkLst>
            <pc:docMk/>
            <pc:sldMk cId="2797429449" sldId="1097"/>
            <ac:spMk id="8200" creationId="{00000000-0000-0000-0000-000000000000}"/>
          </ac:spMkLst>
        </pc:spChg>
      </pc:sldChg>
      <pc:sldChg chg="modSp mod">
        <pc:chgData name="Bruno Ribstein" userId="b81d010f-da2b-49a1-b06f-11093b5cc4be" providerId="ADAL" clId="{22D0E50D-9D9D-4F7C-9786-75A4B9E4BA60}" dt="2021-06-22T11:48:23.503" v="207"/>
        <pc:sldMkLst>
          <pc:docMk/>
          <pc:sldMk cId="3593415670" sldId="1098"/>
        </pc:sldMkLst>
        <pc:spChg chg="mod">
          <ac:chgData name="Bruno Ribstein" userId="b81d010f-da2b-49a1-b06f-11093b5cc4be" providerId="ADAL" clId="{22D0E50D-9D9D-4F7C-9786-75A4B9E4BA60}" dt="2021-06-22T11:48:23.503" v="207"/>
          <ac:spMkLst>
            <pc:docMk/>
            <pc:sldMk cId="3593415670" sldId="1098"/>
            <ac:spMk id="8200" creationId="{00000000-0000-0000-0000-000000000000}"/>
          </ac:spMkLst>
        </pc:spChg>
      </pc:sldChg>
      <pc:sldChg chg="modSp add mod">
        <pc:chgData name="Bruno Ribstein" userId="b81d010f-da2b-49a1-b06f-11093b5cc4be" providerId="ADAL" clId="{22D0E50D-9D9D-4F7C-9786-75A4B9E4BA60}" dt="2021-06-22T11:53:18.051" v="301" actId="1037"/>
        <pc:sldMkLst>
          <pc:docMk/>
          <pc:sldMk cId="715489088" sldId="1099"/>
        </pc:sldMkLst>
        <pc:spChg chg="mod ord">
          <ac:chgData name="Bruno Ribstein" userId="b81d010f-da2b-49a1-b06f-11093b5cc4be" providerId="ADAL" clId="{22D0E50D-9D9D-4F7C-9786-75A4B9E4BA60}" dt="2021-06-22T11:53:18.051" v="301" actId="1037"/>
          <ac:spMkLst>
            <pc:docMk/>
            <pc:sldMk cId="715489088" sldId="1099"/>
            <ac:spMk id="8" creationId="{00000000-0000-0000-0000-000000000000}"/>
          </ac:spMkLst>
        </pc:spChg>
        <pc:spChg chg="mod ord">
          <ac:chgData name="Bruno Ribstein" userId="b81d010f-da2b-49a1-b06f-11093b5cc4be" providerId="ADAL" clId="{22D0E50D-9D9D-4F7C-9786-75A4B9E4BA60}" dt="2021-06-22T11:53:07.636" v="279" actId="167"/>
          <ac:spMkLst>
            <pc:docMk/>
            <pc:sldMk cId="715489088" sldId="1099"/>
            <ac:spMk id="9" creationId="{00000000-0000-0000-0000-000000000000}"/>
          </ac:spMkLst>
        </pc:spChg>
      </pc:sldChg>
      <pc:sldMasterChg chg="modSp modSldLayout">
        <pc:chgData name="Bruno Ribstein" userId="b81d010f-da2b-49a1-b06f-11093b5cc4be" providerId="ADAL" clId="{22D0E50D-9D9D-4F7C-9786-75A4B9E4BA60}" dt="2021-06-22T11:44:10.587" v="131"/>
        <pc:sldMasterMkLst>
          <pc:docMk/>
          <pc:sldMasterMk cId="0" sldId="2147483661"/>
        </pc:sldMasterMkLst>
        <pc:spChg chg="mod">
          <ac:chgData name="Bruno Ribstein" userId="b81d010f-da2b-49a1-b06f-11093b5cc4be" providerId="ADAL" clId="{22D0E50D-9D9D-4F7C-9786-75A4B9E4BA60}" dt="2021-06-22T11:44:10.587" v="131"/>
          <ac:spMkLst>
            <pc:docMk/>
            <pc:sldMasterMk cId="0" sldId="2147483661"/>
            <ac:spMk id="1032" creationId="{00000000-0000-0000-0000-000000000000}"/>
          </ac:spMkLst>
        </pc:spChg>
        <pc:sldLayoutChg chg="modSp">
          <pc:chgData name="Bruno Ribstein" userId="b81d010f-da2b-49a1-b06f-11093b5cc4be" providerId="ADAL" clId="{22D0E50D-9D9D-4F7C-9786-75A4B9E4BA60}" dt="2021-06-22T11:44:10.587" v="131"/>
          <pc:sldLayoutMkLst>
            <pc:docMk/>
            <pc:sldMasterMk cId="0" sldId="2147483661"/>
            <pc:sldLayoutMk cId="3024423723" sldId="2147483964"/>
          </pc:sldLayoutMkLst>
          <pc:spChg chg="mod">
            <ac:chgData name="Bruno Ribstein" userId="b81d010f-da2b-49a1-b06f-11093b5cc4be" providerId="ADAL" clId="{22D0E50D-9D9D-4F7C-9786-75A4B9E4BA60}" dt="2021-06-22T11:44:10.587" v="131"/>
            <ac:spMkLst>
              <pc:docMk/>
              <pc:sldMasterMk cId="0" sldId="2147483661"/>
              <pc:sldLayoutMk cId="3024423723" sldId="2147483964"/>
              <ac:spMk id="10" creationId="{00000000-0000-0000-0000-000000000000}"/>
            </ac:spMkLst>
          </pc:spChg>
        </pc:sldLayoutChg>
      </pc:sldMasterChg>
      <pc:sldMasterChg chg="del delSldLayout">
        <pc:chgData name="Bruno Ribstein" userId="b81d010f-da2b-49a1-b06f-11093b5cc4be" providerId="ADAL" clId="{22D0E50D-9D9D-4F7C-9786-75A4B9E4BA60}" dt="2021-06-22T11:35:53.596" v="105" actId="47"/>
        <pc:sldMasterMkLst>
          <pc:docMk/>
          <pc:sldMasterMk cId="2582940180" sldId="2147483970"/>
        </pc:sldMasterMkLst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2157426726" sldId="2147483971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1989133062" sldId="2147483972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1690418616" sldId="2147483973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3369683157" sldId="2147483974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1085799035" sldId="2147483975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1625620630" sldId="2147483976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593260363" sldId="2147483977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3184904163" sldId="2147483978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1238520145" sldId="2147483979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2560209370" sldId="2147483980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2504137969" sldId="2147483981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3254129257" sldId="2147483982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1348723918" sldId="2147483983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1011440702" sldId="2147483984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3490892678" sldId="2147483985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4031243821" sldId="2147483986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287841570" sldId="2147483987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323306720" sldId="2147483988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1432893438" sldId="2147483989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4048872637" sldId="2147483990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2506746031" sldId="2147483991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154621042" sldId="2147483992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1513473793" sldId="2147483993"/>
          </pc:sldLayoutMkLst>
        </pc:sldLayoutChg>
        <pc:sldLayoutChg chg="del">
          <pc:chgData name="Bruno Ribstein" userId="b81d010f-da2b-49a1-b06f-11093b5cc4be" providerId="ADAL" clId="{22D0E50D-9D9D-4F7C-9786-75A4B9E4BA60}" dt="2021-06-22T11:35:53.596" v="105" actId="47"/>
          <pc:sldLayoutMkLst>
            <pc:docMk/>
            <pc:sldMasterMk cId="2582940180" sldId="2147483970"/>
            <pc:sldLayoutMk cId="1531869866" sldId="2147483994"/>
          </pc:sldLayoutMkLst>
        </pc:sldLayoutChg>
      </pc:sldMasterChg>
    </pc:docChg>
  </pc:docChgLst>
  <pc:docChgLst>
    <pc:chgData name="Bruno Ribstein" userId="b81d010f-da2b-49a1-b06f-11093b5cc4be" providerId="ADAL" clId="{EE1703D1-FC0F-460C-9D38-1EBA91268C35}"/>
    <pc:docChg chg="undo custSel addSld delSld modSld">
      <pc:chgData name="Bruno Ribstein" userId="b81d010f-da2b-49a1-b06f-11093b5cc4be" providerId="ADAL" clId="{EE1703D1-FC0F-460C-9D38-1EBA91268C35}" dt="2021-10-13T15:37:32.338" v="1854" actId="20577"/>
      <pc:docMkLst>
        <pc:docMk/>
      </pc:docMkLst>
      <pc:sldChg chg="modSp mod">
        <pc:chgData name="Bruno Ribstein" userId="b81d010f-da2b-49a1-b06f-11093b5cc4be" providerId="ADAL" clId="{EE1703D1-FC0F-460C-9D38-1EBA91268C35}" dt="2021-09-21T13:09:47.075" v="0" actId="166"/>
        <pc:sldMkLst>
          <pc:docMk/>
          <pc:sldMk cId="1267667147" sldId="1104"/>
        </pc:sldMkLst>
        <pc:cxnChg chg="ord">
          <ac:chgData name="Bruno Ribstein" userId="b81d010f-da2b-49a1-b06f-11093b5cc4be" providerId="ADAL" clId="{EE1703D1-FC0F-460C-9D38-1EBA91268C35}" dt="2021-09-21T13:09:47.075" v="0" actId="166"/>
          <ac:cxnSpMkLst>
            <pc:docMk/>
            <pc:sldMk cId="1267667147" sldId="1104"/>
            <ac:cxnSpMk id="28" creationId="{8BE5C409-B30B-4436-8FAA-5881231F4A16}"/>
          </ac:cxnSpMkLst>
        </pc:cxnChg>
      </pc:sldChg>
      <pc:sldChg chg="modSp mod">
        <pc:chgData name="Bruno Ribstein" userId="b81d010f-da2b-49a1-b06f-11093b5cc4be" providerId="ADAL" clId="{EE1703D1-FC0F-460C-9D38-1EBA91268C35}" dt="2021-09-22T13:52:27.548" v="1420" actId="20577"/>
        <pc:sldMkLst>
          <pc:docMk/>
          <pc:sldMk cId="1175846228" sldId="1105"/>
        </pc:sldMkLst>
        <pc:spChg chg="mod">
          <ac:chgData name="Bruno Ribstein" userId="b81d010f-da2b-49a1-b06f-11093b5cc4be" providerId="ADAL" clId="{EE1703D1-FC0F-460C-9D38-1EBA91268C35}" dt="2021-09-22T13:52:27.548" v="1420" actId="20577"/>
          <ac:spMkLst>
            <pc:docMk/>
            <pc:sldMk cId="1175846228" sldId="1105"/>
            <ac:spMk id="2" creationId="{D14F5BF4-E79D-4B31-B5A7-112E36EAD9D0}"/>
          </ac:spMkLst>
        </pc:spChg>
      </pc:sldChg>
      <pc:sldChg chg="modSp mod">
        <pc:chgData name="Bruno Ribstein" userId="b81d010f-da2b-49a1-b06f-11093b5cc4be" providerId="ADAL" clId="{EE1703D1-FC0F-460C-9D38-1EBA91268C35}" dt="2021-09-22T13:52:37.364" v="1427" actId="20577"/>
        <pc:sldMkLst>
          <pc:docMk/>
          <pc:sldMk cId="1190867380" sldId="1106"/>
        </pc:sldMkLst>
        <pc:spChg chg="mod">
          <ac:chgData name="Bruno Ribstein" userId="b81d010f-da2b-49a1-b06f-11093b5cc4be" providerId="ADAL" clId="{EE1703D1-FC0F-460C-9D38-1EBA91268C35}" dt="2021-09-22T13:52:37.364" v="1427" actId="20577"/>
          <ac:spMkLst>
            <pc:docMk/>
            <pc:sldMk cId="1190867380" sldId="1106"/>
            <ac:spMk id="2" creationId="{D14F5BF4-E79D-4B31-B5A7-112E36EAD9D0}"/>
          </ac:spMkLst>
        </pc:spChg>
      </pc:sldChg>
      <pc:sldChg chg="addSp delSp modSp del mod addCm delCm">
        <pc:chgData name="Bruno Ribstein" userId="b81d010f-da2b-49a1-b06f-11093b5cc4be" providerId="ADAL" clId="{EE1703D1-FC0F-460C-9D38-1EBA91268C35}" dt="2021-10-13T13:18:15.151" v="1832" actId="47"/>
        <pc:sldMkLst>
          <pc:docMk/>
          <pc:sldMk cId="2632966090" sldId="1108"/>
        </pc:sldMkLst>
        <pc:spChg chg="mod">
          <ac:chgData name="Bruno Ribstein" userId="b81d010f-da2b-49a1-b06f-11093b5cc4be" providerId="ADAL" clId="{EE1703D1-FC0F-460C-9D38-1EBA91268C35}" dt="2021-09-22T13:28:36.224" v="1354" actId="20577"/>
          <ac:spMkLst>
            <pc:docMk/>
            <pc:sldMk cId="2632966090" sldId="1108"/>
            <ac:spMk id="2" creationId="{D14F5BF4-E79D-4B31-B5A7-112E36EAD9D0}"/>
          </ac:spMkLst>
        </pc:spChg>
        <pc:spChg chg="add del mod">
          <ac:chgData name="Bruno Ribstein" userId="b81d010f-da2b-49a1-b06f-11093b5cc4be" providerId="ADAL" clId="{EE1703D1-FC0F-460C-9D38-1EBA91268C35}" dt="2021-09-22T13:27:36.691" v="1341" actId="478"/>
          <ac:spMkLst>
            <pc:docMk/>
            <pc:sldMk cId="2632966090" sldId="1108"/>
            <ac:spMk id="10" creationId="{5515392E-7756-483E-B985-6454F48B0CA1}"/>
          </ac:spMkLst>
        </pc:spChg>
        <pc:spChg chg="add del">
          <ac:chgData name="Bruno Ribstein" userId="b81d010f-da2b-49a1-b06f-11093b5cc4be" providerId="ADAL" clId="{EE1703D1-FC0F-460C-9D38-1EBA91268C35}" dt="2021-09-22T13:27:35.352" v="1339" actId="478"/>
          <ac:spMkLst>
            <pc:docMk/>
            <pc:sldMk cId="2632966090" sldId="1108"/>
            <ac:spMk id="12" creationId="{911D7DB8-18ED-48F0-9471-CAFD89FEF58B}"/>
          </ac:spMkLst>
        </pc:spChg>
        <pc:spChg chg="add del">
          <ac:chgData name="Bruno Ribstein" userId="b81d010f-da2b-49a1-b06f-11093b5cc4be" providerId="ADAL" clId="{EE1703D1-FC0F-460C-9D38-1EBA91268C35}" dt="2021-09-22T13:27:38.719" v="1343" actId="478"/>
          <ac:spMkLst>
            <pc:docMk/>
            <pc:sldMk cId="2632966090" sldId="1108"/>
            <ac:spMk id="13" creationId="{311FD7E8-5BF5-4307-9E7E-6638B4429F48}"/>
          </ac:spMkLst>
        </pc:spChg>
        <pc:spChg chg="add del">
          <ac:chgData name="Bruno Ribstein" userId="b81d010f-da2b-49a1-b06f-11093b5cc4be" providerId="ADAL" clId="{EE1703D1-FC0F-460C-9D38-1EBA91268C35}" dt="2021-09-22T13:27:33.022" v="1338" actId="478"/>
          <ac:spMkLst>
            <pc:docMk/>
            <pc:sldMk cId="2632966090" sldId="1108"/>
            <ac:spMk id="15" creationId="{C13C4F51-1E19-42DE-A63D-E07E4D13EB2E}"/>
          </ac:spMkLst>
        </pc:spChg>
        <pc:spChg chg="add del">
          <ac:chgData name="Bruno Ribstein" userId="b81d010f-da2b-49a1-b06f-11093b5cc4be" providerId="ADAL" clId="{EE1703D1-FC0F-460C-9D38-1EBA91268C35}" dt="2021-09-22T13:27:33.022" v="1338" actId="478"/>
          <ac:spMkLst>
            <pc:docMk/>
            <pc:sldMk cId="2632966090" sldId="1108"/>
            <ac:spMk id="18" creationId="{E5A56D23-89EA-453B-8A3F-CF7FBA86C94A}"/>
          </ac:spMkLst>
        </pc:spChg>
        <pc:spChg chg="add mod">
          <ac:chgData name="Bruno Ribstein" userId="b81d010f-da2b-49a1-b06f-11093b5cc4be" providerId="ADAL" clId="{EE1703D1-FC0F-460C-9D38-1EBA91268C35}" dt="2021-10-13T13:15:37.237" v="1824" actId="6549"/>
          <ac:spMkLst>
            <pc:docMk/>
            <pc:sldMk cId="2632966090" sldId="1108"/>
            <ac:spMk id="19" creationId="{924CEF34-C7DB-409B-BD74-D0D9A820ABF4}"/>
          </ac:spMkLst>
        </pc:spChg>
        <pc:spChg chg="add del mod ord">
          <ac:chgData name="Bruno Ribstein" userId="b81d010f-da2b-49a1-b06f-11093b5cc4be" providerId="ADAL" clId="{EE1703D1-FC0F-460C-9D38-1EBA91268C35}" dt="2021-10-13T13:04:00.069" v="1609" actId="478"/>
          <ac:spMkLst>
            <pc:docMk/>
            <pc:sldMk cId="2632966090" sldId="1108"/>
            <ac:spMk id="20" creationId="{AC3EE0C5-58B4-440D-8786-F4AE4B6E57A8}"/>
          </ac:spMkLst>
        </pc:spChg>
        <pc:grpChg chg="add mod">
          <ac:chgData name="Bruno Ribstein" userId="b81d010f-da2b-49a1-b06f-11093b5cc4be" providerId="ADAL" clId="{EE1703D1-FC0F-460C-9D38-1EBA91268C35}" dt="2021-10-13T13:17:15.721" v="1831" actId="1076"/>
          <ac:grpSpMkLst>
            <pc:docMk/>
            <pc:sldMk cId="2632966090" sldId="1108"/>
            <ac:grpSpMk id="3" creationId="{E110F807-F552-4491-AAD4-DB133FBA2E28}"/>
          </ac:grpSpMkLst>
        </pc:grpChg>
        <pc:grpChg chg="add del mod">
          <ac:chgData name="Bruno Ribstein" userId="b81d010f-da2b-49a1-b06f-11093b5cc4be" providerId="ADAL" clId="{EE1703D1-FC0F-460C-9D38-1EBA91268C35}" dt="2021-10-13T13:16:49.961" v="1826" actId="165"/>
          <ac:grpSpMkLst>
            <pc:docMk/>
            <pc:sldMk cId="2632966090" sldId="1108"/>
            <ac:grpSpMk id="11" creationId="{874DD19F-DAEF-4078-A79A-C61EC579C944}"/>
          </ac:grpSpMkLst>
        </pc:grpChg>
        <pc:picChg chg="add mod topLvl modCrop">
          <ac:chgData name="Bruno Ribstein" userId="b81d010f-da2b-49a1-b06f-11093b5cc4be" providerId="ADAL" clId="{EE1703D1-FC0F-460C-9D38-1EBA91268C35}" dt="2021-10-13T13:17:07.845" v="1830" actId="164"/>
          <ac:picMkLst>
            <pc:docMk/>
            <pc:sldMk cId="2632966090" sldId="1108"/>
            <ac:picMk id="4" creationId="{EE476D6B-C229-4FDF-AE17-20A89045BD3C}"/>
          </ac:picMkLst>
        </pc:picChg>
        <pc:picChg chg="add mod topLvl modCrop">
          <ac:chgData name="Bruno Ribstein" userId="b81d010f-da2b-49a1-b06f-11093b5cc4be" providerId="ADAL" clId="{EE1703D1-FC0F-460C-9D38-1EBA91268C35}" dt="2021-10-13T13:17:07.845" v="1830" actId="164"/>
          <ac:picMkLst>
            <pc:docMk/>
            <pc:sldMk cId="2632966090" sldId="1108"/>
            <ac:picMk id="6" creationId="{7068ACD9-365C-467E-A7A9-0765FE04CEED}"/>
          </ac:picMkLst>
        </pc:picChg>
        <pc:picChg chg="del">
          <ac:chgData name="Bruno Ribstein" userId="b81d010f-da2b-49a1-b06f-11093b5cc4be" providerId="ADAL" clId="{EE1703D1-FC0F-460C-9D38-1EBA91268C35}" dt="2021-09-22T13:27:26.976" v="1336" actId="478"/>
          <ac:picMkLst>
            <pc:docMk/>
            <pc:sldMk cId="2632966090" sldId="1108"/>
            <ac:picMk id="7" creationId="{03B2C7F0-FFA8-4696-B753-5B0918837823}"/>
          </ac:picMkLst>
        </pc:picChg>
        <pc:picChg chg="add del mod modCrop">
          <ac:chgData name="Bruno Ribstein" userId="b81d010f-da2b-49a1-b06f-11093b5cc4be" providerId="ADAL" clId="{EE1703D1-FC0F-460C-9D38-1EBA91268C35}" dt="2021-10-13T13:01:45.835" v="1579"/>
          <ac:picMkLst>
            <pc:docMk/>
            <pc:sldMk cId="2632966090" sldId="1108"/>
            <ac:picMk id="8" creationId="{4602BC8F-A151-4C50-895F-52FBA6416B55}"/>
          </ac:picMkLst>
        </pc:picChg>
        <pc:picChg chg="del">
          <ac:chgData name="Bruno Ribstein" userId="b81d010f-da2b-49a1-b06f-11093b5cc4be" providerId="ADAL" clId="{EE1703D1-FC0F-460C-9D38-1EBA91268C35}" dt="2021-09-22T13:27:26.295" v="1335" actId="478"/>
          <ac:picMkLst>
            <pc:docMk/>
            <pc:sldMk cId="2632966090" sldId="1108"/>
            <ac:picMk id="9" creationId="{A49B9FBF-6E98-4B30-A925-A301DDD8E7A1}"/>
          </ac:picMkLst>
        </pc:picChg>
        <pc:picChg chg="add mod topLvl modCrop">
          <ac:chgData name="Bruno Ribstein" userId="b81d010f-da2b-49a1-b06f-11093b5cc4be" providerId="ADAL" clId="{EE1703D1-FC0F-460C-9D38-1EBA91268C35}" dt="2021-10-13T13:17:07.845" v="1830" actId="164"/>
          <ac:picMkLst>
            <pc:docMk/>
            <pc:sldMk cId="2632966090" sldId="1108"/>
            <ac:picMk id="10" creationId="{2C11FD4B-741F-4DD2-8E2A-BB77F5118372}"/>
          </ac:picMkLst>
        </pc:picChg>
        <pc:picChg chg="add del mod modCrop">
          <ac:chgData name="Bruno Ribstein" userId="b81d010f-da2b-49a1-b06f-11093b5cc4be" providerId="ADAL" clId="{EE1703D1-FC0F-460C-9D38-1EBA91268C35}" dt="2021-10-13T13:02:07.353" v="1587" actId="478"/>
          <ac:picMkLst>
            <pc:docMk/>
            <pc:sldMk cId="2632966090" sldId="1108"/>
            <ac:picMk id="12" creationId="{4E082C39-C08D-4EB3-B595-7CB0A0C36C60}"/>
          </ac:picMkLst>
        </pc:picChg>
        <pc:picChg chg="add del mod">
          <ac:chgData name="Bruno Ribstein" userId="b81d010f-da2b-49a1-b06f-11093b5cc4be" providerId="ADAL" clId="{EE1703D1-FC0F-460C-9D38-1EBA91268C35}" dt="2021-10-13T13:01:49.991" v="1581" actId="478"/>
          <ac:picMkLst>
            <pc:docMk/>
            <pc:sldMk cId="2632966090" sldId="1108"/>
            <ac:picMk id="16" creationId="{8AECCBC4-5F7F-4685-9A84-9B1A09F0C85F}"/>
          </ac:picMkLst>
        </pc:picChg>
        <pc:cxnChg chg="add del mod">
          <ac:chgData name="Bruno Ribstein" userId="b81d010f-da2b-49a1-b06f-11093b5cc4be" providerId="ADAL" clId="{EE1703D1-FC0F-460C-9D38-1EBA91268C35}" dt="2021-09-22T13:27:35.982" v="1340" actId="478"/>
          <ac:cxnSpMkLst>
            <pc:docMk/>
            <pc:sldMk cId="2632966090" sldId="1108"/>
            <ac:cxnSpMk id="11" creationId="{11B1FA86-7DCE-420D-9CED-0C7FEE187493}"/>
          </ac:cxnSpMkLst>
        </pc:cxnChg>
        <pc:cxnChg chg="add del mod">
          <ac:chgData name="Bruno Ribstein" userId="b81d010f-da2b-49a1-b06f-11093b5cc4be" providerId="ADAL" clId="{EE1703D1-FC0F-460C-9D38-1EBA91268C35}" dt="2021-09-22T13:27:37.754" v="1342" actId="478"/>
          <ac:cxnSpMkLst>
            <pc:docMk/>
            <pc:sldMk cId="2632966090" sldId="1108"/>
            <ac:cxnSpMk id="16" creationId="{9E4F1A52-2EFE-408D-ADEA-26CB08D50942}"/>
          </ac:cxnSpMkLst>
        </pc:cxnChg>
      </pc:sldChg>
      <pc:sldChg chg="modSp mod">
        <pc:chgData name="Bruno Ribstein" userId="b81d010f-da2b-49a1-b06f-11093b5cc4be" providerId="ADAL" clId="{EE1703D1-FC0F-460C-9D38-1EBA91268C35}" dt="2021-09-22T13:28:55.911" v="1364" actId="20577"/>
        <pc:sldMkLst>
          <pc:docMk/>
          <pc:sldMk cId="2651547718" sldId="1109"/>
        </pc:sldMkLst>
        <pc:spChg chg="mod">
          <ac:chgData name="Bruno Ribstein" userId="b81d010f-da2b-49a1-b06f-11093b5cc4be" providerId="ADAL" clId="{EE1703D1-FC0F-460C-9D38-1EBA91268C35}" dt="2021-09-22T13:28:55.911" v="1364" actId="20577"/>
          <ac:spMkLst>
            <pc:docMk/>
            <pc:sldMk cId="2651547718" sldId="1109"/>
            <ac:spMk id="2" creationId="{D14F5BF4-E79D-4B31-B5A7-112E36EAD9D0}"/>
          </ac:spMkLst>
        </pc:spChg>
        <pc:spChg chg="mod">
          <ac:chgData name="Bruno Ribstein" userId="b81d010f-da2b-49a1-b06f-11093b5cc4be" providerId="ADAL" clId="{EE1703D1-FC0F-460C-9D38-1EBA91268C35}" dt="2021-09-22T13:27:05.356" v="1333" actId="1076"/>
          <ac:spMkLst>
            <pc:docMk/>
            <pc:sldMk cId="2651547718" sldId="1109"/>
            <ac:spMk id="17" creationId="{19C1F530-94A9-46B8-A0D3-B4DB6C23539B}"/>
          </ac:spMkLst>
        </pc:spChg>
      </pc:sldChg>
      <pc:sldChg chg="modSp mod">
        <pc:chgData name="Bruno Ribstein" userId="b81d010f-da2b-49a1-b06f-11093b5cc4be" providerId="ADAL" clId="{EE1703D1-FC0F-460C-9D38-1EBA91268C35}" dt="2021-09-22T12:49:05.457" v="464" actId="20577"/>
        <pc:sldMkLst>
          <pc:docMk/>
          <pc:sldMk cId="3256839278" sldId="1110"/>
        </pc:sldMkLst>
        <pc:spChg chg="mod">
          <ac:chgData name="Bruno Ribstein" userId="b81d010f-da2b-49a1-b06f-11093b5cc4be" providerId="ADAL" clId="{EE1703D1-FC0F-460C-9D38-1EBA91268C35}" dt="2021-09-22T12:49:05.457" v="464" actId="20577"/>
          <ac:spMkLst>
            <pc:docMk/>
            <pc:sldMk cId="3256839278" sldId="1110"/>
            <ac:spMk id="44" creationId="{59629F42-FA3B-4022-91B0-58822FD3FC5C}"/>
          </ac:spMkLst>
        </pc:spChg>
        <pc:graphicFrameChg chg="mod modGraphic">
          <ac:chgData name="Bruno Ribstein" userId="b81d010f-da2b-49a1-b06f-11093b5cc4be" providerId="ADAL" clId="{EE1703D1-FC0F-460C-9D38-1EBA91268C35}" dt="2021-09-22T12:47:37.542" v="448"/>
          <ac:graphicFrameMkLst>
            <pc:docMk/>
            <pc:sldMk cId="3256839278" sldId="1110"/>
            <ac:graphicFrameMk id="48" creationId="{55DA1A25-8633-4961-AF93-2BF814D696A5}"/>
          </ac:graphicFrameMkLst>
        </pc:graphicFrameChg>
        <pc:cxnChg chg="mod">
          <ac:chgData name="Bruno Ribstein" userId="b81d010f-da2b-49a1-b06f-11093b5cc4be" providerId="ADAL" clId="{EE1703D1-FC0F-460C-9D38-1EBA91268C35}" dt="2021-09-22T12:47:08.859" v="441" actId="14100"/>
          <ac:cxnSpMkLst>
            <pc:docMk/>
            <pc:sldMk cId="3256839278" sldId="1110"/>
            <ac:cxnSpMk id="54" creationId="{1E9EFCFD-8DEC-408E-9F8D-20CB9410D62F}"/>
          </ac:cxnSpMkLst>
        </pc:cxnChg>
      </pc:sldChg>
      <pc:sldChg chg="modSp mod">
        <pc:chgData name="Bruno Ribstein" userId="b81d010f-da2b-49a1-b06f-11093b5cc4be" providerId="ADAL" clId="{EE1703D1-FC0F-460C-9D38-1EBA91268C35}" dt="2021-09-22T13:32:25.840" v="1372" actId="20577"/>
        <pc:sldMkLst>
          <pc:docMk/>
          <pc:sldMk cId="877696591" sldId="1111"/>
        </pc:sldMkLst>
        <pc:spChg chg="mod">
          <ac:chgData name="Bruno Ribstein" userId="b81d010f-da2b-49a1-b06f-11093b5cc4be" providerId="ADAL" clId="{EE1703D1-FC0F-460C-9D38-1EBA91268C35}" dt="2021-09-22T12:48:50.061" v="458" actId="20577"/>
          <ac:spMkLst>
            <pc:docMk/>
            <pc:sldMk cId="877696591" sldId="1111"/>
            <ac:spMk id="10" creationId="{5515392E-7756-483E-B985-6454F48B0CA1}"/>
          </ac:spMkLst>
        </pc:spChg>
        <pc:spChg chg="mod">
          <ac:chgData name="Bruno Ribstein" userId="b81d010f-da2b-49a1-b06f-11093b5cc4be" providerId="ADAL" clId="{EE1703D1-FC0F-460C-9D38-1EBA91268C35}" dt="2021-09-22T13:32:25.840" v="1372" actId="20577"/>
          <ac:spMkLst>
            <pc:docMk/>
            <pc:sldMk cId="877696591" sldId="1111"/>
            <ac:spMk id="25" creationId="{624DA41B-659A-4E9D-AB24-31116774BECF}"/>
          </ac:spMkLst>
        </pc:spChg>
        <pc:cxnChg chg="mod">
          <ac:chgData name="Bruno Ribstein" userId="b81d010f-da2b-49a1-b06f-11093b5cc4be" providerId="ADAL" clId="{EE1703D1-FC0F-460C-9D38-1EBA91268C35}" dt="2021-09-22T12:46:30.444" v="439" actId="14100"/>
          <ac:cxnSpMkLst>
            <pc:docMk/>
            <pc:sldMk cId="877696591" sldId="1111"/>
            <ac:cxnSpMk id="18" creationId="{4F9E9D22-C179-49B2-8BF1-4D967FBCC182}"/>
          </ac:cxnSpMkLst>
        </pc:cxnChg>
      </pc:sldChg>
      <pc:sldChg chg="addSp modSp mod">
        <pc:chgData name="Bruno Ribstein" userId="b81d010f-da2b-49a1-b06f-11093b5cc4be" providerId="ADAL" clId="{EE1703D1-FC0F-460C-9D38-1EBA91268C35}" dt="2021-09-22T13:18:28.164" v="924" actId="20577"/>
        <pc:sldMkLst>
          <pc:docMk/>
          <pc:sldMk cId="1468702966" sldId="1112"/>
        </pc:sldMkLst>
        <pc:spChg chg="mod">
          <ac:chgData name="Bruno Ribstein" userId="b81d010f-da2b-49a1-b06f-11093b5cc4be" providerId="ADAL" clId="{EE1703D1-FC0F-460C-9D38-1EBA91268C35}" dt="2021-09-22T12:38:56.208" v="415" actId="20577"/>
          <ac:spMkLst>
            <pc:docMk/>
            <pc:sldMk cId="1468702966" sldId="1112"/>
            <ac:spMk id="2" creationId="{D14F5BF4-E79D-4B31-B5A7-112E36EAD9D0}"/>
          </ac:spMkLst>
        </pc:spChg>
        <pc:spChg chg="mod">
          <ac:chgData name="Bruno Ribstein" userId="b81d010f-da2b-49a1-b06f-11093b5cc4be" providerId="ADAL" clId="{EE1703D1-FC0F-460C-9D38-1EBA91268C35}" dt="2021-09-22T10:47:58.681" v="343" actId="1076"/>
          <ac:spMkLst>
            <pc:docMk/>
            <pc:sldMk cId="1468702966" sldId="1112"/>
            <ac:spMk id="14" creationId="{D1A16F47-15E6-47FB-A879-0F751925C784}"/>
          </ac:spMkLst>
        </pc:spChg>
        <pc:spChg chg="mod">
          <ac:chgData name="Bruno Ribstein" userId="b81d010f-da2b-49a1-b06f-11093b5cc4be" providerId="ADAL" clId="{EE1703D1-FC0F-460C-9D38-1EBA91268C35}" dt="2021-09-22T10:51:06.578" v="408" actId="1076"/>
          <ac:spMkLst>
            <pc:docMk/>
            <pc:sldMk cId="1468702966" sldId="1112"/>
            <ac:spMk id="17" creationId="{8D253D2D-79E2-4908-8A70-8EA824C9B3D3}"/>
          </ac:spMkLst>
        </pc:spChg>
        <pc:spChg chg="add mod">
          <ac:chgData name="Bruno Ribstein" userId="b81d010f-da2b-49a1-b06f-11093b5cc4be" providerId="ADAL" clId="{EE1703D1-FC0F-460C-9D38-1EBA91268C35}" dt="2021-09-22T13:18:28.164" v="924" actId="20577"/>
          <ac:spMkLst>
            <pc:docMk/>
            <pc:sldMk cId="1468702966" sldId="1112"/>
            <ac:spMk id="19" creationId="{4FA181F6-C95A-4A4F-AFB6-7E45C7427E09}"/>
          </ac:spMkLst>
        </pc:spChg>
        <pc:spChg chg="add mod">
          <ac:chgData name="Bruno Ribstein" userId="b81d010f-da2b-49a1-b06f-11093b5cc4be" providerId="ADAL" clId="{EE1703D1-FC0F-460C-9D38-1EBA91268C35}" dt="2021-09-22T12:46:02.936" v="438" actId="6549"/>
          <ac:spMkLst>
            <pc:docMk/>
            <pc:sldMk cId="1468702966" sldId="1112"/>
            <ac:spMk id="20" creationId="{1147AB5E-6A1F-45E0-8F6B-F5E2476551FA}"/>
          </ac:spMkLst>
        </pc:spChg>
        <pc:picChg chg="mod">
          <ac:chgData name="Bruno Ribstein" userId="b81d010f-da2b-49a1-b06f-11093b5cc4be" providerId="ADAL" clId="{EE1703D1-FC0F-460C-9D38-1EBA91268C35}" dt="2021-09-22T10:47:53.857" v="342" actId="1076"/>
          <ac:picMkLst>
            <pc:docMk/>
            <pc:sldMk cId="1468702966" sldId="1112"/>
            <ac:picMk id="6" creationId="{B369070B-BC2C-45B2-8DA5-82743AE4F6ED}"/>
          </ac:picMkLst>
        </pc:picChg>
        <pc:cxnChg chg="mod">
          <ac:chgData name="Bruno Ribstein" userId="b81d010f-da2b-49a1-b06f-11093b5cc4be" providerId="ADAL" clId="{EE1703D1-FC0F-460C-9D38-1EBA91268C35}" dt="2021-09-22T10:51:06.578" v="408" actId="1076"/>
          <ac:cxnSpMkLst>
            <pc:docMk/>
            <pc:sldMk cId="1468702966" sldId="1112"/>
            <ac:cxnSpMk id="18" creationId="{2C9CF2E7-647C-4598-9C44-A1CE274A1FBC}"/>
          </ac:cxnSpMkLst>
        </pc:cxnChg>
      </pc:sldChg>
      <pc:sldChg chg="addSp delSp modSp mod">
        <pc:chgData name="Bruno Ribstein" userId="b81d010f-da2b-49a1-b06f-11093b5cc4be" providerId="ADAL" clId="{EE1703D1-FC0F-460C-9D38-1EBA91268C35}" dt="2021-09-22T12:49:17.375" v="466" actId="20577"/>
        <pc:sldMkLst>
          <pc:docMk/>
          <pc:sldMk cId="4248571348" sldId="1113"/>
        </pc:sldMkLst>
        <pc:spChg chg="mod">
          <ac:chgData name="Bruno Ribstein" userId="b81d010f-da2b-49a1-b06f-11093b5cc4be" providerId="ADAL" clId="{EE1703D1-FC0F-460C-9D38-1EBA91268C35}" dt="2021-09-22T12:49:17.375" v="466" actId="20577"/>
          <ac:spMkLst>
            <pc:docMk/>
            <pc:sldMk cId="4248571348" sldId="1113"/>
            <ac:spMk id="44" creationId="{59629F42-FA3B-4022-91B0-58822FD3FC5C}"/>
          </ac:spMkLst>
        </pc:spChg>
        <pc:graphicFrameChg chg="add mod">
          <ac:chgData name="Bruno Ribstein" userId="b81d010f-da2b-49a1-b06f-11093b5cc4be" providerId="ADAL" clId="{EE1703D1-FC0F-460C-9D38-1EBA91268C35}" dt="2021-09-22T12:48:10.684" v="450"/>
          <ac:graphicFrameMkLst>
            <pc:docMk/>
            <pc:sldMk cId="4248571348" sldId="1113"/>
            <ac:graphicFrameMk id="21" creationId="{7AF55892-B2C5-4891-B784-BB1E922611DA}"/>
          </ac:graphicFrameMkLst>
        </pc:graphicFrameChg>
        <pc:graphicFrameChg chg="del">
          <ac:chgData name="Bruno Ribstein" userId="b81d010f-da2b-49a1-b06f-11093b5cc4be" providerId="ADAL" clId="{EE1703D1-FC0F-460C-9D38-1EBA91268C35}" dt="2021-09-22T12:48:10.279" v="449" actId="478"/>
          <ac:graphicFrameMkLst>
            <pc:docMk/>
            <pc:sldMk cId="4248571348" sldId="1113"/>
            <ac:graphicFrameMk id="48" creationId="{55DA1A25-8633-4961-AF93-2BF814D696A5}"/>
          </ac:graphicFrameMkLst>
        </pc:graphicFrameChg>
        <pc:picChg chg="add mod">
          <ac:chgData name="Bruno Ribstein" userId="b81d010f-da2b-49a1-b06f-11093b5cc4be" providerId="ADAL" clId="{EE1703D1-FC0F-460C-9D38-1EBA91268C35}" dt="2021-09-22T09:46:24.969" v="30" actId="1076"/>
          <ac:picMkLst>
            <pc:docMk/>
            <pc:sldMk cId="4248571348" sldId="1113"/>
            <ac:picMk id="4" creationId="{315674CF-0E42-4857-A4D1-4D1BB228B938}"/>
          </ac:picMkLst>
        </pc:picChg>
        <pc:picChg chg="del">
          <ac:chgData name="Bruno Ribstein" userId="b81d010f-da2b-49a1-b06f-11093b5cc4be" providerId="ADAL" clId="{EE1703D1-FC0F-460C-9D38-1EBA91268C35}" dt="2021-09-22T09:45:40.730" v="5" actId="478"/>
          <ac:picMkLst>
            <pc:docMk/>
            <pc:sldMk cId="4248571348" sldId="1113"/>
            <ac:picMk id="12" creationId="{D1386EF7-4270-410E-85A0-115F599AD3D9}"/>
          </ac:picMkLst>
        </pc:picChg>
        <pc:cxnChg chg="mod">
          <ac:chgData name="Bruno Ribstein" userId="b81d010f-da2b-49a1-b06f-11093b5cc4be" providerId="ADAL" clId="{EE1703D1-FC0F-460C-9D38-1EBA91268C35}" dt="2021-09-22T12:48:10.279" v="449" actId="478"/>
          <ac:cxnSpMkLst>
            <pc:docMk/>
            <pc:sldMk cId="4248571348" sldId="1113"/>
            <ac:cxnSpMk id="54" creationId="{1E9EFCFD-8DEC-408E-9F8D-20CB9410D62F}"/>
          </ac:cxnSpMkLst>
        </pc:cxnChg>
      </pc:sldChg>
      <pc:sldChg chg="addSp delSp modSp add del mod">
        <pc:chgData name="Bruno Ribstein" userId="b81d010f-da2b-49a1-b06f-11093b5cc4be" providerId="ADAL" clId="{EE1703D1-FC0F-460C-9D38-1EBA91268C35}" dt="2021-10-12T06:37:11.982" v="1462" actId="47"/>
        <pc:sldMkLst>
          <pc:docMk/>
          <pc:sldMk cId="2595429697" sldId="1114"/>
        </pc:sldMkLst>
        <pc:spChg chg="mod">
          <ac:chgData name="Bruno Ribstein" userId="b81d010f-da2b-49a1-b06f-11093b5cc4be" providerId="ADAL" clId="{EE1703D1-FC0F-460C-9D38-1EBA91268C35}" dt="2021-09-22T12:39:02.742" v="421" actId="20577"/>
          <ac:spMkLst>
            <pc:docMk/>
            <pc:sldMk cId="2595429697" sldId="1114"/>
            <ac:spMk id="2" creationId="{D14F5BF4-E79D-4B31-B5A7-112E36EAD9D0}"/>
          </ac:spMkLst>
        </pc:spChg>
        <pc:spChg chg="add del mod">
          <ac:chgData name="Bruno Ribstein" userId="b81d010f-da2b-49a1-b06f-11093b5cc4be" providerId="ADAL" clId="{EE1703D1-FC0F-460C-9D38-1EBA91268C35}" dt="2021-09-22T12:57:37.230" v="802" actId="478"/>
          <ac:spMkLst>
            <pc:docMk/>
            <pc:sldMk cId="2595429697" sldId="1114"/>
            <ac:spMk id="8" creationId="{3EF50B58-6704-440F-AB6F-7BFFE54EDE5A}"/>
          </ac:spMkLst>
        </pc:spChg>
        <pc:spChg chg="add mod">
          <ac:chgData name="Bruno Ribstein" userId="b81d010f-da2b-49a1-b06f-11093b5cc4be" providerId="ADAL" clId="{EE1703D1-FC0F-460C-9D38-1EBA91268C35}" dt="2021-09-22T12:57:30.039" v="801" actId="1582"/>
          <ac:spMkLst>
            <pc:docMk/>
            <pc:sldMk cId="2595429697" sldId="1114"/>
            <ac:spMk id="9" creationId="{20DA45D0-40C3-4222-9D87-DD6C1CD68BE7}"/>
          </ac:spMkLst>
        </pc:spChg>
        <pc:spChg chg="add mod">
          <ac:chgData name="Bruno Ribstein" userId="b81d010f-da2b-49a1-b06f-11093b5cc4be" providerId="ADAL" clId="{EE1703D1-FC0F-460C-9D38-1EBA91268C35}" dt="2021-09-22T13:09:50.653" v="897" actId="20577"/>
          <ac:spMkLst>
            <pc:docMk/>
            <pc:sldMk cId="2595429697" sldId="1114"/>
            <ac:spMk id="13" creationId="{B5D0D95F-F1C1-45C0-A886-566623FDCBFF}"/>
          </ac:spMkLst>
        </pc:spChg>
        <pc:spChg chg="del mod">
          <ac:chgData name="Bruno Ribstein" userId="b81d010f-da2b-49a1-b06f-11093b5cc4be" providerId="ADAL" clId="{EE1703D1-FC0F-460C-9D38-1EBA91268C35}" dt="2021-09-22T12:58:07.848" v="857" actId="478"/>
          <ac:spMkLst>
            <pc:docMk/>
            <pc:sldMk cId="2595429697" sldId="1114"/>
            <ac:spMk id="14" creationId="{D1A16F47-15E6-47FB-A879-0F751925C784}"/>
          </ac:spMkLst>
        </pc:spChg>
        <pc:spChg chg="del mod">
          <ac:chgData name="Bruno Ribstein" userId="b81d010f-da2b-49a1-b06f-11093b5cc4be" providerId="ADAL" clId="{EE1703D1-FC0F-460C-9D38-1EBA91268C35}" dt="2021-09-22T12:58:11.111" v="859" actId="478"/>
          <ac:spMkLst>
            <pc:docMk/>
            <pc:sldMk cId="2595429697" sldId="1114"/>
            <ac:spMk id="17" creationId="{8D253D2D-79E2-4908-8A70-8EA824C9B3D3}"/>
          </ac:spMkLst>
        </pc:spChg>
        <pc:spChg chg="del mod">
          <ac:chgData name="Bruno Ribstein" userId="b81d010f-da2b-49a1-b06f-11093b5cc4be" providerId="ADAL" clId="{EE1703D1-FC0F-460C-9D38-1EBA91268C35}" dt="2021-09-22T13:00:36.345" v="888" actId="478"/>
          <ac:spMkLst>
            <pc:docMk/>
            <pc:sldMk cId="2595429697" sldId="1114"/>
            <ac:spMk id="19" creationId="{4FA181F6-C95A-4A4F-AFB6-7E45C7427E09}"/>
          </ac:spMkLst>
        </pc:spChg>
        <pc:spChg chg="del mod">
          <ac:chgData name="Bruno Ribstein" userId="b81d010f-da2b-49a1-b06f-11093b5cc4be" providerId="ADAL" clId="{EE1703D1-FC0F-460C-9D38-1EBA91268C35}" dt="2021-09-22T12:58:09.266" v="858" actId="478"/>
          <ac:spMkLst>
            <pc:docMk/>
            <pc:sldMk cId="2595429697" sldId="1114"/>
            <ac:spMk id="20" creationId="{1147AB5E-6A1F-45E0-8F6B-F5E2476551FA}"/>
          </ac:spMkLst>
        </pc:spChg>
        <pc:spChg chg="add mod">
          <ac:chgData name="Bruno Ribstein" userId="b81d010f-da2b-49a1-b06f-11093b5cc4be" providerId="ADAL" clId="{EE1703D1-FC0F-460C-9D38-1EBA91268C35}" dt="2021-09-22T13:01:15.358" v="894" actId="114"/>
          <ac:spMkLst>
            <pc:docMk/>
            <pc:sldMk cId="2595429697" sldId="1114"/>
            <ac:spMk id="25" creationId="{77DA0F66-0813-41C8-A8B7-1713B1479D5E}"/>
          </ac:spMkLst>
        </pc:spChg>
        <pc:spChg chg="add mod">
          <ac:chgData name="Bruno Ribstein" userId="b81d010f-da2b-49a1-b06f-11093b5cc4be" providerId="ADAL" clId="{EE1703D1-FC0F-460C-9D38-1EBA91268C35}" dt="2021-09-22T13:01:18.237" v="895" actId="114"/>
          <ac:spMkLst>
            <pc:docMk/>
            <pc:sldMk cId="2595429697" sldId="1114"/>
            <ac:spMk id="26" creationId="{4E3EECDD-5D73-44EA-818D-6C3320C3354B}"/>
          </ac:spMkLst>
        </pc:spChg>
        <pc:picChg chg="add mod modCrop">
          <ac:chgData name="Bruno Ribstein" userId="b81d010f-da2b-49a1-b06f-11093b5cc4be" providerId="ADAL" clId="{EE1703D1-FC0F-460C-9D38-1EBA91268C35}" dt="2021-09-22T12:52:40.147" v="485" actId="1076"/>
          <ac:picMkLst>
            <pc:docMk/>
            <pc:sldMk cId="2595429697" sldId="1114"/>
            <ac:picMk id="4" creationId="{A235B5E6-BCB9-48D1-9B60-31350BA9E625}"/>
          </ac:picMkLst>
        </pc:picChg>
        <pc:picChg chg="del">
          <ac:chgData name="Bruno Ribstein" userId="b81d010f-da2b-49a1-b06f-11093b5cc4be" providerId="ADAL" clId="{EE1703D1-FC0F-460C-9D38-1EBA91268C35}" dt="2021-09-22T12:38:48.654" v="410" actId="478"/>
          <ac:picMkLst>
            <pc:docMk/>
            <pc:sldMk cId="2595429697" sldId="1114"/>
            <ac:picMk id="6" creationId="{B369070B-BC2C-45B2-8DA5-82743AE4F6ED}"/>
          </ac:picMkLst>
        </pc:picChg>
        <pc:picChg chg="add mod modCrop">
          <ac:chgData name="Bruno Ribstein" userId="b81d010f-da2b-49a1-b06f-11093b5cc4be" providerId="ADAL" clId="{EE1703D1-FC0F-460C-9D38-1EBA91268C35}" dt="2021-09-22T12:57:15.182" v="798" actId="1076"/>
          <ac:picMkLst>
            <pc:docMk/>
            <pc:sldMk cId="2595429697" sldId="1114"/>
            <ac:picMk id="7" creationId="{B608C0E0-65D3-407D-A819-D19541B53D7F}"/>
          </ac:picMkLst>
        </pc:picChg>
        <pc:cxnChg chg="add del mod">
          <ac:chgData name="Bruno Ribstein" userId="b81d010f-da2b-49a1-b06f-11093b5cc4be" providerId="ADAL" clId="{EE1703D1-FC0F-460C-9D38-1EBA91268C35}" dt="2021-09-22T13:00:57.683" v="893" actId="478"/>
          <ac:cxnSpMkLst>
            <pc:docMk/>
            <pc:sldMk cId="2595429697" sldId="1114"/>
            <ac:cxnSpMk id="11" creationId="{2AC6A6EA-6C07-49BE-9794-F424FECD2EDA}"/>
          </ac:cxnSpMkLst>
        </pc:cxnChg>
        <pc:cxnChg chg="del mod">
          <ac:chgData name="Bruno Ribstein" userId="b81d010f-da2b-49a1-b06f-11093b5cc4be" providerId="ADAL" clId="{EE1703D1-FC0F-460C-9D38-1EBA91268C35}" dt="2021-09-22T13:00:56.108" v="892" actId="478"/>
          <ac:cxnSpMkLst>
            <pc:docMk/>
            <pc:sldMk cId="2595429697" sldId="1114"/>
            <ac:cxnSpMk id="18" creationId="{2C9CF2E7-647C-4598-9C44-A1CE274A1FBC}"/>
          </ac:cxnSpMkLst>
        </pc:cxnChg>
      </pc:sldChg>
      <pc:sldChg chg="modSp add mod">
        <pc:chgData name="Bruno Ribstein" userId="b81d010f-da2b-49a1-b06f-11093b5cc4be" providerId="ADAL" clId="{EE1703D1-FC0F-460C-9D38-1EBA91268C35}" dt="2021-09-22T13:41:03.924" v="1374" actId="20577"/>
        <pc:sldMkLst>
          <pc:docMk/>
          <pc:sldMk cId="392931984" sldId="1115"/>
        </pc:sldMkLst>
        <pc:spChg chg="mod">
          <ac:chgData name="Bruno Ribstein" userId="b81d010f-da2b-49a1-b06f-11093b5cc4be" providerId="ADAL" clId="{EE1703D1-FC0F-460C-9D38-1EBA91268C35}" dt="2021-09-22T13:28:49.423" v="1358" actId="20577"/>
          <ac:spMkLst>
            <pc:docMk/>
            <pc:sldMk cId="392931984" sldId="1115"/>
            <ac:spMk id="2" creationId="{D14F5BF4-E79D-4B31-B5A7-112E36EAD9D0}"/>
          </ac:spMkLst>
        </pc:spChg>
        <pc:spChg chg="mod">
          <ac:chgData name="Bruno Ribstein" userId="b81d010f-da2b-49a1-b06f-11093b5cc4be" providerId="ADAL" clId="{EE1703D1-FC0F-460C-9D38-1EBA91268C35}" dt="2021-09-22T13:41:03.924" v="1374" actId="20577"/>
          <ac:spMkLst>
            <pc:docMk/>
            <pc:sldMk cId="392931984" sldId="1115"/>
            <ac:spMk id="19" creationId="{924CEF34-C7DB-409B-BD74-D0D9A820ABF4}"/>
          </ac:spMkLst>
        </pc:spChg>
      </pc:sldChg>
      <pc:sldChg chg="addSp modSp add mod">
        <pc:chgData name="Bruno Ribstein" userId="b81d010f-da2b-49a1-b06f-11093b5cc4be" providerId="ADAL" clId="{EE1703D1-FC0F-460C-9D38-1EBA91268C35}" dt="2021-10-13T13:18:26.381" v="1834" actId="1076"/>
        <pc:sldMkLst>
          <pc:docMk/>
          <pc:sldMk cId="3891850850" sldId="1116"/>
        </pc:sldMkLst>
        <pc:spChg chg="mod">
          <ac:chgData name="Bruno Ribstein" userId="b81d010f-da2b-49a1-b06f-11093b5cc4be" providerId="ADAL" clId="{EE1703D1-FC0F-460C-9D38-1EBA91268C35}" dt="2021-10-13T13:12:27.954" v="1753" actId="1076"/>
          <ac:spMkLst>
            <pc:docMk/>
            <pc:sldMk cId="3891850850" sldId="1116"/>
            <ac:spMk id="9" creationId="{20DA45D0-40C3-4222-9D87-DD6C1CD68BE7}"/>
          </ac:spMkLst>
        </pc:spChg>
        <pc:spChg chg="mod">
          <ac:chgData name="Bruno Ribstein" userId="b81d010f-da2b-49a1-b06f-11093b5cc4be" providerId="ADAL" clId="{EE1703D1-FC0F-460C-9D38-1EBA91268C35}" dt="2021-10-12T06:41:16.777" v="1546" actId="1076"/>
          <ac:spMkLst>
            <pc:docMk/>
            <pc:sldMk cId="3891850850" sldId="1116"/>
            <ac:spMk id="13" creationId="{B5D0D95F-F1C1-45C0-A886-566623FDCBFF}"/>
          </ac:spMkLst>
        </pc:spChg>
        <pc:spChg chg="add mod">
          <ac:chgData name="Bruno Ribstein" userId="b81d010f-da2b-49a1-b06f-11093b5cc4be" providerId="ADAL" clId="{EE1703D1-FC0F-460C-9D38-1EBA91268C35}" dt="2021-10-13T13:12:53.049" v="1754" actId="1076"/>
          <ac:spMkLst>
            <pc:docMk/>
            <pc:sldMk cId="3891850850" sldId="1116"/>
            <ac:spMk id="14" creationId="{7BAFD577-B32C-4776-B54E-2EB5CBB659AF}"/>
          </ac:spMkLst>
        </pc:spChg>
        <pc:spChg chg="mod">
          <ac:chgData name="Bruno Ribstein" userId="b81d010f-da2b-49a1-b06f-11093b5cc4be" providerId="ADAL" clId="{EE1703D1-FC0F-460C-9D38-1EBA91268C35}" dt="2021-10-12T06:38:49.434" v="1514" actId="1036"/>
          <ac:spMkLst>
            <pc:docMk/>
            <pc:sldMk cId="3891850850" sldId="1116"/>
            <ac:spMk id="25" creationId="{77DA0F66-0813-41C8-A8B7-1713B1479D5E}"/>
          </ac:spMkLst>
        </pc:spChg>
        <pc:spChg chg="mod">
          <ac:chgData name="Bruno Ribstein" userId="b81d010f-da2b-49a1-b06f-11093b5cc4be" providerId="ADAL" clId="{EE1703D1-FC0F-460C-9D38-1EBA91268C35}" dt="2021-10-12T06:38:49.434" v="1514" actId="1036"/>
          <ac:spMkLst>
            <pc:docMk/>
            <pc:sldMk cId="3891850850" sldId="1116"/>
            <ac:spMk id="26" creationId="{4E3EECDD-5D73-44EA-818D-6C3320C3354B}"/>
          </ac:spMkLst>
        </pc:spChg>
        <pc:grpChg chg="add mod">
          <ac:chgData name="Bruno Ribstein" userId="b81d010f-da2b-49a1-b06f-11093b5cc4be" providerId="ADAL" clId="{EE1703D1-FC0F-460C-9D38-1EBA91268C35}" dt="2021-10-13T13:18:26.381" v="1834" actId="1076"/>
          <ac:grpSpMkLst>
            <pc:docMk/>
            <pc:sldMk cId="3891850850" sldId="1116"/>
            <ac:grpSpMk id="3" creationId="{5277539A-053D-4EFA-AC28-A7838598DB64}"/>
          </ac:grpSpMkLst>
        </pc:grpChg>
        <pc:picChg chg="mod">
          <ac:chgData name="Bruno Ribstein" userId="b81d010f-da2b-49a1-b06f-11093b5cc4be" providerId="ADAL" clId="{EE1703D1-FC0F-460C-9D38-1EBA91268C35}" dt="2021-10-13T13:12:02.416" v="1748" actId="164"/>
          <ac:picMkLst>
            <pc:docMk/>
            <pc:sldMk cId="3891850850" sldId="1116"/>
            <ac:picMk id="4" creationId="{A235B5E6-BCB9-48D1-9B60-31350BA9E625}"/>
          </ac:picMkLst>
        </pc:picChg>
        <pc:picChg chg="mod">
          <ac:chgData name="Bruno Ribstein" userId="b81d010f-da2b-49a1-b06f-11093b5cc4be" providerId="ADAL" clId="{EE1703D1-FC0F-460C-9D38-1EBA91268C35}" dt="2021-10-13T13:12:02.416" v="1748" actId="164"/>
          <ac:picMkLst>
            <pc:docMk/>
            <pc:sldMk cId="3891850850" sldId="1116"/>
            <ac:picMk id="7" creationId="{B608C0E0-65D3-407D-A819-D19541B53D7F}"/>
          </ac:picMkLst>
        </pc:picChg>
      </pc:sldChg>
      <pc:sldChg chg="add">
        <pc:chgData name="Bruno Ribstein" userId="b81d010f-da2b-49a1-b06f-11093b5cc4be" providerId="ADAL" clId="{EE1703D1-FC0F-460C-9D38-1EBA91268C35}" dt="2021-10-13T12:59:49.586" v="1549"/>
        <pc:sldMkLst>
          <pc:docMk/>
          <pc:sldMk cId="1859821382" sldId="1117"/>
        </pc:sldMkLst>
      </pc:sldChg>
      <pc:sldChg chg="add del">
        <pc:chgData name="Bruno Ribstein" userId="b81d010f-da2b-49a1-b06f-11093b5cc4be" providerId="ADAL" clId="{EE1703D1-FC0F-460C-9D38-1EBA91268C35}" dt="2021-10-12T06:41:22.050" v="1547" actId="47"/>
        <pc:sldMkLst>
          <pc:docMk/>
          <pc:sldMk cId="4063766431" sldId="1117"/>
        </pc:sldMkLst>
      </pc:sldChg>
      <pc:sldChg chg="modSp add mod">
        <pc:chgData name="Bruno Ribstein" userId="b81d010f-da2b-49a1-b06f-11093b5cc4be" providerId="ADAL" clId="{EE1703D1-FC0F-460C-9D38-1EBA91268C35}" dt="2021-10-13T15:37:32.338" v="1854" actId="20577"/>
        <pc:sldMkLst>
          <pc:docMk/>
          <pc:sldMk cId="4041958873" sldId="1118"/>
        </pc:sldMkLst>
        <pc:spChg chg="mod">
          <ac:chgData name="Bruno Ribstein" userId="b81d010f-da2b-49a1-b06f-11093b5cc4be" providerId="ADAL" clId="{EE1703D1-FC0F-460C-9D38-1EBA91268C35}" dt="2021-10-13T15:37:32.338" v="1854" actId="20577"/>
          <ac:spMkLst>
            <pc:docMk/>
            <pc:sldMk cId="4041958873" sldId="1118"/>
            <ac:spMk id="19" creationId="{924CEF34-C7DB-409B-BD74-D0D9A820ABF4}"/>
          </ac:spMkLst>
        </pc:spChg>
      </pc:sldChg>
    </pc:docChg>
  </pc:docChgLst>
  <pc:docChgLst>
    <pc:chgData name="Bruno Ribstein" userId="b81d010f-da2b-49a1-b06f-11093b5cc4be" providerId="ADAL" clId="{18D558CB-444D-40B7-B103-EF69F675A85F}"/>
    <pc:docChg chg="undo custSel addSld delSld modSld sldOrd modMainMaster">
      <pc:chgData name="Bruno Ribstein" userId="b81d010f-da2b-49a1-b06f-11093b5cc4be" providerId="ADAL" clId="{18D558CB-444D-40B7-B103-EF69F675A85F}" dt="2021-07-01T06:54:19.993" v="4568"/>
      <pc:docMkLst>
        <pc:docMk/>
      </pc:docMkLst>
      <pc:sldChg chg="addSp delSp modSp add del mod">
        <pc:chgData name="Bruno Ribstein" userId="b81d010f-da2b-49a1-b06f-11093b5cc4be" providerId="ADAL" clId="{18D558CB-444D-40B7-B103-EF69F675A85F}" dt="2021-06-23T14:29:14.653" v="2297" actId="47"/>
        <pc:sldMkLst>
          <pc:docMk/>
          <pc:sldMk cId="2211162058" sldId="339"/>
        </pc:sldMkLst>
        <pc:spChg chg="add mod">
          <ac:chgData name="Bruno Ribstein" userId="b81d010f-da2b-49a1-b06f-11093b5cc4be" providerId="ADAL" clId="{18D558CB-444D-40B7-B103-EF69F675A85F}" dt="2021-06-23T14:16:36.301" v="2023" actId="1076"/>
          <ac:spMkLst>
            <pc:docMk/>
            <pc:sldMk cId="2211162058" sldId="339"/>
            <ac:spMk id="8194" creationId="{00000000-0000-0000-0000-000000000000}"/>
          </ac:spMkLst>
        </pc:spChg>
        <pc:graphicFrameChg chg="del mod replId">
          <ac:chgData name="Bruno Ribstein" userId="b81d010f-da2b-49a1-b06f-11093b5cc4be" providerId="ADAL" clId="{18D558CB-444D-40B7-B103-EF69F675A85F}" dt="2021-06-23T14:16:28.464" v="2020"/>
          <ac:graphicFrameMkLst>
            <pc:docMk/>
            <pc:sldMk cId="2211162058" sldId="339"/>
            <ac:graphicFrameMk id="2" creationId="{00000000-0000-0000-0000-000000000000}"/>
          </ac:graphicFrameMkLst>
        </pc:graphicFrameChg>
      </pc:sldChg>
      <pc:sldChg chg="del">
        <pc:chgData name="Bruno Ribstein" userId="b81d010f-da2b-49a1-b06f-11093b5cc4be" providerId="ADAL" clId="{18D558CB-444D-40B7-B103-EF69F675A85F}" dt="2021-06-23T14:12:46.383" v="2005" actId="47"/>
        <pc:sldMkLst>
          <pc:docMk/>
          <pc:sldMk cId="3151839872" sldId="702"/>
        </pc:sldMkLst>
      </pc:sldChg>
      <pc:sldChg chg="del">
        <pc:chgData name="Bruno Ribstein" userId="b81d010f-da2b-49a1-b06f-11093b5cc4be" providerId="ADAL" clId="{18D558CB-444D-40B7-B103-EF69F675A85F}" dt="2021-06-23T14:29:14.653" v="2297" actId="47"/>
        <pc:sldMkLst>
          <pc:docMk/>
          <pc:sldMk cId="4193929584" sldId="703"/>
        </pc:sldMkLst>
      </pc:sldChg>
      <pc:sldChg chg="del">
        <pc:chgData name="Bruno Ribstein" userId="b81d010f-da2b-49a1-b06f-11093b5cc4be" providerId="ADAL" clId="{18D558CB-444D-40B7-B103-EF69F675A85F}" dt="2021-06-23T14:01:11.533" v="1927" actId="47"/>
        <pc:sldMkLst>
          <pc:docMk/>
          <pc:sldMk cId="1120118566" sldId="704"/>
        </pc:sldMkLst>
      </pc:sldChg>
      <pc:sldChg chg="add del">
        <pc:chgData name="Bruno Ribstein" userId="b81d010f-da2b-49a1-b06f-11093b5cc4be" providerId="ADAL" clId="{18D558CB-444D-40B7-B103-EF69F675A85F}" dt="2021-06-23T14:54:56.104" v="2491" actId="47"/>
        <pc:sldMkLst>
          <pc:docMk/>
          <pc:sldMk cId="1383240840" sldId="708"/>
        </pc:sldMkLst>
      </pc:sldChg>
      <pc:sldChg chg="add del">
        <pc:chgData name="Bruno Ribstein" userId="b81d010f-da2b-49a1-b06f-11093b5cc4be" providerId="ADAL" clId="{18D558CB-444D-40B7-B103-EF69F675A85F}" dt="2021-06-23T14:54:57.345" v="2492" actId="47"/>
        <pc:sldMkLst>
          <pc:docMk/>
          <pc:sldMk cId="2735745033" sldId="709"/>
        </pc:sldMkLst>
      </pc:sldChg>
      <pc:sldChg chg="modSp add del mod">
        <pc:chgData name="Bruno Ribstein" userId="b81d010f-da2b-49a1-b06f-11093b5cc4be" providerId="ADAL" clId="{18D558CB-444D-40B7-B103-EF69F675A85F}" dt="2021-06-23T15:22:28.263" v="2650" actId="47"/>
        <pc:sldMkLst>
          <pc:docMk/>
          <pc:sldMk cId="3123541396" sldId="710"/>
        </pc:sldMkLst>
        <pc:spChg chg="mod">
          <ac:chgData name="Bruno Ribstein" userId="b81d010f-da2b-49a1-b06f-11093b5cc4be" providerId="ADAL" clId="{18D558CB-444D-40B7-B103-EF69F675A85F}" dt="2021-06-23T15:00:24.109" v="2508" actId="1076"/>
          <ac:spMkLst>
            <pc:docMk/>
            <pc:sldMk cId="3123541396" sldId="710"/>
            <ac:spMk id="5" creationId="{B8FBB657-867A-4E72-A0BD-46758E2284A4}"/>
          </ac:spMkLst>
        </pc:spChg>
      </pc:sldChg>
      <pc:sldChg chg="add del ord">
        <pc:chgData name="Bruno Ribstein" userId="b81d010f-da2b-49a1-b06f-11093b5cc4be" providerId="ADAL" clId="{18D558CB-444D-40B7-B103-EF69F675A85F}" dt="2021-06-23T15:30:14.733" v="2729" actId="47"/>
        <pc:sldMkLst>
          <pc:docMk/>
          <pc:sldMk cId="3281617774" sldId="711"/>
        </pc:sldMkLst>
      </pc:sldChg>
      <pc:sldChg chg="add del">
        <pc:chgData name="Bruno Ribstein" userId="b81d010f-da2b-49a1-b06f-11093b5cc4be" providerId="ADAL" clId="{18D558CB-444D-40B7-B103-EF69F675A85F}" dt="2021-06-23T15:30:17.225" v="2730" actId="47"/>
        <pc:sldMkLst>
          <pc:docMk/>
          <pc:sldMk cId="2344722316" sldId="712"/>
        </pc:sldMkLst>
      </pc:sldChg>
      <pc:sldChg chg="add del">
        <pc:chgData name="Bruno Ribstein" userId="b81d010f-da2b-49a1-b06f-11093b5cc4be" providerId="ADAL" clId="{18D558CB-444D-40B7-B103-EF69F675A85F}" dt="2021-06-23T15:35:05.453" v="2823" actId="47"/>
        <pc:sldMkLst>
          <pc:docMk/>
          <pc:sldMk cId="347720556" sldId="713"/>
        </pc:sldMkLst>
      </pc:sldChg>
      <pc:sldChg chg="add del">
        <pc:chgData name="Bruno Ribstein" userId="b81d010f-da2b-49a1-b06f-11093b5cc4be" providerId="ADAL" clId="{18D558CB-444D-40B7-B103-EF69F675A85F}" dt="2021-06-23T15:42:38.643" v="3102" actId="47"/>
        <pc:sldMkLst>
          <pc:docMk/>
          <pc:sldMk cId="1482505845" sldId="714"/>
        </pc:sldMkLst>
      </pc:sldChg>
      <pc:sldChg chg="add del">
        <pc:chgData name="Bruno Ribstein" userId="b81d010f-da2b-49a1-b06f-11093b5cc4be" providerId="ADAL" clId="{18D558CB-444D-40B7-B103-EF69F675A85F}" dt="2021-06-23T15:54:21.424" v="3162" actId="47"/>
        <pc:sldMkLst>
          <pc:docMk/>
          <pc:sldMk cId="656289038" sldId="721"/>
        </pc:sldMkLst>
      </pc:sldChg>
      <pc:sldChg chg="add del">
        <pc:chgData name="Bruno Ribstein" userId="b81d010f-da2b-49a1-b06f-11093b5cc4be" providerId="ADAL" clId="{18D558CB-444D-40B7-B103-EF69F675A85F}" dt="2021-06-23T15:57:37.366" v="3176" actId="47"/>
        <pc:sldMkLst>
          <pc:docMk/>
          <pc:sldMk cId="2601427821" sldId="722"/>
        </pc:sldMkLst>
      </pc:sldChg>
      <pc:sldChg chg="add del">
        <pc:chgData name="Bruno Ribstein" userId="b81d010f-da2b-49a1-b06f-11093b5cc4be" providerId="ADAL" clId="{18D558CB-444D-40B7-B103-EF69F675A85F}" dt="2021-06-23T15:57:43.138" v="3177" actId="47"/>
        <pc:sldMkLst>
          <pc:docMk/>
          <pc:sldMk cId="4159709482" sldId="723"/>
        </pc:sldMkLst>
      </pc:sldChg>
      <pc:sldChg chg="modSp mod">
        <pc:chgData name="Bruno Ribstein" userId="b81d010f-da2b-49a1-b06f-11093b5cc4be" providerId="ADAL" clId="{18D558CB-444D-40B7-B103-EF69F675A85F}" dt="2021-06-28T09:21:16.891" v="3785"/>
        <pc:sldMkLst>
          <pc:docMk/>
          <pc:sldMk cId="0" sldId="814"/>
        </pc:sldMkLst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0" sldId="814"/>
            <ac:spMk id="14" creationId="{C42584EF-FC5E-4CB1-BA70-56063FE77B48}"/>
          </ac:spMkLst>
        </pc:spChg>
      </pc:sldChg>
      <pc:sldChg chg="add del">
        <pc:chgData name="Bruno Ribstein" userId="b81d010f-da2b-49a1-b06f-11093b5cc4be" providerId="ADAL" clId="{18D558CB-444D-40B7-B103-EF69F675A85F}" dt="2021-06-23T14:29:14.653" v="2297" actId="47"/>
        <pc:sldMkLst>
          <pc:docMk/>
          <pc:sldMk cId="1968965669" sldId="1079"/>
        </pc:sldMkLst>
      </pc:sldChg>
      <pc:sldChg chg="delSp modSp mod">
        <pc:chgData name="Bruno Ribstein" userId="b81d010f-da2b-49a1-b06f-11093b5cc4be" providerId="ADAL" clId="{18D558CB-444D-40B7-B103-EF69F675A85F}" dt="2021-06-28T09:21:03.311" v="3784" actId="6549"/>
        <pc:sldMkLst>
          <pc:docMk/>
          <pc:sldMk cId="1735840630" sldId="1100"/>
        </pc:sldMkLst>
        <pc:spChg chg="mod">
          <ac:chgData name="Bruno Ribstein" userId="b81d010f-da2b-49a1-b06f-11093b5cc4be" providerId="ADAL" clId="{18D558CB-444D-40B7-B103-EF69F675A85F}" dt="2021-06-28T09:21:03.311" v="3784" actId="6549"/>
          <ac:spMkLst>
            <pc:docMk/>
            <pc:sldMk cId="1735840630" sldId="1100"/>
            <ac:spMk id="65" creationId="{B686DABD-1750-46DF-A3CF-2CBF37C54EF2}"/>
          </ac:spMkLst>
        </pc:spChg>
        <pc:spChg chg="del">
          <ac:chgData name="Bruno Ribstein" userId="b81d010f-da2b-49a1-b06f-11093b5cc4be" providerId="ADAL" clId="{18D558CB-444D-40B7-B103-EF69F675A85F}" dt="2021-06-23T12:26:06.646" v="64" actId="21"/>
          <ac:spMkLst>
            <pc:docMk/>
            <pc:sldMk cId="1735840630" sldId="1100"/>
            <ac:spMk id="69" creationId="{768F3905-5B8A-4DC7-924C-29D2C159A3F5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1735840630" sldId="1100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1735840630" sldId="1100"/>
            <ac:spMk id="19478" creationId="{00000000-0000-0000-0000-000000000000}"/>
          </ac:spMkLst>
        </pc:spChg>
      </pc:sldChg>
      <pc:sldChg chg="modSp mod">
        <pc:chgData name="Bruno Ribstein" userId="b81d010f-da2b-49a1-b06f-11093b5cc4be" providerId="ADAL" clId="{18D558CB-444D-40B7-B103-EF69F675A85F}" dt="2021-06-28T09:21:20.296" v="3786" actId="6549"/>
        <pc:sldMkLst>
          <pc:docMk/>
          <pc:sldMk cId="473959702" sldId="1101"/>
        </pc:sldMkLst>
        <pc:spChg chg="mod">
          <ac:chgData name="Bruno Ribstein" userId="b81d010f-da2b-49a1-b06f-11093b5cc4be" providerId="ADAL" clId="{18D558CB-444D-40B7-B103-EF69F675A85F}" dt="2021-06-28T09:21:20.296" v="3786" actId="6549"/>
          <ac:spMkLst>
            <pc:docMk/>
            <pc:sldMk cId="473959702" sldId="1101"/>
            <ac:spMk id="70" creationId="{87CB69FC-46A4-4656-801C-0A0067E7A7AD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473959702" sldId="1101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473959702" sldId="1101"/>
            <ac:spMk id="19478" creationId="{00000000-0000-0000-0000-000000000000}"/>
          </ac:spMkLst>
        </pc:spChg>
      </pc:sldChg>
      <pc:sldChg chg="addSp modSp mod">
        <pc:chgData name="Bruno Ribstein" userId="b81d010f-da2b-49a1-b06f-11093b5cc4be" providerId="ADAL" clId="{18D558CB-444D-40B7-B103-EF69F675A85F}" dt="2021-06-28T09:21:16.891" v="3785"/>
        <pc:sldMkLst>
          <pc:docMk/>
          <pc:sldMk cId="3609302685" sldId="1102"/>
        </pc:sldMkLst>
        <pc:spChg chg="add mod ord">
          <ac:chgData name="Bruno Ribstein" userId="b81d010f-da2b-49a1-b06f-11093b5cc4be" providerId="ADAL" clId="{18D558CB-444D-40B7-B103-EF69F675A85F}" dt="2021-06-24T06:58:12.110" v="3467" actId="1036"/>
          <ac:spMkLst>
            <pc:docMk/>
            <pc:sldMk cId="3609302685" sldId="1102"/>
            <ac:spMk id="8" creationId="{A8B68DD3-2CD2-4730-AE86-BC57B0C6087D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3609302685" sldId="1102"/>
            <ac:spMk id="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609302685" sldId="1102"/>
            <ac:spMk id="10" creationId="{0FD3EC2B-353B-4EC0-A349-87F6E8E45FAB}"/>
          </ac:spMkLst>
        </pc:spChg>
      </pc:sldChg>
      <pc:sldChg chg="modSp">
        <pc:chgData name="Bruno Ribstein" userId="b81d010f-da2b-49a1-b06f-11093b5cc4be" providerId="ADAL" clId="{18D558CB-444D-40B7-B103-EF69F675A85F}" dt="2021-06-28T09:20:58.304" v="3783"/>
        <pc:sldMkLst>
          <pc:docMk/>
          <pc:sldMk cId="114381745" sldId="1103"/>
        </pc:sldMkLst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114381745" sldId="1103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114381745" sldId="1103"/>
            <ac:spMk id="19478" creationId="{00000000-0000-0000-0000-000000000000}"/>
          </ac:spMkLst>
        </pc:spChg>
      </pc:sldChg>
      <pc:sldChg chg="modSp mod">
        <pc:chgData name="Bruno Ribstein" userId="b81d010f-da2b-49a1-b06f-11093b5cc4be" providerId="ADAL" clId="{18D558CB-444D-40B7-B103-EF69F675A85F}" dt="2021-07-01T06:29:56.323" v="4127" actId="20577"/>
        <pc:sldMkLst>
          <pc:docMk/>
          <pc:sldMk cId="1450302793" sldId="1104"/>
        </pc:sldMkLst>
        <pc:spChg chg="mod">
          <ac:chgData name="Bruno Ribstein" userId="b81d010f-da2b-49a1-b06f-11093b5cc4be" providerId="ADAL" clId="{18D558CB-444D-40B7-B103-EF69F675A85F}" dt="2021-07-01T06:29:56.323" v="4127" actId="20577"/>
          <ac:spMkLst>
            <pc:docMk/>
            <pc:sldMk cId="1450302793" sldId="1104"/>
            <ac:spMk id="9" creationId="{837DE8DA-3F1E-4C18-989F-7E026795C685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1450302793" sldId="1104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1450302793" sldId="1104"/>
            <ac:spMk id="19478" creationId="{00000000-0000-0000-0000-000000000000}"/>
          </ac:spMkLst>
        </pc:spChg>
      </pc:sldChg>
      <pc:sldChg chg="addSp modSp mod">
        <pc:chgData name="Bruno Ribstein" userId="b81d010f-da2b-49a1-b06f-11093b5cc4be" providerId="ADAL" clId="{18D558CB-444D-40B7-B103-EF69F675A85F}" dt="2021-07-01T06:26:56.516" v="4056" actId="6549"/>
        <pc:sldMkLst>
          <pc:docMk/>
          <pc:sldMk cId="1591608021" sldId="1105"/>
        </pc:sldMkLst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8" creationId="{0F2D569D-E7D2-4622-8380-444DF0ABD7A1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9" creationId="{0B12E8D2-98EA-4D36-8362-4E2E249F6D00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10" creationId="{75CCFEA2-A827-4ACF-B7B4-F5B1502D56A0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11" creationId="{A6F115FB-F33D-40BA-A6EB-E3DD63D91677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12" creationId="{CCD35DF2-20BC-424F-8C41-99151EEBA107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13" creationId="{F41A4D07-5EB7-48D8-88CD-9EB51295E435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14" creationId="{81EC9A77-2446-4544-9345-4E94B73E1603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15" creationId="{3E9C1417-9D5A-41C3-B818-C4FEFC813215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16" creationId="{2EF95BAE-3BDE-4B8B-8548-68132548FEFA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17" creationId="{6DD47DF1-8D4B-4D06-8669-A91568708F98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18" creationId="{763F341A-7BD9-423F-ABE6-E04F9276F72F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19" creationId="{4D489E76-B3A3-44F2-BAD0-B112796859BE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20" creationId="{2F1AD1D5-E620-4067-81B9-DABA7152FFE7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21" creationId="{F160C48A-7AC4-4D8A-85E2-BE2CFB9AB845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22" creationId="{25747323-587E-4ABE-8248-2CE0F57DA5EF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23" creationId="{45385FCA-0E31-4690-9C04-DD6D371C5AB9}"/>
          </ac:spMkLst>
        </pc:spChg>
        <pc:spChg chg="mod">
          <ac:chgData name="Bruno Ribstein" userId="b81d010f-da2b-49a1-b06f-11093b5cc4be" providerId="ADAL" clId="{18D558CB-444D-40B7-B103-EF69F675A85F}" dt="2021-07-01T06:26:56.516" v="4056" actId="6549"/>
          <ac:spMkLst>
            <pc:docMk/>
            <pc:sldMk cId="1591608021" sldId="1105"/>
            <ac:spMk id="24" creationId="{146EE809-AA88-4A21-9BCA-3E88E4CCD017}"/>
          </ac:spMkLst>
        </pc:spChg>
        <pc:spChg chg="add mod">
          <ac:chgData name="Bruno Ribstein" userId="b81d010f-da2b-49a1-b06f-11093b5cc4be" providerId="ADAL" clId="{18D558CB-444D-40B7-B103-EF69F675A85F}" dt="2021-06-28T09:21:48.487" v="3789" actId="1076"/>
          <ac:spMkLst>
            <pc:docMk/>
            <pc:sldMk cId="1591608021" sldId="1105"/>
            <ac:spMk id="25" creationId="{3074C71E-2E66-4055-A6CA-0D6C13071D0F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1591608021" sldId="1105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1591608021" sldId="1105"/>
            <ac:spMk id="19478" creationId="{00000000-0000-0000-0000-000000000000}"/>
          </ac:spMkLst>
        </pc:spChg>
      </pc:sldChg>
      <pc:sldChg chg="modSp">
        <pc:chgData name="Bruno Ribstein" userId="b81d010f-da2b-49a1-b06f-11093b5cc4be" providerId="ADAL" clId="{18D558CB-444D-40B7-B103-EF69F675A85F}" dt="2021-06-28T09:20:58.304" v="3783"/>
        <pc:sldMkLst>
          <pc:docMk/>
          <pc:sldMk cId="910131127" sldId="1106"/>
        </pc:sldMkLst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910131127" sldId="1106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910131127" sldId="1106"/>
            <ac:spMk id="19478" creationId="{00000000-0000-0000-0000-000000000000}"/>
          </ac:spMkLst>
        </pc:spChg>
      </pc:sldChg>
      <pc:sldChg chg="modSp">
        <pc:chgData name="Bruno Ribstein" userId="b81d010f-da2b-49a1-b06f-11093b5cc4be" providerId="ADAL" clId="{18D558CB-444D-40B7-B103-EF69F675A85F}" dt="2021-06-28T09:20:58.304" v="3783"/>
        <pc:sldMkLst>
          <pc:docMk/>
          <pc:sldMk cId="1216835679" sldId="1107"/>
        </pc:sldMkLst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1216835679" sldId="1107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1216835679" sldId="1107"/>
            <ac:spMk id="19478" creationId="{00000000-0000-0000-0000-000000000000}"/>
          </ac:spMkLst>
        </pc:spChg>
      </pc:sldChg>
      <pc:sldChg chg="modSp">
        <pc:chgData name="Bruno Ribstein" userId="b81d010f-da2b-49a1-b06f-11093b5cc4be" providerId="ADAL" clId="{18D558CB-444D-40B7-B103-EF69F675A85F}" dt="2021-06-28T09:20:58.304" v="3783"/>
        <pc:sldMkLst>
          <pc:docMk/>
          <pc:sldMk cId="1683755848" sldId="1108"/>
        </pc:sldMkLst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1683755848" sldId="1108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1683755848" sldId="1108"/>
            <ac:spMk id="19478" creationId="{00000000-0000-0000-0000-000000000000}"/>
          </ac:spMkLst>
        </pc:spChg>
      </pc:sldChg>
      <pc:sldChg chg="addSp modSp mod">
        <pc:chgData name="Bruno Ribstein" userId="b81d010f-da2b-49a1-b06f-11093b5cc4be" providerId="ADAL" clId="{18D558CB-444D-40B7-B103-EF69F675A85F}" dt="2021-07-01T06:33:39.940" v="4317" actId="20577"/>
        <pc:sldMkLst>
          <pc:docMk/>
          <pc:sldMk cId="3183408368" sldId="1109"/>
        </pc:sldMkLst>
        <pc:spChg chg="mod">
          <ac:chgData name="Bruno Ribstein" userId="b81d010f-da2b-49a1-b06f-11093b5cc4be" providerId="ADAL" clId="{18D558CB-444D-40B7-B103-EF69F675A85F}" dt="2021-07-01T06:31:38.698" v="4179" actId="20577"/>
          <ac:spMkLst>
            <pc:docMk/>
            <pc:sldMk cId="3183408368" sldId="1109"/>
            <ac:spMk id="9" creationId="{837DE8DA-3F1E-4C18-989F-7E026795C685}"/>
          </ac:spMkLst>
        </pc:spChg>
        <pc:spChg chg="add mod">
          <ac:chgData name="Bruno Ribstein" userId="b81d010f-da2b-49a1-b06f-11093b5cc4be" providerId="ADAL" clId="{18D558CB-444D-40B7-B103-EF69F675A85F}" dt="2021-07-01T06:33:39.940" v="4317" actId="20577"/>
          <ac:spMkLst>
            <pc:docMk/>
            <pc:sldMk cId="3183408368" sldId="1109"/>
            <ac:spMk id="11" creationId="{2C449F05-570C-4471-9569-A5DF46CAFD23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3183408368" sldId="1109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183408368" sldId="1109"/>
            <ac:spMk id="19478" creationId="{00000000-0000-0000-0000-000000000000}"/>
          </ac:spMkLst>
        </pc:spChg>
        <pc:cxnChg chg="add mod">
          <ac:chgData name="Bruno Ribstein" userId="b81d010f-da2b-49a1-b06f-11093b5cc4be" providerId="ADAL" clId="{18D558CB-444D-40B7-B103-EF69F675A85F}" dt="2021-07-01T06:33:25.941" v="4283" actId="14100"/>
          <ac:cxnSpMkLst>
            <pc:docMk/>
            <pc:sldMk cId="3183408368" sldId="1109"/>
            <ac:cxnSpMk id="13" creationId="{1486F4D4-6211-47AA-A3D5-6945C33ED633}"/>
          </ac:cxnSpMkLst>
        </pc:cxnChg>
      </pc:sldChg>
      <pc:sldChg chg="modSp">
        <pc:chgData name="Bruno Ribstein" userId="b81d010f-da2b-49a1-b06f-11093b5cc4be" providerId="ADAL" clId="{18D558CB-444D-40B7-B103-EF69F675A85F}" dt="2021-06-28T09:20:58.304" v="3783"/>
        <pc:sldMkLst>
          <pc:docMk/>
          <pc:sldMk cId="1718681951" sldId="1110"/>
        </pc:sldMkLst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1718681951" sldId="1110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1718681951" sldId="1110"/>
            <ac:spMk id="19478" creationId="{00000000-0000-0000-0000-000000000000}"/>
          </ac:spMkLst>
        </pc:spChg>
      </pc:sldChg>
      <pc:sldChg chg="modSp mod">
        <pc:chgData name="Bruno Ribstein" userId="b81d010f-da2b-49a1-b06f-11093b5cc4be" providerId="ADAL" clId="{18D558CB-444D-40B7-B103-EF69F675A85F}" dt="2021-07-01T06:34:24.878" v="4321" actId="20577"/>
        <pc:sldMkLst>
          <pc:docMk/>
          <pc:sldMk cId="4072958747" sldId="1111"/>
        </pc:sldMkLst>
        <pc:spChg chg="mod">
          <ac:chgData name="Bruno Ribstein" userId="b81d010f-da2b-49a1-b06f-11093b5cc4be" providerId="ADAL" clId="{18D558CB-444D-40B7-B103-EF69F675A85F}" dt="2021-07-01T06:34:24.878" v="4321" actId="20577"/>
          <ac:spMkLst>
            <pc:docMk/>
            <pc:sldMk cId="4072958747" sldId="1111"/>
            <ac:spMk id="17" creationId="{B3C715AE-79C4-46FA-86D1-16C625968218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4072958747" sldId="1111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4072958747" sldId="1111"/>
            <ac:spMk id="19478" creationId="{00000000-0000-0000-0000-000000000000}"/>
          </ac:spMkLst>
        </pc:spChg>
      </pc:sldChg>
      <pc:sldChg chg="modSp">
        <pc:chgData name="Bruno Ribstein" userId="b81d010f-da2b-49a1-b06f-11093b5cc4be" providerId="ADAL" clId="{18D558CB-444D-40B7-B103-EF69F675A85F}" dt="2021-06-28T09:20:58.304" v="3783"/>
        <pc:sldMkLst>
          <pc:docMk/>
          <pc:sldMk cId="2381722491" sldId="1112"/>
        </pc:sldMkLst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2381722491" sldId="1112"/>
            <ac:spMk id="15" creationId="{566240FF-72D0-4383-9E61-47815D71BFCE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2381722491" sldId="1112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2381722491" sldId="1112"/>
            <ac:spMk id="19478" creationId="{00000000-0000-0000-0000-000000000000}"/>
          </ac:spMkLst>
        </pc:spChg>
      </pc:sldChg>
      <pc:sldChg chg="addSp modSp mod">
        <pc:chgData name="Bruno Ribstein" userId="b81d010f-da2b-49a1-b06f-11093b5cc4be" providerId="ADAL" clId="{18D558CB-444D-40B7-B103-EF69F675A85F}" dt="2021-07-01T06:36:48.506" v="4356" actId="207"/>
        <pc:sldMkLst>
          <pc:docMk/>
          <pc:sldMk cId="1585804464" sldId="1113"/>
        </pc:sldMkLst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1585804464" sldId="1113"/>
            <ac:spMk id="15" creationId="{566240FF-72D0-4383-9E61-47815D71BFCE}"/>
          </ac:spMkLst>
        </pc:spChg>
        <pc:spChg chg="mod">
          <ac:chgData name="Bruno Ribstein" userId="b81d010f-da2b-49a1-b06f-11093b5cc4be" providerId="ADAL" clId="{18D558CB-444D-40B7-B103-EF69F675A85F}" dt="2021-06-23T13:34:53.515" v="1436" actId="1076"/>
          <ac:spMkLst>
            <pc:docMk/>
            <pc:sldMk cId="1585804464" sldId="1113"/>
            <ac:spMk id="56" creationId="{8FE441EF-4EA2-4931-B274-666D0B00DED1}"/>
          </ac:spMkLst>
        </pc:spChg>
        <pc:spChg chg="add mod">
          <ac:chgData name="Bruno Ribstein" userId="b81d010f-da2b-49a1-b06f-11093b5cc4be" providerId="ADAL" clId="{18D558CB-444D-40B7-B103-EF69F675A85F}" dt="2021-07-01T06:36:48.506" v="4356" actId="207"/>
          <ac:spMkLst>
            <pc:docMk/>
            <pc:sldMk cId="1585804464" sldId="1113"/>
            <ac:spMk id="60" creationId="{3E65E012-6556-4D6D-A0CB-382C0A3DEC06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1585804464" sldId="1113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1585804464" sldId="1113"/>
            <ac:spMk id="19478" creationId="{00000000-0000-0000-0000-000000000000}"/>
          </ac:spMkLst>
        </pc:spChg>
      </pc:sldChg>
      <pc:sldChg chg="modSp mod">
        <pc:chgData name="Bruno Ribstein" userId="b81d010f-da2b-49a1-b06f-11093b5cc4be" providerId="ADAL" clId="{18D558CB-444D-40B7-B103-EF69F675A85F}" dt="2021-07-01T06:44:17.876" v="4495" actId="1076"/>
        <pc:sldMkLst>
          <pc:docMk/>
          <pc:sldMk cId="1945179486" sldId="1114"/>
        </pc:sldMkLst>
        <pc:spChg chg="mod">
          <ac:chgData name="Bruno Ribstein" userId="b81d010f-da2b-49a1-b06f-11093b5cc4be" providerId="ADAL" clId="{18D558CB-444D-40B7-B103-EF69F675A85F}" dt="2021-07-01T06:44:17.876" v="4495" actId="1076"/>
          <ac:spMkLst>
            <pc:docMk/>
            <pc:sldMk cId="1945179486" sldId="1114"/>
            <ac:spMk id="59" creationId="{B1D12231-50F0-4043-8111-A4E4DE23EC1C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1945179486" sldId="1114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1945179486" sldId="1114"/>
            <ac:spMk id="19478" creationId="{00000000-0000-0000-0000-000000000000}"/>
          </ac:spMkLst>
        </pc:spChg>
      </pc:sldChg>
      <pc:sldChg chg="addSp delSp modSp mod">
        <pc:chgData name="Bruno Ribstein" userId="b81d010f-da2b-49a1-b06f-11093b5cc4be" providerId="ADAL" clId="{18D558CB-444D-40B7-B103-EF69F675A85F}" dt="2021-06-28T09:55:08.013" v="3958" actId="14100"/>
        <pc:sldMkLst>
          <pc:docMk/>
          <pc:sldMk cId="3037219455" sldId="1115"/>
        </pc:sldMkLst>
        <pc:spChg chg="mod">
          <ac:chgData name="Bruno Ribstein" userId="b81d010f-da2b-49a1-b06f-11093b5cc4be" providerId="ADAL" clId="{18D558CB-444D-40B7-B103-EF69F675A85F}" dt="2021-06-28T09:53:00.310" v="3874" actId="313"/>
          <ac:spMkLst>
            <pc:docMk/>
            <pc:sldMk cId="3037219455" sldId="1115"/>
            <ac:spMk id="9" creationId="{837DE8DA-3F1E-4C18-989F-7E026795C685}"/>
          </ac:spMkLst>
        </pc:spChg>
        <pc:spChg chg="add del mod">
          <ac:chgData name="Bruno Ribstein" userId="b81d010f-da2b-49a1-b06f-11093b5cc4be" providerId="ADAL" clId="{18D558CB-444D-40B7-B103-EF69F675A85F}" dt="2021-06-28T09:51:22.529" v="3808" actId="478"/>
          <ac:spMkLst>
            <pc:docMk/>
            <pc:sldMk cId="3037219455" sldId="1115"/>
            <ac:spMk id="10" creationId="{BA1F26EA-4B78-4E53-BD1E-638867C94907}"/>
          </ac:spMkLst>
        </pc:spChg>
        <pc:spChg chg="add mod">
          <ac:chgData name="Bruno Ribstein" userId="b81d010f-da2b-49a1-b06f-11093b5cc4be" providerId="ADAL" clId="{18D558CB-444D-40B7-B103-EF69F675A85F}" dt="2021-06-28T09:54:56.014" v="3953" actId="14100"/>
          <ac:spMkLst>
            <pc:docMk/>
            <pc:sldMk cId="3037219455" sldId="1115"/>
            <ac:spMk id="11" creationId="{222064D0-6CAB-43BF-BED7-5EC0836A78E9}"/>
          </ac:spMkLst>
        </pc:spChg>
        <pc:spChg chg="add del mod">
          <ac:chgData name="Bruno Ribstein" userId="b81d010f-da2b-49a1-b06f-11093b5cc4be" providerId="ADAL" clId="{18D558CB-444D-40B7-B103-EF69F675A85F}" dt="2021-06-28T09:54:59.119" v="3955" actId="478"/>
          <ac:spMkLst>
            <pc:docMk/>
            <pc:sldMk cId="3037219455" sldId="1115"/>
            <ac:spMk id="17" creationId="{D62D7948-FA57-4361-8883-918A107EE066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3037219455" sldId="1115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037219455" sldId="1115"/>
            <ac:spMk id="19478" creationId="{00000000-0000-0000-0000-000000000000}"/>
          </ac:spMkLst>
        </pc:spChg>
        <pc:cxnChg chg="add mod">
          <ac:chgData name="Bruno Ribstein" userId="b81d010f-da2b-49a1-b06f-11093b5cc4be" providerId="ADAL" clId="{18D558CB-444D-40B7-B103-EF69F675A85F}" dt="2021-06-28T09:54:56.014" v="3953" actId="14100"/>
          <ac:cxnSpMkLst>
            <pc:docMk/>
            <pc:sldMk cId="3037219455" sldId="1115"/>
            <ac:cxnSpMk id="12" creationId="{C76E9970-9B76-429A-9CA8-0CDA18EF2E2D}"/>
          </ac:cxnSpMkLst>
        </pc:cxnChg>
        <pc:cxnChg chg="add mod">
          <ac:chgData name="Bruno Ribstein" userId="b81d010f-da2b-49a1-b06f-11093b5cc4be" providerId="ADAL" clId="{18D558CB-444D-40B7-B103-EF69F675A85F}" dt="2021-06-28T09:55:08.013" v="3958" actId="14100"/>
          <ac:cxnSpMkLst>
            <pc:docMk/>
            <pc:sldMk cId="3037219455" sldId="1115"/>
            <ac:cxnSpMk id="18" creationId="{84995712-0878-45B3-BA7D-C3E1AC672A6F}"/>
          </ac:cxnSpMkLst>
        </pc:cxnChg>
      </pc:sldChg>
      <pc:sldChg chg="modSp">
        <pc:chgData name="Bruno Ribstein" userId="b81d010f-da2b-49a1-b06f-11093b5cc4be" providerId="ADAL" clId="{18D558CB-444D-40B7-B103-EF69F675A85F}" dt="2021-07-01T06:44:50.694" v="4496" actId="1076"/>
        <pc:sldMkLst>
          <pc:docMk/>
          <pc:sldMk cId="33348930" sldId="1116"/>
        </pc:sldMkLst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33348930" sldId="1116"/>
            <ac:spMk id="9" creationId="{837DE8DA-3F1E-4C18-989F-7E026795C685}"/>
          </ac:spMkLst>
        </pc:spChg>
        <pc:spChg chg="mod">
          <ac:chgData name="Bruno Ribstein" userId="b81d010f-da2b-49a1-b06f-11093b5cc4be" providerId="ADAL" clId="{18D558CB-444D-40B7-B103-EF69F675A85F}" dt="2021-07-01T06:44:50.694" v="4496" actId="1076"/>
          <ac:spMkLst>
            <pc:docMk/>
            <pc:sldMk cId="33348930" sldId="1116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3348930" sldId="1116"/>
            <ac:spMk id="19478" creationId="{00000000-0000-0000-0000-000000000000}"/>
          </ac:spMkLst>
        </pc:spChg>
      </pc:sldChg>
      <pc:sldChg chg="addSp modSp mod">
        <pc:chgData name="Bruno Ribstein" userId="b81d010f-da2b-49a1-b06f-11093b5cc4be" providerId="ADAL" clId="{18D558CB-444D-40B7-B103-EF69F675A85F}" dt="2021-06-28T09:20:58.304" v="3783"/>
        <pc:sldMkLst>
          <pc:docMk/>
          <pc:sldMk cId="4194398874" sldId="1117"/>
        </pc:sldMkLst>
        <pc:spChg chg="add mod">
          <ac:chgData name="Bruno Ribstein" userId="b81d010f-da2b-49a1-b06f-11093b5cc4be" providerId="ADAL" clId="{18D558CB-444D-40B7-B103-EF69F675A85F}" dt="2021-06-24T06:46:22.652" v="3293" actId="14100"/>
          <ac:spMkLst>
            <pc:docMk/>
            <pc:sldMk cId="4194398874" sldId="1117"/>
            <ac:spMk id="8" creationId="{2E98C5D2-8BA2-4492-BCBB-1C16A7E0E922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4194398874" sldId="1117"/>
            <ac:spMk id="9" creationId="{837DE8DA-3F1E-4C18-989F-7E026795C685}"/>
          </ac:spMkLst>
        </pc:spChg>
        <pc:spChg chg="add mod">
          <ac:chgData name="Bruno Ribstein" userId="b81d010f-da2b-49a1-b06f-11093b5cc4be" providerId="ADAL" clId="{18D558CB-444D-40B7-B103-EF69F675A85F}" dt="2021-06-24T06:47:47.595" v="3308" actId="1076"/>
          <ac:spMkLst>
            <pc:docMk/>
            <pc:sldMk cId="4194398874" sldId="1117"/>
            <ac:spMk id="10" creationId="{F4B8517F-309C-4ADF-8D17-AB3FD5C40E91}"/>
          </ac:spMkLst>
        </pc:spChg>
        <pc:spChg chg="add mod">
          <ac:chgData name="Bruno Ribstein" userId="b81d010f-da2b-49a1-b06f-11093b5cc4be" providerId="ADAL" clId="{18D558CB-444D-40B7-B103-EF69F675A85F}" dt="2021-06-24T06:47:16.587" v="3298" actId="14100"/>
          <ac:spMkLst>
            <pc:docMk/>
            <pc:sldMk cId="4194398874" sldId="1117"/>
            <ac:spMk id="11" creationId="{1408CA66-28D7-438D-A7BB-200148748567}"/>
          </ac:spMkLst>
        </pc:spChg>
        <pc:spChg chg="add mod">
          <ac:chgData name="Bruno Ribstein" userId="b81d010f-da2b-49a1-b06f-11093b5cc4be" providerId="ADAL" clId="{18D558CB-444D-40B7-B103-EF69F675A85F}" dt="2021-06-24T06:47:25.492" v="3300" actId="1076"/>
          <ac:spMkLst>
            <pc:docMk/>
            <pc:sldMk cId="4194398874" sldId="1117"/>
            <ac:spMk id="12" creationId="{EEEC88EA-6326-4FA1-8014-7F0325D16B89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4194398874" sldId="1117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4194398874" sldId="1117"/>
            <ac:spMk id="19478" creationId="{00000000-0000-0000-0000-000000000000}"/>
          </ac:spMkLst>
        </pc:spChg>
      </pc:sldChg>
      <pc:sldChg chg="addSp delSp modSp">
        <pc:chgData name="Bruno Ribstein" userId="b81d010f-da2b-49a1-b06f-11093b5cc4be" providerId="ADAL" clId="{18D558CB-444D-40B7-B103-EF69F675A85F}" dt="2021-07-01T06:50:11.110" v="4503"/>
        <pc:sldMkLst>
          <pc:docMk/>
          <pc:sldMk cId="988533271" sldId="1118"/>
        </pc:sldMkLst>
        <pc:spChg chg="add del mod">
          <ac:chgData name="Bruno Ribstein" userId="b81d010f-da2b-49a1-b06f-11093b5cc4be" providerId="ADAL" clId="{18D558CB-444D-40B7-B103-EF69F675A85F}" dt="2021-07-01T06:50:11.110" v="4503"/>
          <ac:spMkLst>
            <pc:docMk/>
            <pc:sldMk cId="988533271" sldId="1118"/>
            <ac:spMk id="9" creationId="{F637625C-F33B-4FCD-8FCD-C772BBFB4D7C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988533271" sldId="1118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988533271" sldId="1118"/>
            <ac:spMk id="19478" creationId="{00000000-0000-0000-0000-000000000000}"/>
          </ac:spMkLst>
        </pc:spChg>
      </pc:sldChg>
      <pc:sldChg chg="modSp">
        <pc:chgData name="Bruno Ribstein" userId="b81d010f-da2b-49a1-b06f-11093b5cc4be" providerId="ADAL" clId="{18D558CB-444D-40B7-B103-EF69F675A85F}" dt="2021-06-28T09:20:58.304" v="3783"/>
        <pc:sldMkLst>
          <pc:docMk/>
          <pc:sldMk cId="2853806144" sldId="1120"/>
        </pc:sldMkLst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2853806144" sldId="1120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2853806144" sldId="1120"/>
            <ac:spMk id="19478" creationId="{00000000-0000-0000-0000-000000000000}"/>
          </ac:spMkLst>
        </pc:spChg>
      </pc:sldChg>
      <pc:sldChg chg="modSp mod">
        <pc:chgData name="Bruno Ribstein" userId="b81d010f-da2b-49a1-b06f-11093b5cc4be" providerId="ADAL" clId="{18D558CB-444D-40B7-B103-EF69F675A85F}" dt="2021-06-28T10:00:32.247" v="3959" actId="20577"/>
        <pc:sldMkLst>
          <pc:docMk/>
          <pc:sldMk cId="3629849612" sldId="1121"/>
        </pc:sldMkLst>
        <pc:spChg chg="mod">
          <ac:chgData name="Bruno Ribstein" userId="b81d010f-da2b-49a1-b06f-11093b5cc4be" providerId="ADAL" clId="{18D558CB-444D-40B7-B103-EF69F675A85F}" dt="2021-06-28T10:00:32.247" v="3959" actId="20577"/>
          <ac:spMkLst>
            <pc:docMk/>
            <pc:sldMk cId="3629849612" sldId="1121"/>
            <ac:spMk id="8" creationId="{0318CDB6-6BCC-4B30-AA7C-9F75F586D8A9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3629849612" sldId="1121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629849612" sldId="1121"/>
            <ac:spMk id="19478" creationId="{00000000-0000-0000-0000-000000000000}"/>
          </ac:spMkLst>
        </pc:spChg>
      </pc:sldChg>
      <pc:sldChg chg="modSp mod">
        <pc:chgData name="Bruno Ribstein" userId="b81d010f-da2b-49a1-b06f-11093b5cc4be" providerId="ADAL" clId="{18D558CB-444D-40B7-B103-EF69F675A85F}" dt="2021-07-01T06:52:52.649" v="4565" actId="20577"/>
        <pc:sldMkLst>
          <pc:docMk/>
          <pc:sldMk cId="319763253" sldId="1122"/>
        </pc:sldMkLst>
        <pc:spChg chg="mod">
          <ac:chgData name="Bruno Ribstein" userId="b81d010f-da2b-49a1-b06f-11093b5cc4be" providerId="ADAL" clId="{18D558CB-444D-40B7-B103-EF69F675A85F}" dt="2021-07-01T06:52:52.649" v="4565" actId="20577"/>
          <ac:spMkLst>
            <pc:docMk/>
            <pc:sldMk cId="319763253" sldId="1122"/>
            <ac:spMk id="12" creationId="{E44357C7-577B-4E6E-9F1B-04E6CBF4E109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319763253" sldId="1122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19763253" sldId="1122"/>
            <ac:spMk id="19478" creationId="{00000000-0000-0000-0000-000000000000}"/>
          </ac:spMkLst>
        </pc:spChg>
      </pc:sldChg>
      <pc:sldChg chg="modSp mod">
        <pc:chgData name="Bruno Ribstein" userId="b81d010f-da2b-49a1-b06f-11093b5cc4be" providerId="ADAL" clId="{18D558CB-444D-40B7-B103-EF69F675A85F}" dt="2021-06-28T10:09:09.507" v="4046" actId="313"/>
        <pc:sldMkLst>
          <pc:docMk/>
          <pc:sldMk cId="3417914545" sldId="1123"/>
        </pc:sldMkLst>
        <pc:spChg chg="mod">
          <ac:chgData name="Bruno Ribstein" userId="b81d010f-da2b-49a1-b06f-11093b5cc4be" providerId="ADAL" clId="{18D558CB-444D-40B7-B103-EF69F675A85F}" dt="2021-06-28T10:09:09.507" v="4046" actId="313"/>
          <ac:spMkLst>
            <pc:docMk/>
            <pc:sldMk cId="3417914545" sldId="1123"/>
            <ac:spMk id="3" creationId="{9C7AE611-C3A4-4659-A6FC-5BF31F47BAE4}"/>
          </ac:spMkLst>
        </pc:spChg>
        <pc:spChg chg="mod">
          <ac:chgData name="Bruno Ribstein" userId="b81d010f-da2b-49a1-b06f-11093b5cc4be" providerId="ADAL" clId="{18D558CB-444D-40B7-B103-EF69F675A85F}" dt="2021-06-28T08:57:26.930" v="3718" actId="255"/>
          <ac:spMkLst>
            <pc:docMk/>
            <pc:sldMk cId="3417914545" sldId="1123"/>
            <ac:spMk id="12" creationId="{E44357C7-577B-4E6E-9F1B-04E6CBF4E109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3417914545" sldId="1123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417914545" sldId="1123"/>
            <ac:spMk id="19478" creationId="{00000000-0000-0000-0000-000000000000}"/>
          </ac:spMkLst>
        </pc:spChg>
      </pc:sldChg>
      <pc:sldChg chg="modSp">
        <pc:chgData name="Bruno Ribstein" userId="b81d010f-da2b-49a1-b06f-11093b5cc4be" providerId="ADAL" clId="{18D558CB-444D-40B7-B103-EF69F675A85F}" dt="2021-06-28T09:20:58.304" v="3783"/>
        <pc:sldMkLst>
          <pc:docMk/>
          <pc:sldMk cId="3831172717" sldId="1124"/>
        </pc:sldMkLst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3831172717" sldId="1124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831172717" sldId="1124"/>
            <ac:spMk id="19478" creationId="{00000000-0000-0000-0000-000000000000}"/>
          </ac:spMkLst>
        </pc:spChg>
      </pc:sldChg>
      <pc:sldChg chg="modSp">
        <pc:chgData name="Bruno Ribstein" userId="b81d010f-da2b-49a1-b06f-11093b5cc4be" providerId="ADAL" clId="{18D558CB-444D-40B7-B103-EF69F675A85F}" dt="2021-06-28T09:20:58.304" v="3783"/>
        <pc:sldMkLst>
          <pc:docMk/>
          <pc:sldMk cId="1289419273" sldId="1125"/>
        </pc:sldMkLst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1289419273" sldId="1125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1289419273" sldId="1125"/>
            <ac:spMk id="19478" creationId="{00000000-0000-0000-0000-000000000000}"/>
          </ac:spMkLst>
        </pc:spChg>
      </pc:sldChg>
      <pc:sldChg chg="modSp">
        <pc:chgData name="Bruno Ribstein" userId="b81d010f-da2b-49a1-b06f-11093b5cc4be" providerId="ADAL" clId="{18D558CB-444D-40B7-B103-EF69F675A85F}" dt="2021-06-28T09:20:58.304" v="3783"/>
        <pc:sldMkLst>
          <pc:docMk/>
          <pc:sldMk cId="628789693" sldId="1126"/>
        </pc:sldMkLst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628789693" sldId="1126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628789693" sldId="1126"/>
            <ac:spMk id="19478" creationId="{00000000-0000-0000-0000-000000000000}"/>
          </ac:spMkLst>
        </pc:spChg>
      </pc:sldChg>
      <pc:sldChg chg="modSp">
        <pc:chgData name="Bruno Ribstein" userId="b81d010f-da2b-49a1-b06f-11093b5cc4be" providerId="ADAL" clId="{18D558CB-444D-40B7-B103-EF69F675A85F}" dt="2021-06-28T09:20:58.304" v="3783"/>
        <pc:sldMkLst>
          <pc:docMk/>
          <pc:sldMk cId="190779298" sldId="1127"/>
        </pc:sldMkLst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190779298" sldId="1127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190779298" sldId="1127"/>
            <ac:spMk id="19478" creationId="{00000000-0000-0000-0000-000000000000}"/>
          </ac:spMkLst>
        </pc:spChg>
      </pc:sldChg>
      <pc:sldChg chg="addSp modSp add del mod">
        <pc:chgData name="Bruno Ribstein" userId="b81d010f-da2b-49a1-b06f-11093b5cc4be" providerId="ADAL" clId="{18D558CB-444D-40B7-B103-EF69F675A85F}" dt="2021-06-28T09:17:08.873" v="3763" actId="47"/>
        <pc:sldMkLst>
          <pc:docMk/>
          <pc:sldMk cId="3101937123" sldId="1128"/>
        </pc:sldMkLst>
        <pc:spChg chg="add mod ord">
          <ac:chgData name="Bruno Ribstein" userId="b81d010f-da2b-49a1-b06f-11093b5cc4be" providerId="ADAL" clId="{18D558CB-444D-40B7-B103-EF69F675A85F}" dt="2021-06-23T12:28:46.133" v="217" actId="14100"/>
          <ac:spMkLst>
            <pc:docMk/>
            <pc:sldMk cId="3101937123" sldId="1128"/>
            <ac:spMk id="8" creationId="{0BB8846E-6729-4F29-A4F4-8D7A08A904CB}"/>
          </ac:spMkLst>
        </pc:spChg>
        <pc:spChg chg="mod">
          <ac:chgData name="Bruno Ribstein" userId="b81d010f-da2b-49a1-b06f-11093b5cc4be" providerId="ADAL" clId="{18D558CB-444D-40B7-B103-EF69F675A85F}" dt="2021-06-24T06:56:40.135" v="3416"/>
          <ac:spMkLst>
            <pc:docMk/>
            <pc:sldMk cId="3101937123" sldId="1128"/>
            <ac:spMk id="9" creationId="{00000000-0000-0000-0000-000000000000}"/>
          </ac:spMkLst>
        </pc:spChg>
      </pc:sldChg>
      <pc:sldChg chg="modSp add mod ord">
        <pc:chgData name="Bruno Ribstein" userId="b81d010f-da2b-49a1-b06f-11093b5cc4be" providerId="ADAL" clId="{18D558CB-444D-40B7-B103-EF69F675A85F}" dt="2021-06-28T09:21:16.891" v="3785"/>
        <pc:sldMkLst>
          <pc:docMk/>
          <pc:sldMk cId="381074603" sldId="1129"/>
        </pc:sldMkLst>
        <pc:spChg chg="mod">
          <ac:chgData name="Bruno Ribstein" userId="b81d010f-da2b-49a1-b06f-11093b5cc4be" providerId="ADAL" clId="{18D558CB-444D-40B7-B103-EF69F675A85F}" dt="2021-06-23T12:28:36.069" v="216" actId="14100"/>
          <ac:spMkLst>
            <pc:docMk/>
            <pc:sldMk cId="381074603" sldId="1129"/>
            <ac:spMk id="8" creationId="{0BB8846E-6729-4F29-A4F4-8D7A08A904CB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381074603" sldId="1129"/>
            <ac:spMk id="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81074603" sldId="1129"/>
            <ac:spMk id="10" creationId="{0FD3EC2B-353B-4EC0-A349-87F6E8E45FAB}"/>
          </ac:spMkLst>
        </pc:spChg>
      </pc:sldChg>
      <pc:sldChg chg="modSp add mod ord">
        <pc:chgData name="Bruno Ribstein" userId="b81d010f-da2b-49a1-b06f-11093b5cc4be" providerId="ADAL" clId="{18D558CB-444D-40B7-B103-EF69F675A85F}" dt="2021-06-28T09:21:16.891" v="3785"/>
        <pc:sldMkLst>
          <pc:docMk/>
          <pc:sldMk cId="2276847782" sldId="1130"/>
        </pc:sldMkLst>
        <pc:spChg chg="mod">
          <ac:chgData name="Bruno Ribstein" userId="b81d010f-da2b-49a1-b06f-11093b5cc4be" providerId="ADAL" clId="{18D558CB-444D-40B7-B103-EF69F675A85F}" dt="2021-06-23T12:28:20.980" v="215" actId="14100"/>
          <ac:spMkLst>
            <pc:docMk/>
            <pc:sldMk cId="2276847782" sldId="1130"/>
            <ac:spMk id="8" creationId="{0BB8846E-6729-4F29-A4F4-8D7A08A904CB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2276847782" sldId="1130"/>
            <ac:spMk id="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2276847782" sldId="1130"/>
            <ac:spMk id="10" creationId="{0FD3EC2B-353B-4EC0-A349-87F6E8E45FAB}"/>
          </ac:spMkLst>
        </pc:spChg>
      </pc:sldChg>
      <pc:sldChg chg="modSp add mod">
        <pc:chgData name="Bruno Ribstein" userId="b81d010f-da2b-49a1-b06f-11093b5cc4be" providerId="ADAL" clId="{18D558CB-444D-40B7-B103-EF69F675A85F}" dt="2021-06-28T09:21:16.891" v="3785"/>
        <pc:sldMkLst>
          <pc:docMk/>
          <pc:sldMk cId="45402657" sldId="1131"/>
        </pc:sldMkLst>
        <pc:spChg chg="mod">
          <ac:chgData name="Bruno Ribstein" userId="b81d010f-da2b-49a1-b06f-11093b5cc4be" providerId="ADAL" clId="{18D558CB-444D-40B7-B103-EF69F675A85F}" dt="2021-06-23T12:29:07.957" v="252" actId="1035"/>
          <ac:spMkLst>
            <pc:docMk/>
            <pc:sldMk cId="45402657" sldId="1131"/>
            <ac:spMk id="8" creationId="{0BB8846E-6729-4F29-A4F4-8D7A08A904CB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45402657" sldId="1131"/>
            <ac:spMk id="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45402657" sldId="1131"/>
            <ac:spMk id="10" creationId="{0FD3EC2B-353B-4EC0-A349-87F6E8E45FAB}"/>
          </ac:spMkLst>
        </pc:spChg>
      </pc:sldChg>
      <pc:sldChg chg="addSp delSp modSp add mod">
        <pc:chgData name="Bruno Ribstein" userId="b81d010f-da2b-49a1-b06f-11093b5cc4be" providerId="ADAL" clId="{18D558CB-444D-40B7-B103-EF69F675A85F}" dt="2021-06-28T09:21:16.891" v="3785"/>
        <pc:sldMkLst>
          <pc:docMk/>
          <pc:sldMk cId="2543361127" sldId="1132"/>
        </pc:sldMkLst>
        <pc:spChg chg="del">
          <ac:chgData name="Bruno Ribstein" userId="b81d010f-da2b-49a1-b06f-11093b5cc4be" providerId="ADAL" clId="{18D558CB-444D-40B7-B103-EF69F675A85F}" dt="2021-06-23T12:29:38.710" v="254" actId="478"/>
          <ac:spMkLst>
            <pc:docMk/>
            <pc:sldMk cId="2543361127" sldId="1132"/>
            <ac:spMk id="8" creationId="{0BB8846E-6729-4F29-A4F4-8D7A08A904CB}"/>
          </ac:spMkLst>
        </pc:spChg>
        <pc:spChg chg="add mod ord">
          <ac:chgData name="Bruno Ribstein" userId="b81d010f-da2b-49a1-b06f-11093b5cc4be" providerId="ADAL" clId="{18D558CB-444D-40B7-B103-EF69F675A85F}" dt="2021-06-24T06:58:34.633" v="3480" actId="1035"/>
          <ac:spMkLst>
            <pc:docMk/>
            <pc:sldMk cId="2543361127" sldId="1132"/>
            <ac:spMk id="8" creationId="{45631AED-9247-460F-9917-01B55586331B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2543361127" sldId="1132"/>
            <ac:spMk id="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2543361127" sldId="1132"/>
            <ac:spMk id="10" creationId="{0FD3EC2B-353B-4EC0-A349-87F6E8E45FAB}"/>
          </ac:spMkLst>
        </pc:spChg>
      </pc:sldChg>
      <pc:sldChg chg="modSp add mod">
        <pc:chgData name="Bruno Ribstein" userId="b81d010f-da2b-49a1-b06f-11093b5cc4be" providerId="ADAL" clId="{18D558CB-444D-40B7-B103-EF69F675A85F}" dt="2021-06-28T10:09:46.917" v="4047" actId="14100"/>
        <pc:sldMkLst>
          <pc:docMk/>
          <pc:sldMk cId="2697124931" sldId="1133"/>
        </pc:sldMkLst>
        <pc:spChg chg="mod">
          <ac:chgData name="Bruno Ribstein" userId="b81d010f-da2b-49a1-b06f-11093b5cc4be" providerId="ADAL" clId="{18D558CB-444D-40B7-B103-EF69F675A85F}" dt="2021-06-28T10:09:46.917" v="4047" actId="14100"/>
          <ac:spMkLst>
            <pc:docMk/>
            <pc:sldMk cId="2697124931" sldId="1133"/>
            <ac:spMk id="24" creationId="{146EE809-AA88-4A21-9BCA-3E88E4CCD017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2697124931" sldId="1133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2697124931" sldId="1133"/>
            <ac:spMk id="19478" creationId="{00000000-0000-0000-0000-000000000000}"/>
          </ac:spMkLst>
        </pc:spChg>
      </pc:sldChg>
      <pc:sldChg chg="addSp delSp modSp add mod">
        <pc:chgData name="Bruno Ribstein" userId="b81d010f-da2b-49a1-b06f-11093b5cc4be" providerId="ADAL" clId="{18D558CB-444D-40B7-B103-EF69F675A85F}" dt="2021-06-28T09:21:16.891" v="3785"/>
        <pc:sldMkLst>
          <pc:docMk/>
          <pc:sldMk cId="3439495716" sldId="1134"/>
        </pc:sldMkLst>
        <pc:spChg chg="add mod topLvl">
          <ac:chgData name="Bruno Ribstein" userId="b81d010f-da2b-49a1-b06f-11093b5cc4be" providerId="ADAL" clId="{18D558CB-444D-40B7-B103-EF69F675A85F}" dt="2021-06-23T12:47:59.611" v="541" actId="1582"/>
          <ac:spMkLst>
            <pc:docMk/>
            <pc:sldMk cId="3439495716" sldId="1134"/>
            <ac:spMk id="8" creationId="{E88312C7-3B0B-4F8F-BFF1-986199032A2B}"/>
          </ac:spMkLst>
        </pc:spChg>
        <pc:spChg chg="add mod topLvl">
          <ac:chgData name="Bruno Ribstein" userId="b81d010f-da2b-49a1-b06f-11093b5cc4be" providerId="ADAL" clId="{18D558CB-444D-40B7-B103-EF69F675A85F}" dt="2021-06-23T12:47:50.857" v="539" actId="1582"/>
          <ac:spMkLst>
            <pc:docMk/>
            <pc:sldMk cId="3439495716" sldId="1134"/>
            <ac:spMk id="9" creationId="{6B19DEA4-9692-45E9-8C5F-5866ECC97F3C}"/>
          </ac:spMkLst>
        </pc:spChg>
        <pc:spChg chg="add mod topLvl">
          <ac:chgData name="Bruno Ribstein" userId="b81d010f-da2b-49a1-b06f-11093b5cc4be" providerId="ADAL" clId="{18D558CB-444D-40B7-B103-EF69F675A85F}" dt="2021-06-23T12:47:59.611" v="541" actId="1582"/>
          <ac:spMkLst>
            <pc:docMk/>
            <pc:sldMk cId="3439495716" sldId="1134"/>
            <ac:spMk id="10" creationId="{26AF538C-99D9-4819-A6A5-35934174BBCD}"/>
          </ac:spMkLst>
        </pc:spChg>
        <pc:spChg chg="add mod topLvl">
          <ac:chgData name="Bruno Ribstein" userId="b81d010f-da2b-49a1-b06f-11093b5cc4be" providerId="ADAL" clId="{18D558CB-444D-40B7-B103-EF69F675A85F}" dt="2021-06-23T12:47:13.750" v="534" actId="207"/>
          <ac:spMkLst>
            <pc:docMk/>
            <pc:sldMk cId="3439495716" sldId="1134"/>
            <ac:spMk id="11" creationId="{631AB10D-1B87-4B6C-91C7-F061AE65EBC1}"/>
          </ac:spMkLst>
        </pc:spChg>
        <pc:spChg chg="add mod topLvl">
          <ac:chgData name="Bruno Ribstein" userId="b81d010f-da2b-49a1-b06f-11093b5cc4be" providerId="ADAL" clId="{18D558CB-444D-40B7-B103-EF69F675A85F}" dt="2021-06-23T12:54:18.683" v="627" actId="207"/>
          <ac:spMkLst>
            <pc:docMk/>
            <pc:sldMk cId="3439495716" sldId="1134"/>
            <ac:spMk id="12" creationId="{CECD8834-69E1-4F8D-AA0A-8D3697E17B64}"/>
          </ac:spMkLst>
        </pc:spChg>
        <pc:spChg chg="add mod topLvl">
          <ac:chgData name="Bruno Ribstein" userId="b81d010f-da2b-49a1-b06f-11093b5cc4be" providerId="ADAL" clId="{18D558CB-444D-40B7-B103-EF69F675A85F}" dt="2021-06-23T12:47:19.923" v="535" actId="207"/>
          <ac:spMkLst>
            <pc:docMk/>
            <pc:sldMk cId="3439495716" sldId="1134"/>
            <ac:spMk id="13" creationId="{E5F8AFE1-813D-4C78-B381-6E7C733C9AF7}"/>
          </ac:spMkLst>
        </pc:spChg>
        <pc:spChg chg="add mod topLvl">
          <ac:chgData name="Bruno Ribstein" userId="b81d010f-da2b-49a1-b06f-11093b5cc4be" providerId="ADAL" clId="{18D558CB-444D-40B7-B103-EF69F675A85F}" dt="2021-06-23T12:47:50.857" v="539" actId="1582"/>
          <ac:spMkLst>
            <pc:docMk/>
            <pc:sldMk cId="3439495716" sldId="1134"/>
            <ac:spMk id="14" creationId="{F6B69A6D-9727-4901-B863-C620EDD50E57}"/>
          </ac:spMkLst>
        </pc:spChg>
        <pc:spChg chg="add mod">
          <ac:chgData name="Bruno Ribstein" userId="b81d010f-da2b-49a1-b06f-11093b5cc4be" providerId="ADAL" clId="{18D558CB-444D-40B7-B103-EF69F675A85F}" dt="2021-06-23T13:10:34.877" v="855" actId="1076"/>
          <ac:spMkLst>
            <pc:docMk/>
            <pc:sldMk cId="3439495716" sldId="1134"/>
            <ac:spMk id="16" creationId="{40D7BD23-C688-427F-B021-FCCB21A7CE51}"/>
          </ac:spMkLst>
        </pc:spChg>
        <pc:spChg chg="add del mod">
          <ac:chgData name="Bruno Ribstein" userId="b81d010f-da2b-49a1-b06f-11093b5cc4be" providerId="ADAL" clId="{18D558CB-444D-40B7-B103-EF69F675A85F}" dt="2021-06-23T13:10:37.971" v="856" actId="478"/>
          <ac:spMkLst>
            <pc:docMk/>
            <pc:sldMk cId="3439495716" sldId="1134"/>
            <ac:spMk id="17" creationId="{0561EFCB-5F51-4F2A-B66E-86D49DE62AB6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3439495716" sldId="1134"/>
            <ac:spMk id="24" creationId="{146EE809-AA88-4A21-9BCA-3E88E4CCD017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3439495716" sldId="1134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439495716" sldId="1134"/>
            <ac:spMk id="19478" creationId="{00000000-0000-0000-0000-000000000000}"/>
          </ac:spMkLst>
        </pc:spChg>
        <pc:grpChg chg="add del mod">
          <ac:chgData name="Bruno Ribstein" userId="b81d010f-da2b-49a1-b06f-11093b5cc4be" providerId="ADAL" clId="{18D558CB-444D-40B7-B103-EF69F675A85F}" dt="2021-06-23T12:46:53.921" v="533" actId="165"/>
          <ac:grpSpMkLst>
            <pc:docMk/>
            <pc:sldMk cId="3439495716" sldId="1134"/>
            <ac:grpSpMk id="2" creationId="{73C1467F-8BC4-40FA-A5BF-DBD02857FDAC}"/>
          </ac:grpSpMkLst>
        </pc:grpChg>
        <pc:cxnChg chg="add mod">
          <ac:chgData name="Bruno Ribstein" userId="b81d010f-da2b-49a1-b06f-11093b5cc4be" providerId="ADAL" clId="{18D558CB-444D-40B7-B103-EF69F675A85F}" dt="2021-06-23T13:10:34.877" v="855" actId="1076"/>
          <ac:cxnSpMkLst>
            <pc:docMk/>
            <pc:sldMk cId="3439495716" sldId="1134"/>
            <ac:cxnSpMk id="18" creationId="{C5675A7E-CEE6-4241-89E8-B3D31A89051A}"/>
          </ac:cxnSpMkLst>
        </pc:cxnChg>
        <pc:cxnChg chg="add del mod">
          <ac:chgData name="Bruno Ribstein" userId="b81d010f-da2b-49a1-b06f-11093b5cc4be" providerId="ADAL" clId="{18D558CB-444D-40B7-B103-EF69F675A85F}" dt="2021-06-23T13:10:42.064" v="857" actId="478"/>
          <ac:cxnSpMkLst>
            <pc:docMk/>
            <pc:sldMk cId="3439495716" sldId="1134"/>
            <ac:cxnSpMk id="19" creationId="{C6C2E92F-F304-45AF-A98C-1D8E0966C29C}"/>
          </ac:cxnSpMkLst>
        </pc:cxnChg>
      </pc:sldChg>
      <pc:sldChg chg="addSp modSp add mod">
        <pc:chgData name="Bruno Ribstein" userId="b81d010f-da2b-49a1-b06f-11093b5cc4be" providerId="ADAL" clId="{18D558CB-444D-40B7-B103-EF69F675A85F}" dt="2021-06-28T09:21:16.891" v="3785"/>
        <pc:sldMkLst>
          <pc:docMk/>
          <pc:sldMk cId="944023930" sldId="1135"/>
        </pc:sldMkLst>
        <pc:spChg chg="mod">
          <ac:chgData name="Bruno Ribstein" userId="b81d010f-da2b-49a1-b06f-11093b5cc4be" providerId="ADAL" clId="{18D558CB-444D-40B7-B103-EF69F675A85F}" dt="2021-06-23T12:58:44.327" v="660" actId="207"/>
          <ac:spMkLst>
            <pc:docMk/>
            <pc:sldMk cId="944023930" sldId="1135"/>
            <ac:spMk id="11" creationId="{631AB10D-1B87-4B6C-91C7-F061AE65EBC1}"/>
          </ac:spMkLst>
        </pc:spChg>
        <pc:spChg chg="mod">
          <ac:chgData name="Bruno Ribstein" userId="b81d010f-da2b-49a1-b06f-11093b5cc4be" providerId="ADAL" clId="{18D558CB-444D-40B7-B103-EF69F675A85F}" dt="2021-06-23T12:58:30.334" v="658" actId="207"/>
          <ac:spMkLst>
            <pc:docMk/>
            <pc:sldMk cId="944023930" sldId="1135"/>
            <ac:spMk id="12" creationId="{CECD8834-69E1-4F8D-AA0A-8D3697E17B64}"/>
          </ac:spMkLst>
        </pc:spChg>
        <pc:spChg chg="mod">
          <ac:chgData name="Bruno Ribstein" userId="b81d010f-da2b-49a1-b06f-11093b5cc4be" providerId="ADAL" clId="{18D558CB-444D-40B7-B103-EF69F675A85F}" dt="2021-06-23T12:58:37.446" v="659" actId="207"/>
          <ac:spMkLst>
            <pc:docMk/>
            <pc:sldMk cId="944023930" sldId="1135"/>
            <ac:spMk id="13" creationId="{E5F8AFE1-813D-4C78-B381-6E7C733C9AF7}"/>
          </ac:spMkLst>
        </pc:spChg>
        <pc:spChg chg="add mod">
          <ac:chgData name="Bruno Ribstein" userId="b81d010f-da2b-49a1-b06f-11093b5cc4be" providerId="ADAL" clId="{18D558CB-444D-40B7-B103-EF69F675A85F}" dt="2021-06-23T12:57:10.973" v="646" actId="1076"/>
          <ac:spMkLst>
            <pc:docMk/>
            <pc:sldMk cId="944023930" sldId="1135"/>
            <ac:spMk id="15" creationId="{3F59C432-116C-4EA5-92EC-C64D21F32746}"/>
          </ac:spMkLst>
        </pc:spChg>
        <pc:spChg chg="add mod">
          <ac:chgData name="Bruno Ribstein" userId="b81d010f-da2b-49a1-b06f-11093b5cc4be" providerId="ADAL" clId="{18D558CB-444D-40B7-B103-EF69F675A85F}" dt="2021-06-23T12:57:10.973" v="646" actId="1076"/>
          <ac:spMkLst>
            <pc:docMk/>
            <pc:sldMk cId="944023930" sldId="1135"/>
            <ac:spMk id="16" creationId="{948273A2-9EDC-42DE-909A-E8A7D966DFE7}"/>
          </ac:spMkLst>
        </pc:spChg>
        <pc:spChg chg="add mod">
          <ac:chgData name="Bruno Ribstein" userId="b81d010f-da2b-49a1-b06f-11093b5cc4be" providerId="ADAL" clId="{18D558CB-444D-40B7-B103-EF69F675A85F}" dt="2021-06-23T12:57:10.973" v="646" actId="1076"/>
          <ac:spMkLst>
            <pc:docMk/>
            <pc:sldMk cId="944023930" sldId="1135"/>
            <ac:spMk id="17" creationId="{8236686E-FC4D-4D13-94AE-DC183DE35A7B}"/>
          </ac:spMkLst>
        </pc:spChg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944023930" sldId="1135"/>
            <ac:spMk id="24" creationId="{146EE809-AA88-4A21-9BCA-3E88E4CCD017}"/>
          </ac:spMkLst>
        </pc:spChg>
        <pc:spChg chg="add mod">
          <ac:chgData name="Bruno Ribstein" userId="b81d010f-da2b-49a1-b06f-11093b5cc4be" providerId="ADAL" clId="{18D558CB-444D-40B7-B103-EF69F675A85F}" dt="2021-06-23T13:10:25.693" v="853" actId="1076"/>
          <ac:spMkLst>
            <pc:docMk/>
            <pc:sldMk cId="944023930" sldId="1135"/>
            <ac:spMk id="29" creationId="{206D844D-8044-42BD-9449-889A4A95B26B}"/>
          </ac:spMkLst>
        </pc:spChg>
        <pc:spChg chg="add mod">
          <ac:chgData name="Bruno Ribstein" userId="b81d010f-da2b-49a1-b06f-11093b5cc4be" providerId="ADAL" clId="{18D558CB-444D-40B7-B103-EF69F675A85F}" dt="2021-06-23T13:10:25.693" v="853" actId="1076"/>
          <ac:spMkLst>
            <pc:docMk/>
            <pc:sldMk cId="944023930" sldId="1135"/>
            <ac:spMk id="30" creationId="{DB476AE4-7003-4C4E-B0F7-0ED6CA74E873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944023930" sldId="1135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944023930" sldId="1135"/>
            <ac:spMk id="19478" creationId="{00000000-0000-0000-0000-000000000000}"/>
          </ac:spMkLst>
        </pc:spChg>
        <pc:cxnChg chg="add mod">
          <ac:chgData name="Bruno Ribstein" userId="b81d010f-da2b-49a1-b06f-11093b5cc4be" providerId="ADAL" clId="{18D558CB-444D-40B7-B103-EF69F675A85F}" dt="2021-06-23T12:59:32.715" v="671" actId="14100"/>
          <ac:cxnSpMkLst>
            <pc:docMk/>
            <pc:sldMk cId="944023930" sldId="1135"/>
            <ac:cxnSpMk id="3" creationId="{071264FD-BDA4-480A-B584-3B1EB529AB7D}"/>
          </ac:cxnSpMkLst>
        </pc:cxnChg>
        <pc:cxnChg chg="add mod">
          <ac:chgData name="Bruno Ribstein" userId="b81d010f-da2b-49a1-b06f-11093b5cc4be" providerId="ADAL" clId="{18D558CB-444D-40B7-B103-EF69F675A85F}" dt="2021-06-23T12:59:35.245" v="672" actId="14100"/>
          <ac:cxnSpMkLst>
            <pc:docMk/>
            <pc:sldMk cId="944023930" sldId="1135"/>
            <ac:cxnSpMk id="21" creationId="{AE851F3B-F7FC-48DE-868F-CE3B53B172AF}"/>
          </ac:cxnSpMkLst>
        </pc:cxnChg>
        <pc:cxnChg chg="add mod">
          <ac:chgData name="Bruno Ribstein" userId="b81d010f-da2b-49a1-b06f-11093b5cc4be" providerId="ADAL" clId="{18D558CB-444D-40B7-B103-EF69F675A85F}" dt="2021-06-23T12:59:40.789" v="675" actId="14100"/>
          <ac:cxnSpMkLst>
            <pc:docMk/>
            <pc:sldMk cId="944023930" sldId="1135"/>
            <ac:cxnSpMk id="26" creationId="{02D2DEAB-5465-4F2D-B5F1-33448D4259FC}"/>
          </ac:cxnSpMkLst>
        </pc:cxnChg>
        <pc:cxnChg chg="add mod">
          <ac:chgData name="Bruno Ribstein" userId="b81d010f-da2b-49a1-b06f-11093b5cc4be" providerId="ADAL" clId="{18D558CB-444D-40B7-B103-EF69F675A85F}" dt="2021-06-23T13:10:25.693" v="853" actId="1076"/>
          <ac:cxnSpMkLst>
            <pc:docMk/>
            <pc:sldMk cId="944023930" sldId="1135"/>
            <ac:cxnSpMk id="31" creationId="{8C7CE10C-FFD5-4AF5-8330-128C74CE44B7}"/>
          </ac:cxnSpMkLst>
        </pc:cxnChg>
        <pc:cxnChg chg="add mod">
          <ac:chgData name="Bruno Ribstein" userId="b81d010f-da2b-49a1-b06f-11093b5cc4be" providerId="ADAL" clId="{18D558CB-444D-40B7-B103-EF69F675A85F}" dt="2021-06-23T13:10:25.693" v="853" actId="1076"/>
          <ac:cxnSpMkLst>
            <pc:docMk/>
            <pc:sldMk cId="944023930" sldId="1135"/>
            <ac:cxnSpMk id="32" creationId="{9746316B-620C-462A-BCB2-BE82D6A5A2FA}"/>
          </ac:cxnSpMkLst>
        </pc:cxnChg>
      </pc:sldChg>
      <pc:sldChg chg="add del">
        <pc:chgData name="Bruno Ribstein" userId="b81d010f-da2b-49a1-b06f-11093b5cc4be" providerId="ADAL" clId="{18D558CB-444D-40B7-B103-EF69F675A85F}" dt="2021-06-23T12:59:50.848" v="676" actId="2696"/>
        <pc:sldMkLst>
          <pc:docMk/>
          <pc:sldMk cId="1728452711" sldId="1136"/>
        </pc:sldMkLst>
      </pc:sldChg>
      <pc:sldChg chg="addSp delSp modSp add mod ord">
        <pc:chgData name="Bruno Ribstein" userId="b81d010f-da2b-49a1-b06f-11093b5cc4be" providerId="ADAL" clId="{18D558CB-444D-40B7-B103-EF69F675A85F}" dt="2021-06-28T09:21:16.891" v="3785"/>
        <pc:sldMkLst>
          <pc:docMk/>
          <pc:sldMk cId="3648489752" sldId="1136"/>
        </pc:sldMkLst>
        <pc:spChg chg="mod">
          <ac:chgData name="Bruno Ribstein" userId="b81d010f-da2b-49a1-b06f-11093b5cc4be" providerId="ADAL" clId="{18D558CB-444D-40B7-B103-EF69F675A85F}" dt="2021-06-23T13:04:36.501" v="715" actId="1076"/>
          <ac:spMkLst>
            <pc:docMk/>
            <pc:sldMk cId="3648489752" sldId="1136"/>
            <ac:spMk id="15" creationId="{3F59C432-116C-4EA5-92EC-C64D21F32746}"/>
          </ac:spMkLst>
        </pc:spChg>
        <pc:spChg chg="mod">
          <ac:chgData name="Bruno Ribstein" userId="b81d010f-da2b-49a1-b06f-11093b5cc4be" providerId="ADAL" clId="{18D558CB-444D-40B7-B103-EF69F675A85F}" dt="2021-06-23T13:05:13.628" v="723" actId="1076"/>
          <ac:spMkLst>
            <pc:docMk/>
            <pc:sldMk cId="3648489752" sldId="1136"/>
            <ac:spMk id="16" creationId="{948273A2-9EDC-42DE-909A-E8A7D966DFE7}"/>
          </ac:spMkLst>
        </pc:spChg>
        <pc:spChg chg="mod">
          <ac:chgData name="Bruno Ribstein" userId="b81d010f-da2b-49a1-b06f-11093b5cc4be" providerId="ADAL" clId="{18D558CB-444D-40B7-B103-EF69F675A85F}" dt="2021-06-23T13:04:56.340" v="719" actId="1076"/>
          <ac:spMkLst>
            <pc:docMk/>
            <pc:sldMk cId="3648489752" sldId="1136"/>
            <ac:spMk id="17" creationId="{8236686E-FC4D-4D13-94AE-DC183DE35A7B}"/>
          </ac:spMkLst>
        </pc:spChg>
        <pc:spChg chg="mod">
          <ac:chgData name="Bruno Ribstein" userId="b81d010f-da2b-49a1-b06f-11093b5cc4be" providerId="ADAL" clId="{18D558CB-444D-40B7-B103-EF69F675A85F}" dt="2021-06-23T13:24:42.953" v="1211" actId="20577"/>
          <ac:spMkLst>
            <pc:docMk/>
            <pc:sldMk cId="3648489752" sldId="1136"/>
            <ac:spMk id="24" creationId="{146EE809-AA88-4A21-9BCA-3E88E4CCD017}"/>
          </ac:spMkLst>
        </pc:spChg>
        <pc:spChg chg="add mod">
          <ac:chgData name="Bruno Ribstein" userId="b81d010f-da2b-49a1-b06f-11093b5cc4be" providerId="ADAL" clId="{18D558CB-444D-40B7-B103-EF69F675A85F}" dt="2021-06-23T13:17:06.937" v="981" actId="1036"/>
          <ac:spMkLst>
            <pc:docMk/>
            <pc:sldMk cId="3648489752" sldId="1136"/>
            <ac:spMk id="44" creationId="{B186042B-30BD-4CA4-8509-7853D9E9E8E7}"/>
          </ac:spMkLst>
        </pc:spChg>
        <pc:spChg chg="add mod">
          <ac:chgData name="Bruno Ribstein" userId="b81d010f-da2b-49a1-b06f-11093b5cc4be" providerId="ADAL" clId="{18D558CB-444D-40B7-B103-EF69F675A85F}" dt="2021-06-23T13:17:06.937" v="981" actId="1036"/>
          <ac:spMkLst>
            <pc:docMk/>
            <pc:sldMk cId="3648489752" sldId="1136"/>
            <ac:spMk id="45" creationId="{097B58F7-5631-4EDA-83D0-3AEE13A833D0}"/>
          </ac:spMkLst>
        </pc:spChg>
        <pc:spChg chg="add del mod">
          <ac:chgData name="Bruno Ribstein" userId="b81d010f-da2b-49a1-b06f-11093b5cc4be" providerId="ADAL" clId="{18D558CB-444D-40B7-B103-EF69F675A85F}" dt="2021-06-23T13:26:52.375" v="1324" actId="478"/>
          <ac:spMkLst>
            <pc:docMk/>
            <pc:sldMk cId="3648489752" sldId="1136"/>
            <ac:spMk id="58" creationId="{5E127D0F-9F66-437F-9EDA-FD4F623459BF}"/>
          </ac:spMkLst>
        </pc:spChg>
        <pc:spChg chg="add mod">
          <ac:chgData name="Bruno Ribstein" userId="b81d010f-da2b-49a1-b06f-11093b5cc4be" providerId="ADAL" clId="{18D558CB-444D-40B7-B103-EF69F675A85F}" dt="2021-06-23T13:27:50.017" v="1330" actId="20577"/>
          <ac:spMkLst>
            <pc:docMk/>
            <pc:sldMk cId="3648489752" sldId="1136"/>
            <ac:spMk id="62" creationId="{95E75E45-B98D-4A05-BEB4-D2D503287780}"/>
          </ac:spMkLst>
        </pc:spChg>
        <pc:spChg chg="add mod">
          <ac:chgData name="Bruno Ribstein" userId="b81d010f-da2b-49a1-b06f-11093b5cc4be" providerId="ADAL" clId="{18D558CB-444D-40B7-B103-EF69F675A85F}" dt="2021-06-23T13:25:00.076" v="1214" actId="1076"/>
          <ac:spMkLst>
            <pc:docMk/>
            <pc:sldMk cId="3648489752" sldId="1136"/>
            <ac:spMk id="66" creationId="{1751A017-4A43-4E8A-BAE3-4DE429E7F8ED}"/>
          </ac:spMkLst>
        </pc:spChg>
        <pc:spChg chg="add mod">
          <ac:chgData name="Bruno Ribstein" userId="b81d010f-da2b-49a1-b06f-11093b5cc4be" providerId="ADAL" clId="{18D558CB-444D-40B7-B103-EF69F675A85F}" dt="2021-06-23T13:25:05.499" v="1215" actId="1076"/>
          <ac:spMkLst>
            <pc:docMk/>
            <pc:sldMk cId="3648489752" sldId="1136"/>
            <ac:spMk id="70" creationId="{84F39462-9A3B-4716-8C2F-06C10CB0C3DD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3648489752" sldId="1136"/>
            <ac:spMk id="19459" creationId="{00000000-0000-0000-0000-000000000000}"/>
          </ac:spMkLst>
        </pc:spChg>
        <pc:spChg chg="add mod">
          <ac:chgData name="Bruno Ribstein" userId="b81d010f-da2b-49a1-b06f-11093b5cc4be" providerId="ADAL" clId="{18D558CB-444D-40B7-B103-EF69F675A85F}" dt="2021-06-23T13:17:06.937" v="981" actId="1036"/>
          <ac:spMkLst>
            <pc:docMk/>
            <pc:sldMk cId="3648489752" sldId="1136"/>
            <ac:spMk id="19463" creationId="{9DED3A87-E05F-484B-9EBF-A7AC9C30CC8C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648489752" sldId="1136"/>
            <ac:spMk id="19478" creationId="{00000000-0000-0000-0000-000000000000}"/>
          </ac:spMkLst>
        </pc:spChg>
        <pc:cxnChg chg="del mod">
          <ac:chgData name="Bruno Ribstein" userId="b81d010f-da2b-49a1-b06f-11093b5cc4be" providerId="ADAL" clId="{18D558CB-444D-40B7-B103-EF69F675A85F}" dt="2021-06-23T13:02:57.895" v="699" actId="478"/>
          <ac:cxnSpMkLst>
            <pc:docMk/>
            <pc:sldMk cId="3648489752" sldId="1136"/>
            <ac:cxnSpMk id="3" creationId="{071264FD-BDA4-480A-B584-3B1EB529AB7D}"/>
          </ac:cxnSpMkLst>
        </pc:cxnChg>
        <pc:cxnChg chg="del mod">
          <ac:chgData name="Bruno Ribstein" userId="b81d010f-da2b-49a1-b06f-11093b5cc4be" providerId="ADAL" clId="{18D558CB-444D-40B7-B103-EF69F675A85F}" dt="2021-06-23T13:02:57.030" v="698" actId="478"/>
          <ac:cxnSpMkLst>
            <pc:docMk/>
            <pc:sldMk cId="3648489752" sldId="1136"/>
            <ac:cxnSpMk id="21" creationId="{AE851F3B-F7FC-48DE-868F-CE3B53B172AF}"/>
          </ac:cxnSpMkLst>
        </pc:cxnChg>
        <pc:cxnChg chg="add mod">
          <ac:chgData name="Bruno Ribstein" userId="b81d010f-da2b-49a1-b06f-11093b5cc4be" providerId="ADAL" clId="{18D558CB-444D-40B7-B103-EF69F675A85F}" dt="2021-06-23T13:03:07.973" v="700"/>
          <ac:cxnSpMkLst>
            <pc:docMk/>
            <pc:sldMk cId="3648489752" sldId="1136"/>
            <ac:cxnSpMk id="25" creationId="{BB679AF6-7818-4699-9A34-916AC4357805}"/>
          </ac:cxnSpMkLst>
        </pc:cxnChg>
        <pc:cxnChg chg="del mod">
          <ac:chgData name="Bruno Ribstein" userId="b81d010f-da2b-49a1-b06f-11093b5cc4be" providerId="ADAL" clId="{18D558CB-444D-40B7-B103-EF69F675A85F}" dt="2021-06-23T13:02:55.909" v="697" actId="478"/>
          <ac:cxnSpMkLst>
            <pc:docMk/>
            <pc:sldMk cId="3648489752" sldId="1136"/>
            <ac:cxnSpMk id="26" creationId="{02D2DEAB-5465-4F2D-B5F1-33448D4259FC}"/>
          </ac:cxnSpMkLst>
        </pc:cxnChg>
        <pc:cxnChg chg="add mod">
          <ac:chgData name="Bruno Ribstein" userId="b81d010f-da2b-49a1-b06f-11093b5cc4be" providerId="ADAL" clId="{18D558CB-444D-40B7-B103-EF69F675A85F}" dt="2021-06-23T13:03:07.973" v="700"/>
          <ac:cxnSpMkLst>
            <pc:docMk/>
            <pc:sldMk cId="3648489752" sldId="1136"/>
            <ac:cxnSpMk id="27" creationId="{6CDDB2F2-81C7-480B-B219-6E2E849782D6}"/>
          </ac:cxnSpMkLst>
        </pc:cxnChg>
        <pc:cxnChg chg="add mod">
          <ac:chgData name="Bruno Ribstein" userId="b81d010f-da2b-49a1-b06f-11093b5cc4be" providerId="ADAL" clId="{18D558CB-444D-40B7-B103-EF69F675A85F}" dt="2021-06-23T13:03:07.973" v="700"/>
          <ac:cxnSpMkLst>
            <pc:docMk/>
            <pc:sldMk cId="3648489752" sldId="1136"/>
            <ac:cxnSpMk id="28" creationId="{FD12D92F-3779-4D40-89D9-4C53A084BBCD}"/>
          </ac:cxnSpMkLst>
        </pc:cxnChg>
        <pc:cxnChg chg="add mod">
          <ac:chgData name="Bruno Ribstein" userId="b81d010f-da2b-49a1-b06f-11093b5cc4be" providerId="ADAL" clId="{18D558CB-444D-40B7-B103-EF69F675A85F}" dt="2021-06-23T13:05:06.139" v="721" actId="14100"/>
          <ac:cxnSpMkLst>
            <pc:docMk/>
            <pc:sldMk cId="3648489752" sldId="1136"/>
            <ac:cxnSpMk id="29" creationId="{3C9CAC7F-4BF1-4DB1-963C-73139B75590E}"/>
          </ac:cxnSpMkLst>
        </pc:cxnChg>
        <pc:cxnChg chg="add mod">
          <ac:chgData name="Bruno Ribstein" userId="b81d010f-da2b-49a1-b06f-11093b5cc4be" providerId="ADAL" clId="{18D558CB-444D-40B7-B103-EF69F675A85F}" dt="2021-06-23T13:05:08.979" v="722" actId="14100"/>
          <ac:cxnSpMkLst>
            <pc:docMk/>
            <pc:sldMk cId="3648489752" sldId="1136"/>
            <ac:cxnSpMk id="30" creationId="{29F2A528-1678-4375-A0CC-E2AC5134B15B}"/>
          </ac:cxnSpMkLst>
        </pc:cxnChg>
        <pc:cxnChg chg="add mod">
          <ac:chgData name="Bruno Ribstein" userId="b81d010f-da2b-49a1-b06f-11093b5cc4be" providerId="ADAL" clId="{18D558CB-444D-40B7-B103-EF69F675A85F}" dt="2021-06-23T13:05:18.428" v="724" actId="14100"/>
          <ac:cxnSpMkLst>
            <pc:docMk/>
            <pc:sldMk cId="3648489752" sldId="1136"/>
            <ac:cxnSpMk id="31" creationId="{CE7F3853-135F-4489-894C-57659C1C42DD}"/>
          </ac:cxnSpMkLst>
        </pc:cxnChg>
        <pc:cxnChg chg="add mod">
          <ac:chgData name="Bruno Ribstein" userId="b81d010f-da2b-49a1-b06f-11093b5cc4be" providerId="ADAL" clId="{18D558CB-444D-40B7-B103-EF69F675A85F}" dt="2021-06-23T13:17:06.937" v="981" actId="1036"/>
          <ac:cxnSpMkLst>
            <pc:docMk/>
            <pc:sldMk cId="3648489752" sldId="1136"/>
            <ac:cxnSpMk id="46" creationId="{C63A063C-0F17-4DBE-8381-82B430F7B412}"/>
          </ac:cxnSpMkLst>
        </pc:cxnChg>
        <pc:cxnChg chg="add mod">
          <ac:chgData name="Bruno Ribstein" userId="b81d010f-da2b-49a1-b06f-11093b5cc4be" providerId="ADAL" clId="{18D558CB-444D-40B7-B103-EF69F675A85F}" dt="2021-06-23T13:17:06.937" v="981" actId="1036"/>
          <ac:cxnSpMkLst>
            <pc:docMk/>
            <pc:sldMk cId="3648489752" sldId="1136"/>
            <ac:cxnSpMk id="49" creationId="{EB004D0E-D2D1-4F4B-AAF2-5CDCBA7D7B10}"/>
          </ac:cxnSpMkLst>
        </pc:cxnChg>
        <pc:cxnChg chg="add mod">
          <ac:chgData name="Bruno Ribstein" userId="b81d010f-da2b-49a1-b06f-11093b5cc4be" providerId="ADAL" clId="{18D558CB-444D-40B7-B103-EF69F675A85F}" dt="2021-06-23T13:17:06.937" v="981" actId="1036"/>
          <ac:cxnSpMkLst>
            <pc:docMk/>
            <pc:sldMk cId="3648489752" sldId="1136"/>
            <ac:cxnSpMk id="53" creationId="{DA69F311-2477-4BAF-8E0C-02655C1A11C1}"/>
          </ac:cxnSpMkLst>
        </pc:cxnChg>
        <pc:cxnChg chg="add del mod">
          <ac:chgData name="Bruno Ribstein" userId="b81d010f-da2b-49a1-b06f-11093b5cc4be" providerId="ADAL" clId="{18D558CB-444D-40B7-B103-EF69F675A85F}" dt="2021-06-23T13:26:54.657" v="1325" actId="478"/>
          <ac:cxnSpMkLst>
            <pc:docMk/>
            <pc:sldMk cId="3648489752" sldId="1136"/>
            <ac:cxnSpMk id="59" creationId="{29FC6DC6-4700-4E7A-89D6-D4041DCA46E1}"/>
          </ac:cxnSpMkLst>
        </pc:cxnChg>
        <pc:cxnChg chg="add mod">
          <ac:chgData name="Bruno Ribstein" userId="b81d010f-da2b-49a1-b06f-11093b5cc4be" providerId="ADAL" clId="{18D558CB-444D-40B7-B103-EF69F675A85F}" dt="2021-06-23T13:27:09.516" v="1327" actId="14100"/>
          <ac:cxnSpMkLst>
            <pc:docMk/>
            <pc:sldMk cId="3648489752" sldId="1136"/>
            <ac:cxnSpMk id="63" creationId="{DBAA2F90-E1AD-45C3-8CBB-239523D3DF9B}"/>
          </ac:cxnSpMkLst>
        </pc:cxnChg>
        <pc:cxnChg chg="add mod">
          <ac:chgData name="Bruno Ribstein" userId="b81d010f-da2b-49a1-b06f-11093b5cc4be" providerId="ADAL" clId="{18D558CB-444D-40B7-B103-EF69F675A85F}" dt="2021-06-23T13:25:00.076" v="1214" actId="1076"/>
          <ac:cxnSpMkLst>
            <pc:docMk/>
            <pc:sldMk cId="3648489752" sldId="1136"/>
            <ac:cxnSpMk id="67" creationId="{1B2F5863-6C9B-4CE6-AF16-639B618A70E3}"/>
          </ac:cxnSpMkLst>
        </pc:cxnChg>
        <pc:cxnChg chg="add mod">
          <ac:chgData name="Bruno Ribstein" userId="b81d010f-da2b-49a1-b06f-11093b5cc4be" providerId="ADAL" clId="{18D558CB-444D-40B7-B103-EF69F675A85F}" dt="2021-06-23T13:25:05.499" v="1215" actId="1076"/>
          <ac:cxnSpMkLst>
            <pc:docMk/>
            <pc:sldMk cId="3648489752" sldId="1136"/>
            <ac:cxnSpMk id="71" creationId="{ACBCF21B-EC6D-4C12-B285-DB072EB0EF4C}"/>
          </ac:cxnSpMkLst>
        </pc:cxnChg>
      </pc:sldChg>
      <pc:sldChg chg="modSp add">
        <pc:chgData name="Bruno Ribstein" userId="b81d010f-da2b-49a1-b06f-11093b5cc4be" providerId="ADAL" clId="{18D558CB-444D-40B7-B103-EF69F675A85F}" dt="2021-06-28T09:21:16.891" v="3785"/>
        <pc:sldMkLst>
          <pc:docMk/>
          <pc:sldMk cId="212807749" sldId="1137"/>
        </pc:sldMkLst>
        <pc:spChg chg="mod">
          <ac:chgData name="Bruno Ribstein" userId="b81d010f-da2b-49a1-b06f-11093b5cc4be" providerId="ADAL" clId="{18D558CB-444D-40B7-B103-EF69F675A85F}" dt="2021-06-28T09:20:58.304" v="3783"/>
          <ac:spMkLst>
            <pc:docMk/>
            <pc:sldMk cId="212807749" sldId="1137"/>
            <ac:spMk id="24" creationId="{146EE809-AA88-4A21-9BCA-3E88E4CCD017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212807749" sldId="1137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212807749" sldId="1137"/>
            <ac:spMk id="19478" creationId="{00000000-0000-0000-0000-000000000000}"/>
          </ac:spMkLst>
        </pc:spChg>
      </pc:sldChg>
      <pc:sldChg chg="addSp delSp modSp add mod">
        <pc:chgData name="Bruno Ribstein" userId="b81d010f-da2b-49a1-b06f-11093b5cc4be" providerId="ADAL" clId="{18D558CB-444D-40B7-B103-EF69F675A85F}" dt="2021-06-28T09:21:16.891" v="3785"/>
        <pc:sldMkLst>
          <pc:docMk/>
          <pc:sldMk cId="560111675" sldId="1138"/>
        </pc:sldMkLst>
        <pc:spChg chg="add del mod">
          <ac:chgData name="Bruno Ribstein" userId="b81d010f-da2b-49a1-b06f-11093b5cc4be" providerId="ADAL" clId="{18D558CB-444D-40B7-B103-EF69F675A85F}" dt="2021-06-23T13:41:23.428" v="1514" actId="478"/>
          <ac:spMkLst>
            <pc:docMk/>
            <pc:sldMk cId="560111675" sldId="1138"/>
            <ac:spMk id="3" creationId="{E0D1288B-865B-420D-833E-D1126A2BBC69}"/>
          </ac:spMkLst>
        </pc:spChg>
        <pc:spChg chg="del">
          <ac:chgData name="Bruno Ribstein" userId="b81d010f-da2b-49a1-b06f-11093b5cc4be" providerId="ADAL" clId="{18D558CB-444D-40B7-B103-EF69F675A85F}" dt="2021-06-23T13:41:02.583" v="1501" actId="478"/>
          <ac:spMkLst>
            <pc:docMk/>
            <pc:sldMk cId="560111675" sldId="1138"/>
            <ac:spMk id="8" creationId="{E88312C7-3B0B-4F8F-BFF1-986199032A2B}"/>
          </ac:spMkLst>
        </pc:spChg>
        <pc:spChg chg="del">
          <ac:chgData name="Bruno Ribstein" userId="b81d010f-da2b-49a1-b06f-11093b5cc4be" providerId="ADAL" clId="{18D558CB-444D-40B7-B103-EF69F675A85F}" dt="2021-06-23T13:41:02.583" v="1501" actId="478"/>
          <ac:spMkLst>
            <pc:docMk/>
            <pc:sldMk cId="560111675" sldId="1138"/>
            <ac:spMk id="9" creationId="{6B19DEA4-9692-45E9-8C5F-5866ECC97F3C}"/>
          </ac:spMkLst>
        </pc:spChg>
        <pc:spChg chg="del">
          <ac:chgData name="Bruno Ribstein" userId="b81d010f-da2b-49a1-b06f-11093b5cc4be" providerId="ADAL" clId="{18D558CB-444D-40B7-B103-EF69F675A85F}" dt="2021-06-23T13:41:02.583" v="1501" actId="478"/>
          <ac:spMkLst>
            <pc:docMk/>
            <pc:sldMk cId="560111675" sldId="1138"/>
            <ac:spMk id="10" creationId="{26AF538C-99D9-4819-A6A5-35934174BBCD}"/>
          </ac:spMkLst>
        </pc:spChg>
        <pc:spChg chg="del">
          <ac:chgData name="Bruno Ribstein" userId="b81d010f-da2b-49a1-b06f-11093b5cc4be" providerId="ADAL" clId="{18D558CB-444D-40B7-B103-EF69F675A85F}" dt="2021-06-23T13:41:02.583" v="1501" actId="478"/>
          <ac:spMkLst>
            <pc:docMk/>
            <pc:sldMk cId="560111675" sldId="1138"/>
            <ac:spMk id="11" creationId="{631AB10D-1B87-4B6C-91C7-F061AE65EBC1}"/>
          </ac:spMkLst>
        </pc:spChg>
        <pc:spChg chg="del">
          <ac:chgData name="Bruno Ribstein" userId="b81d010f-da2b-49a1-b06f-11093b5cc4be" providerId="ADAL" clId="{18D558CB-444D-40B7-B103-EF69F675A85F}" dt="2021-06-23T13:41:02.583" v="1501" actId="478"/>
          <ac:spMkLst>
            <pc:docMk/>
            <pc:sldMk cId="560111675" sldId="1138"/>
            <ac:spMk id="12" creationId="{CECD8834-69E1-4F8D-AA0A-8D3697E17B64}"/>
          </ac:spMkLst>
        </pc:spChg>
        <pc:spChg chg="del">
          <ac:chgData name="Bruno Ribstein" userId="b81d010f-da2b-49a1-b06f-11093b5cc4be" providerId="ADAL" clId="{18D558CB-444D-40B7-B103-EF69F675A85F}" dt="2021-06-23T13:41:02.583" v="1501" actId="478"/>
          <ac:spMkLst>
            <pc:docMk/>
            <pc:sldMk cId="560111675" sldId="1138"/>
            <ac:spMk id="13" creationId="{E5F8AFE1-813D-4C78-B381-6E7C733C9AF7}"/>
          </ac:spMkLst>
        </pc:spChg>
        <pc:spChg chg="del">
          <ac:chgData name="Bruno Ribstein" userId="b81d010f-da2b-49a1-b06f-11093b5cc4be" providerId="ADAL" clId="{18D558CB-444D-40B7-B103-EF69F675A85F}" dt="2021-06-23T13:41:02.583" v="1501" actId="478"/>
          <ac:spMkLst>
            <pc:docMk/>
            <pc:sldMk cId="560111675" sldId="1138"/>
            <ac:spMk id="14" creationId="{F6B69A6D-9727-4901-B863-C620EDD50E57}"/>
          </ac:spMkLst>
        </pc:spChg>
        <pc:spChg chg="del">
          <ac:chgData name="Bruno Ribstein" userId="b81d010f-da2b-49a1-b06f-11093b5cc4be" providerId="ADAL" clId="{18D558CB-444D-40B7-B103-EF69F675A85F}" dt="2021-06-23T13:41:02.583" v="1501" actId="478"/>
          <ac:spMkLst>
            <pc:docMk/>
            <pc:sldMk cId="560111675" sldId="1138"/>
            <ac:spMk id="15" creationId="{3F59C432-116C-4EA5-92EC-C64D21F32746}"/>
          </ac:spMkLst>
        </pc:spChg>
        <pc:spChg chg="del">
          <ac:chgData name="Bruno Ribstein" userId="b81d010f-da2b-49a1-b06f-11093b5cc4be" providerId="ADAL" clId="{18D558CB-444D-40B7-B103-EF69F675A85F}" dt="2021-06-23T13:41:02.583" v="1501" actId="478"/>
          <ac:spMkLst>
            <pc:docMk/>
            <pc:sldMk cId="560111675" sldId="1138"/>
            <ac:spMk id="16" creationId="{948273A2-9EDC-42DE-909A-E8A7D966DFE7}"/>
          </ac:spMkLst>
        </pc:spChg>
        <pc:spChg chg="del">
          <ac:chgData name="Bruno Ribstein" userId="b81d010f-da2b-49a1-b06f-11093b5cc4be" providerId="ADAL" clId="{18D558CB-444D-40B7-B103-EF69F675A85F}" dt="2021-06-23T13:41:02.583" v="1501" actId="478"/>
          <ac:spMkLst>
            <pc:docMk/>
            <pc:sldMk cId="560111675" sldId="1138"/>
            <ac:spMk id="17" creationId="{8236686E-FC4D-4D13-94AE-DC183DE35A7B}"/>
          </ac:spMkLst>
        </pc:spChg>
        <pc:spChg chg="del">
          <ac:chgData name="Bruno Ribstein" userId="b81d010f-da2b-49a1-b06f-11093b5cc4be" providerId="ADAL" clId="{18D558CB-444D-40B7-B103-EF69F675A85F}" dt="2021-06-23T13:41:21.421" v="1513" actId="478"/>
          <ac:spMkLst>
            <pc:docMk/>
            <pc:sldMk cId="560111675" sldId="1138"/>
            <ac:spMk id="24" creationId="{146EE809-AA88-4A21-9BCA-3E88E4CCD017}"/>
          </ac:spMkLst>
        </pc:spChg>
        <pc:spChg chg="add mod">
          <ac:chgData name="Bruno Ribstein" userId="b81d010f-da2b-49a1-b06f-11093b5cc4be" providerId="ADAL" clId="{18D558CB-444D-40B7-B103-EF69F675A85F}" dt="2021-06-23T13:45:43.371" v="1784" actId="1076"/>
          <ac:spMkLst>
            <pc:docMk/>
            <pc:sldMk cId="560111675" sldId="1138"/>
            <ac:spMk id="40" creationId="{9FB73832-1F73-4199-8BA2-78C67D0BC1F5}"/>
          </ac:spMkLst>
        </pc:spChg>
        <pc:spChg chg="add mod">
          <ac:chgData name="Bruno Ribstein" userId="b81d010f-da2b-49a1-b06f-11093b5cc4be" providerId="ADAL" clId="{18D558CB-444D-40B7-B103-EF69F675A85F}" dt="2021-06-23T14:54:25.593" v="2486" actId="14100"/>
          <ac:spMkLst>
            <pc:docMk/>
            <pc:sldMk cId="560111675" sldId="1138"/>
            <ac:spMk id="41" creationId="{DF66D601-45AB-4592-AB74-78601B992E99}"/>
          </ac:spMkLst>
        </pc:spChg>
        <pc:spChg chg="del">
          <ac:chgData name="Bruno Ribstein" userId="b81d010f-da2b-49a1-b06f-11093b5cc4be" providerId="ADAL" clId="{18D558CB-444D-40B7-B103-EF69F675A85F}" dt="2021-06-23T13:41:10.590" v="1506" actId="478"/>
          <ac:spMkLst>
            <pc:docMk/>
            <pc:sldMk cId="560111675" sldId="1138"/>
            <ac:spMk id="44" creationId="{B186042B-30BD-4CA4-8509-7853D9E9E8E7}"/>
          </ac:spMkLst>
        </pc:spChg>
        <pc:spChg chg="del">
          <ac:chgData name="Bruno Ribstein" userId="b81d010f-da2b-49a1-b06f-11093b5cc4be" providerId="ADAL" clId="{18D558CB-444D-40B7-B103-EF69F675A85F}" dt="2021-06-23T13:41:16.543" v="1511" actId="478"/>
          <ac:spMkLst>
            <pc:docMk/>
            <pc:sldMk cId="560111675" sldId="1138"/>
            <ac:spMk id="45" creationId="{097B58F7-5631-4EDA-83D0-3AEE13A833D0}"/>
          </ac:spMkLst>
        </pc:spChg>
        <pc:spChg chg="mod ord">
          <ac:chgData name="Bruno Ribstein" userId="b81d010f-da2b-49a1-b06f-11093b5cc4be" providerId="ADAL" clId="{18D558CB-444D-40B7-B103-EF69F675A85F}" dt="2021-06-23T13:45:43.371" v="1784" actId="1076"/>
          <ac:spMkLst>
            <pc:docMk/>
            <pc:sldMk cId="560111675" sldId="1138"/>
            <ac:spMk id="62" creationId="{95E75E45-B98D-4A05-BEB4-D2D503287780}"/>
          </ac:spMkLst>
        </pc:spChg>
        <pc:spChg chg="del mod">
          <ac:chgData name="Bruno Ribstein" userId="b81d010f-da2b-49a1-b06f-11093b5cc4be" providerId="ADAL" clId="{18D558CB-444D-40B7-B103-EF69F675A85F}" dt="2021-06-23T13:41:08.253" v="1504" actId="478"/>
          <ac:spMkLst>
            <pc:docMk/>
            <pc:sldMk cId="560111675" sldId="1138"/>
            <ac:spMk id="66" creationId="{1751A017-4A43-4E8A-BAE3-4DE429E7F8ED}"/>
          </ac:spMkLst>
        </pc:spChg>
        <pc:spChg chg="del">
          <ac:chgData name="Bruno Ribstein" userId="b81d010f-da2b-49a1-b06f-11093b5cc4be" providerId="ADAL" clId="{18D558CB-444D-40B7-B103-EF69F675A85F}" dt="2021-06-23T13:41:09.406" v="1505" actId="478"/>
          <ac:spMkLst>
            <pc:docMk/>
            <pc:sldMk cId="560111675" sldId="1138"/>
            <ac:spMk id="70" creationId="{84F39462-9A3B-4716-8C2F-06C10CB0C3DD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560111675" sldId="1138"/>
            <ac:spMk id="19459" creationId="{00000000-0000-0000-0000-000000000000}"/>
          </ac:spMkLst>
        </pc:spChg>
        <pc:spChg chg="del">
          <ac:chgData name="Bruno Ribstein" userId="b81d010f-da2b-49a1-b06f-11093b5cc4be" providerId="ADAL" clId="{18D558CB-444D-40B7-B103-EF69F675A85F}" dt="2021-06-23T13:41:11.547" v="1507" actId="478"/>
          <ac:spMkLst>
            <pc:docMk/>
            <pc:sldMk cId="560111675" sldId="1138"/>
            <ac:spMk id="19463" creationId="{9DED3A87-E05F-484B-9EBF-A7AC9C30CC8C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560111675" sldId="1138"/>
            <ac:spMk id="19478" creationId="{00000000-0000-0000-0000-000000000000}"/>
          </ac:spMkLst>
        </pc:spChg>
        <pc:picChg chg="add mod">
          <ac:chgData name="Bruno Ribstein" userId="b81d010f-da2b-49a1-b06f-11093b5cc4be" providerId="ADAL" clId="{18D558CB-444D-40B7-B103-EF69F675A85F}" dt="2021-06-23T13:45:43.371" v="1784" actId="1076"/>
          <ac:picMkLst>
            <pc:docMk/>
            <pc:sldMk cId="560111675" sldId="1138"/>
            <ac:picMk id="38" creationId="{72819596-6C83-4762-A2BD-9472CA8EA352}"/>
          </ac:picMkLst>
        </pc:picChg>
        <pc:picChg chg="add mod">
          <ac:chgData name="Bruno Ribstein" userId="b81d010f-da2b-49a1-b06f-11093b5cc4be" providerId="ADAL" clId="{18D558CB-444D-40B7-B103-EF69F675A85F}" dt="2021-06-23T13:45:43.371" v="1784" actId="1076"/>
          <ac:picMkLst>
            <pc:docMk/>
            <pc:sldMk cId="560111675" sldId="1138"/>
            <ac:picMk id="39" creationId="{711D20A9-B4C3-4D36-A545-6449EFCBE878}"/>
          </ac:picMkLst>
        </pc:picChg>
        <pc:cxnChg chg="del">
          <ac:chgData name="Bruno Ribstein" userId="b81d010f-da2b-49a1-b06f-11093b5cc4be" providerId="ADAL" clId="{18D558CB-444D-40B7-B103-EF69F675A85F}" dt="2021-06-23T13:41:02.583" v="1501" actId="478"/>
          <ac:cxnSpMkLst>
            <pc:docMk/>
            <pc:sldMk cId="560111675" sldId="1138"/>
            <ac:cxnSpMk id="25" creationId="{BB679AF6-7818-4699-9A34-916AC4357805}"/>
          </ac:cxnSpMkLst>
        </pc:cxnChg>
        <pc:cxnChg chg="del">
          <ac:chgData name="Bruno Ribstein" userId="b81d010f-da2b-49a1-b06f-11093b5cc4be" providerId="ADAL" clId="{18D558CB-444D-40B7-B103-EF69F675A85F}" dt="2021-06-23T13:41:02.583" v="1501" actId="478"/>
          <ac:cxnSpMkLst>
            <pc:docMk/>
            <pc:sldMk cId="560111675" sldId="1138"/>
            <ac:cxnSpMk id="27" creationId="{6CDDB2F2-81C7-480B-B219-6E2E849782D6}"/>
          </ac:cxnSpMkLst>
        </pc:cxnChg>
        <pc:cxnChg chg="del">
          <ac:chgData name="Bruno Ribstein" userId="b81d010f-da2b-49a1-b06f-11093b5cc4be" providerId="ADAL" clId="{18D558CB-444D-40B7-B103-EF69F675A85F}" dt="2021-06-23T13:41:02.583" v="1501" actId="478"/>
          <ac:cxnSpMkLst>
            <pc:docMk/>
            <pc:sldMk cId="560111675" sldId="1138"/>
            <ac:cxnSpMk id="28" creationId="{FD12D92F-3779-4D40-89D9-4C53A084BBCD}"/>
          </ac:cxnSpMkLst>
        </pc:cxnChg>
        <pc:cxnChg chg="del mod">
          <ac:chgData name="Bruno Ribstein" userId="b81d010f-da2b-49a1-b06f-11093b5cc4be" providerId="ADAL" clId="{18D558CB-444D-40B7-B103-EF69F675A85F}" dt="2021-06-23T13:41:02.583" v="1501" actId="478"/>
          <ac:cxnSpMkLst>
            <pc:docMk/>
            <pc:sldMk cId="560111675" sldId="1138"/>
            <ac:cxnSpMk id="29" creationId="{3C9CAC7F-4BF1-4DB1-963C-73139B75590E}"/>
          </ac:cxnSpMkLst>
        </pc:cxnChg>
        <pc:cxnChg chg="del mod">
          <ac:chgData name="Bruno Ribstein" userId="b81d010f-da2b-49a1-b06f-11093b5cc4be" providerId="ADAL" clId="{18D558CB-444D-40B7-B103-EF69F675A85F}" dt="2021-06-23T13:41:02.583" v="1501" actId="478"/>
          <ac:cxnSpMkLst>
            <pc:docMk/>
            <pc:sldMk cId="560111675" sldId="1138"/>
            <ac:cxnSpMk id="30" creationId="{29F2A528-1678-4375-A0CC-E2AC5134B15B}"/>
          </ac:cxnSpMkLst>
        </pc:cxnChg>
        <pc:cxnChg chg="del mod">
          <ac:chgData name="Bruno Ribstein" userId="b81d010f-da2b-49a1-b06f-11093b5cc4be" providerId="ADAL" clId="{18D558CB-444D-40B7-B103-EF69F675A85F}" dt="2021-06-23T13:41:02.583" v="1501" actId="478"/>
          <ac:cxnSpMkLst>
            <pc:docMk/>
            <pc:sldMk cId="560111675" sldId="1138"/>
            <ac:cxnSpMk id="31" creationId="{CE7F3853-135F-4489-894C-57659C1C42DD}"/>
          </ac:cxnSpMkLst>
        </pc:cxnChg>
        <pc:cxnChg chg="del">
          <ac:chgData name="Bruno Ribstein" userId="b81d010f-da2b-49a1-b06f-11093b5cc4be" providerId="ADAL" clId="{18D558CB-444D-40B7-B103-EF69F675A85F}" dt="2021-06-23T13:41:12.526" v="1508" actId="478"/>
          <ac:cxnSpMkLst>
            <pc:docMk/>
            <pc:sldMk cId="560111675" sldId="1138"/>
            <ac:cxnSpMk id="46" creationId="{C63A063C-0F17-4DBE-8381-82B430F7B412}"/>
          </ac:cxnSpMkLst>
        </pc:cxnChg>
        <pc:cxnChg chg="del mod">
          <ac:chgData name="Bruno Ribstein" userId="b81d010f-da2b-49a1-b06f-11093b5cc4be" providerId="ADAL" clId="{18D558CB-444D-40B7-B103-EF69F675A85F}" dt="2021-06-23T13:41:13.743" v="1509" actId="478"/>
          <ac:cxnSpMkLst>
            <pc:docMk/>
            <pc:sldMk cId="560111675" sldId="1138"/>
            <ac:cxnSpMk id="49" creationId="{EB004D0E-D2D1-4F4B-AAF2-5CDCBA7D7B10}"/>
          </ac:cxnSpMkLst>
        </pc:cxnChg>
        <pc:cxnChg chg="del mod">
          <ac:chgData name="Bruno Ribstein" userId="b81d010f-da2b-49a1-b06f-11093b5cc4be" providerId="ADAL" clId="{18D558CB-444D-40B7-B103-EF69F675A85F}" dt="2021-06-23T13:41:14.623" v="1510" actId="478"/>
          <ac:cxnSpMkLst>
            <pc:docMk/>
            <pc:sldMk cId="560111675" sldId="1138"/>
            <ac:cxnSpMk id="53" creationId="{DA69F311-2477-4BAF-8E0C-02655C1A11C1}"/>
          </ac:cxnSpMkLst>
        </pc:cxnChg>
        <pc:cxnChg chg="del mod">
          <ac:chgData name="Bruno Ribstein" userId="b81d010f-da2b-49a1-b06f-11093b5cc4be" providerId="ADAL" clId="{18D558CB-444D-40B7-B103-EF69F675A85F}" dt="2021-06-23T13:41:36.366" v="1517" actId="478"/>
          <ac:cxnSpMkLst>
            <pc:docMk/>
            <pc:sldMk cId="560111675" sldId="1138"/>
            <ac:cxnSpMk id="63" creationId="{DBAA2F90-E1AD-45C3-8CBB-239523D3DF9B}"/>
          </ac:cxnSpMkLst>
        </pc:cxnChg>
        <pc:cxnChg chg="del mod">
          <ac:chgData name="Bruno Ribstein" userId="b81d010f-da2b-49a1-b06f-11093b5cc4be" providerId="ADAL" clId="{18D558CB-444D-40B7-B103-EF69F675A85F}" dt="2021-06-23T13:42:37.660" v="1562" actId="478"/>
          <ac:cxnSpMkLst>
            <pc:docMk/>
            <pc:sldMk cId="560111675" sldId="1138"/>
            <ac:cxnSpMk id="67" creationId="{1B2F5863-6C9B-4CE6-AF16-639B618A70E3}"/>
          </ac:cxnSpMkLst>
        </pc:cxnChg>
        <pc:cxnChg chg="del mod">
          <ac:chgData name="Bruno Ribstein" userId="b81d010f-da2b-49a1-b06f-11093b5cc4be" providerId="ADAL" clId="{18D558CB-444D-40B7-B103-EF69F675A85F}" dt="2021-06-23T13:41:18.078" v="1512" actId="478"/>
          <ac:cxnSpMkLst>
            <pc:docMk/>
            <pc:sldMk cId="560111675" sldId="1138"/>
            <ac:cxnSpMk id="71" creationId="{ACBCF21B-EC6D-4C12-B285-DB072EB0EF4C}"/>
          </ac:cxnSpMkLst>
        </pc:cxnChg>
      </pc:sldChg>
      <pc:sldChg chg="addSp delSp modSp add mod">
        <pc:chgData name="Bruno Ribstein" userId="b81d010f-da2b-49a1-b06f-11093b5cc4be" providerId="ADAL" clId="{18D558CB-444D-40B7-B103-EF69F675A85F}" dt="2021-06-28T09:21:16.891" v="3785"/>
        <pc:sldMkLst>
          <pc:docMk/>
          <pc:sldMk cId="2926229797" sldId="1139"/>
        </pc:sldMkLst>
        <pc:spChg chg="del">
          <ac:chgData name="Bruno Ribstein" userId="b81d010f-da2b-49a1-b06f-11093b5cc4be" providerId="ADAL" clId="{18D558CB-444D-40B7-B103-EF69F675A85F}" dt="2021-06-23T14:08:24.046" v="1935" actId="478"/>
          <ac:spMkLst>
            <pc:docMk/>
            <pc:sldMk cId="2926229797" sldId="1139"/>
            <ac:spMk id="40" creationId="{9FB73832-1F73-4199-8BA2-78C67D0BC1F5}"/>
          </ac:spMkLst>
        </pc:spChg>
        <pc:spChg chg="mod">
          <ac:chgData name="Bruno Ribstein" userId="b81d010f-da2b-49a1-b06f-11093b5cc4be" providerId="ADAL" clId="{18D558CB-444D-40B7-B103-EF69F675A85F}" dt="2021-06-23T14:54:09.030" v="2481" actId="255"/>
          <ac:spMkLst>
            <pc:docMk/>
            <pc:sldMk cId="2926229797" sldId="1139"/>
            <ac:spMk id="41" creationId="{DF66D601-45AB-4592-AB74-78601B992E99}"/>
          </ac:spMkLst>
        </pc:spChg>
        <pc:spChg chg="del">
          <ac:chgData name="Bruno Ribstein" userId="b81d010f-da2b-49a1-b06f-11093b5cc4be" providerId="ADAL" clId="{18D558CB-444D-40B7-B103-EF69F675A85F}" dt="2021-06-23T14:08:22.851" v="1934" actId="478"/>
          <ac:spMkLst>
            <pc:docMk/>
            <pc:sldMk cId="2926229797" sldId="1139"/>
            <ac:spMk id="62" creationId="{95E75E45-B98D-4A05-BEB4-D2D503287780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2926229797" sldId="1139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2926229797" sldId="1139"/>
            <ac:spMk id="19478" creationId="{00000000-0000-0000-0000-000000000000}"/>
          </ac:spMkLst>
        </pc:spChg>
        <pc:picChg chg="add mod">
          <ac:chgData name="Bruno Ribstein" userId="b81d010f-da2b-49a1-b06f-11093b5cc4be" providerId="ADAL" clId="{18D558CB-444D-40B7-B103-EF69F675A85F}" dt="2021-06-23T14:54:03.921" v="2480" actId="1076"/>
          <ac:picMkLst>
            <pc:docMk/>
            <pc:sldMk cId="2926229797" sldId="1139"/>
            <ac:picMk id="12" creationId="{CBCF4767-DE7A-4AAB-B5BC-599440A9B061}"/>
          </ac:picMkLst>
        </pc:picChg>
        <pc:picChg chg="del">
          <ac:chgData name="Bruno Ribstein" userId="b81d010f-da2b-49a1-b06f-11093b5cc4be" providerId="ADAL" clId="{18D558CB-444D-40B7-B103-EF69F675A85F}" dt="2021-06-23T14:08:21.019" v="1932" actId="478"/>
          <ac:picMkLst>
            <pc:docMk/>
            <pc:sldMk cId="2926229797" sldId="1139"/>
            <ac:picMk id="38" creationId="{72819596-6C83-4762-A2BD-9472CA8EA352}"/>
          </ac:picMkLst>
        </pc:picChg>
        <pc:picChg chg="del">
          <ac:chgData name="Bruno Ribstein" userId="b81d010f-da2b-49a1-b06f-11093b5cc4be" providerId="ADAL" clId="{18D558CB-444D-40B7-B103-EF69F675A85F}" dt="2021-06-23T14:08:21.735" v="1933" actId="478"/>
          <ac:picMkLst>
            <pc:docMk/>
            <pc:sldMk cId="2926229797" sldId="1139"/>
            <ac:picMk id="39" creationId="{711D20A9-B4C3-4D36-A545-6449EFCBE878}"/>
          </ac:picMkLst>
        </pc:picChg>
      </pc:sldChg>
      <pc:sldChg chg="addSp delSp modSp add mod">
        <pc:chgData name="Bruno Ribstein" userId="b81d010f-da2b-49a1-b06f-11093b5cc4be" providerId="ADAL" clId="{18D558CB-444D-40B7-B103-EF69F675A85F}" dt="2021-06-28T09:21:16.891" v="3785"/>
        <pc:sldMkLst>
          <pc:docMk/>
          <pc:sldMk cId="2654276661" sldId="1140"/>
        </pc:sldMkLst>
        <pc:spChg chg="add del mod">
          <ac:chgData name="Bruno Ribstein" userId="b81d010f-da2b-49a1-b06f-11093b5cc4be" providerId="ADAL" clId="{18D558CB-444D-40B7-B103-EF69F675A85F}" dt="2021-06-23T14:16:45.232" v="2026"/>
          <ac:spMkLst>
            <pc:docMk/>
            <pc:sldMk cId="2654276661" sldId="1140"/>
            <ac:spMk id="9" creationId="{36A82B6E-46B3-49F1-A189-DF0BBD8B6795}"/>
          </ac:spMkLst>
        </pc:spChg>
        <pc:spChg chg="add del mod">
          <ac:chgData name="Bruno Ribstein" userId="b81d010f-da2b-49a1-b06f-11093b5cc4be" providerId="ADAL" clId="{18D558CB-444D-40B7-B103-EF69F675A85F}" dt="2021-06-23T14:26:04.902" v="2240" actId="478"/>
          <ac:spMkLst>
            <pc:docMk/>
            <pc:sldMk cId="2654276661" sldId="1140"/>
            <ac:spMk id="11" creationId="{E78F7F6B-E47A-43E6-8EEC-287268079C80}"/>
          </ac:spMkLst>
        </pc:spChg>
        <pc:spChg chg="add mod">
          <ac:chgData name="Bruno Ribstein" userId="b81d010f-da2b-49a1-b06f-11093b5cc4be" providerId="ADAL" clId="{18D558CB-444D-40B7-B103-EF69F675A85F}" dt="2021-06-23T14:53:56.681" v="2479" actId="1076"/>
          <ac:spMkLst>
            <pc:docMk/>
            <pc:sldMk cId="2654276661" sldId="1140"/>
            <ac:spMk id="13" creationId="{913049DE-0D3B-4B51-BD81-3E82D9CF8358}"/>
          </ac:spMkLst>
        </pc:spChg>
        <pc:spChg chg="mod">
          <ac:chgData name="Bruno Ribstein" userId="b81d010f-da2b-49a1-b06f-11093b5cc4be" providerId="ADAL" clId="{18D558CB-444D-40B7-B103-EF69F675A85F}" dt="2021-06-23T14:53:52.174" v="2478" actId="6549"/>
          <ac:spMkLst>
            <pc:docMk/>
            <pc:sldMk cId="2654276661" sldId="1140"/>
            <ac:spMk id="41" creationId="{DF66D601-45AB-4592-AB74-78601B992E99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2654276661" sldId="1140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2654276661" sldId="1140"/>
            <ac:spMk id="19478" creationId="{00000000-0000-0000-0000-000000000000}"/>
          </ac:spMkLst>
        </pc:spChg>
        <pc:picChg chg="add mod ord">
          <ac:chgData name="Bruno Ribstein" userId="b81d010f-da2b-49a1-b06f-11093b5cc4be" providerId="ADAL" clId="{18D558CB-444D-40B7-B103-EF69F675A85F}" dt="2021-06-23T14:53:20.205" v="2460" actId="1036"/>
          <ac:picMkLst>
            <pc:docMk/>
            <pc:sldMk cId="2654276661" sldId="1140"/>
            <ac:picMk id="10" creationId="{8C5FA003-F375-4AA3-99E7-D596421418EF}"/>
          </ac:picMkLst>
        </pc:picChg>
        <pc:picChg chg="del">
          <ac:chgData name="Bruno Ribstein" userId="b81d010f-da2b-49a1-b06f-11093b5cc4be" providerId="ADAL" clId="{18D558CB-444D-40B7-B103-EF69F675A85F}" dt="2021-06-23T14:15:52.505" v="2010" actId="478"/>
          <ac:picMkLst>
            <pc:docMk/>
            <pc:sldMk cId="2654276661" sldId="1140"/>
            <ac:picMk id="12" creationId="{CBCF4767-DE7A-4AAB-B5BC-599440A9B061}"/>
          </ac:picMkLst>
        </pc:picChg>
      </pc:sldChg>
      <pc:sldChg chg="addSp delSp modSp add mod">
        <pc:chgData name="Bruno Ribstein" userId="b81d010f-da2b-49a1-b06f-11093b5cc4be" providerId="ADAL" clId="{18D558CB-444D-40B7-B103-EF69F675A85F}" dt="2021-06-28T09:20:33.268" v="3781"/>
        <pc:sldMkLst>
          <pc:docMk/>
          <pc:sldMk cId="2408215139" sldId="1141"/>
        </pc:sldMkLst>
        <pc:spChg chg="add mod">
          <ac:chgData name="Bruno Ribstein" userId="b81d010f-da2b-49a1-b06f-11093b5cc4be" providerId="ADAL" clId="{18D558CB-444D-40B7-B103-EF69F675A85F}" dt="2021-06-23T14:28:35.735" v="2282"/>
          <ac:spMkLst>
            <pc:docMk/>
            <pc:sldMk cId="2408215139" sldId="1141"/>
            <ac:spMk id="11" creationId="{8756A922-8821-498C-8631-DE069E9B6928}"/>
          </ac:spMkLst>
        </pc:spChg>
        <pc:spChg chg="add mod">
          <ac:chgData name="Bruno Ribstein" userId="b81d010f-da2b-49a1-b06f-11093b5cc4be" providerId="ADAL" clId="{18D558CB-444D-40B7-B103-EF69F675A85F}" dt="2021-06-23T14:28:42.599" v="2283"/>
          <ac:spMkLst>
            <pc:docMk/>
            <pc:sldMk cId="2408215139" sldId="1141"/>
            <ac:spMk id="12" creationId="{E1D2B20B-5624-4D6C-A467-CE68B2614D05}"/>
          </ac:spMkLst>
        </pc:spChg>
        <pc:spChg chg="add mod ord">
          <ac:chgData name="Bruno Ribstein" userId="b81d010f-da2b-49a1-b06f-11093b5cc4be" providerId="ADAL" clId="{18D558CB-444D-40B7-B103-EF69F675A85F}" dt="2021-06-24T07:00:01.753" v="3546" actId="167"/>
          <ac:spMkLst>
            <pc:docMk/>
            <pc:sldMk cId="2408215139" sldId="1141"/>
            <ac:spMk id="13" creationId="{170CB34B-7336-4DC7-A766-226B843E2B5D}"/>
          </ac:spMkLst>
        </pc:spChg>
        <pc:spChg chg="del">
          <ac:chgData name="Bruno Ribstein" userId="b81d010f-da2b-49a1-b06f-11093b5cc4be" providerId="ADAL" clId="{18D558CB-444D-40B7-B103-EF69F675A85F}" dt="2021-06-23T14:28:25.699" v="2280" actId="478"/>
          <ac:spMkLst>
            <pc:docMk/>
            <pc:sldMk cId="2408215139" sldId="1141"/>
            <ac:spMk id="13" creationId="{913049DE-0D3B-4B51-BD81-3E82D9CF8358}"/>
          </ac:spMkLst>
        </pc:spChg>
        <pc:spChg chg="add mod">
          <ac:chgData name="Bruno Ribstein" userId="b81d010f-da2b-49a1-b06f-11093b5cc4be" providerId="ADAL" clId="{18D558CB-444D-40B7-B103-EF69F675A85F}" dt="2021-06-23T14:28:52.844" v="2284"/>
          <ac:spMkLst>
            <pc:docMk/>
            <pc:sldMk cId="2408215139" sldId="1141"/>
            <ac:spMk id="14" creationId="{1959F1E3-2C02-4596-9F7C-FE1CD8FB1568}"/>
          </ac:spMkLst>
        </pc:spChg>
        <pc:spChg chg="add mod">
          <ac:chgData name="Bruno Ribstein" userId="b81d010f-da2b-49a1-b06f-11093b5cc4be" providerId="ADAL" clId="{18D558CB-444D-40B7-B103-EF69F675A85F}" dt="2021-06-23T14:28:52.844" v="2284"/>
          <ac:spMkLst>
            <pc:docMk/>
            <pc:sldMk cId="2408215139" sldId="1141"/>
            <ac:spMk id="15" creationId="{9567BA14-00F2-4E1E-991B-A17E6860B0D1}"/>
          </ac:spMkLst>
        </pc:spChg>
        <pc:spChg chg="add mod">
          <ac:chgData name="Bruno Ribstein" userId="b81d010f-da2b-49a1-b06f-11093b5cc4be" providerId="ADAL" clId="{18D558CB-444D-40B7-B103-EF69F675A85F}" dt="2021-06-23T14:28:52.844" v="2284"/>
          <ac:spMkLst>
            <pc:docMk/>
            <pc:sldMk cId="2408215139" sldId="1141"/>
            <ac:spMk id="16" creationId="{35F098DF-DE6D-4996-A27F-64219B64B83F}"/>
          </ac:spMkLst>
        </pc:spChg>
        <pc:spChg chg="del">
          <ac:chgData name="Bruno Ribstein" userId="b81d010f-da2b-49a1-b06f-11093b5cc4be" providerId="ADAL" clId="{18D558CB-444D-40B7-B103-EF69F675A85F}" dt="2021-06-23T14:28:29.052" v="2281" actId="478"/>
          <ac:spMkLst>
            <pc:docMk/>
            <pc:sldMk cId="2408215139" sldId="1141"/>
            <ac:spMk id="41" creationId="{DF66D601-45AB-4592-AB74-78601B992E99}"/>
          </ac:spMkLst>
        </pc:spChg>
        <pc:spChg chg="mod">
          <ac:chgData name="Bruno Ribstein" userId="b81d010f-da2b-49a1-b06f-11093b5cc4be" providerId="ADAL" clId="{18D558CB-444D-40B7-B103-EF69F675A85F}" dt="2021-06-23T14:29:04.712" v="2296" actId="20577"/>
          <ac:spMkLst>
            <pc:docMk/>
            <pc:sldMk cId="2408215139" sldId="1141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2408215139" sldId="1141"/>
            <ac:spMk id="19478" creationId="{00000000-0000-0000-0000-000000000000}"/>
          </ac:spMkLst>
        </pc:spChg>
        <pc:picChg chg="del">
          <ac:chgData name="Bruno Ribstein" userId="b81d010f-da2b-49a1-b06f-11093b5cc4be" providerId="ADAL" clId="{18D558CB-444D-40B7-B103-EF69F675A85F}" dt="2021-06-23T14:28:22.171" v="2279" actId="478"/>
          <ac:picMkLst>
            <pc:docMk/>
            <pc:sldMk cId="2408215139" sldId="1141"/>
            <ac:picMk id="10" creationId="{8C5FA003-F375-4AA3-99E7-D596421418EF}"/>
          </ac:picMkLst>
        </pc:picChg>
      </pc:sldChg>
      <pc:sldChg chg="addSp delSp modSp add mod ord">
        <pc:chgData name="Bruno Ribstein" userId="b81d010f-da2b-49a1-b06f-11093b5cc4be" providerId="ADAL" clId="{18D558CB-444D-40B7-B103-EF69F675A85F}" dt="2021-06-28T09:21:16.891" v="3785"/>
        <pc:sldMkLst>
          <pc:docMk/>
          <pc:sldMk cId="3495219541" sldId="1142"/>
        </pc:sldMkLst>
        <pc:spChg chg="add mod">
          <ac:chgData name="Bruno Ribstein" userId="b81d010f-da2b-49a1-b06f-11093b5cc4be" providerId="ADAL" clId="{18D558CB-444D-40B7-B103-EF69F675A85F}" dt="2021-06-23T14:54:52.353" v="2490" actId="1035"/>
          <ac:spMkLst>
            <pc:docMk/>
            <pc:sldMk cId="3495219541" sldId="1142"/>
            <ac:spMk id="12" creationId="{889C43D6-433E-4090-B81F-933380A179D7}"/>
          </ac:spMkLst>
        </pc:spChg>
        <pc:spChg chg="del">
          <ac:chgData name="Bruno Ribstein" userId="b81d010f-da2b-49a1-b06f-11093b5cc4be" providerId="ADAL" clId="{18D558CB-444D-40B7-B103-EF69F675A85F}" dt="2021-06-23T14:45:54.780" v="2301" actId="478"/>
          <ac:spMkLst>
            <pc:docMk/>
            <pc:sldMk cId="3495219541" sldId="1142"/>
            <ac:spMk id="13" creationId="{913049DE-0D3B-4B51-BD81-3E82D9CF8358}"/>
          </ac:spMkLst>
        </pc:spChg>
        <pc:spChg chg="mod">
          <ac:chgData name="Bruno Ribstein" userId="b81d010f-da2b-49a1-b06f-11093b5cc4be" providerId="ADAL" clId="{18D558CB-444D-40B7-B103-EF69F675A85F}" dt="2021-06-23T14:56:15.189" v="2506" actId="20577"/>
          <ac:spMkLst>
            <pc:docMk/>
            <pc:sldMk cId="3495219541" sldId="1142"/>
            <ac:spMk id="41" creationId="{DF66D601-45AB-4592-AB74-78601B992E99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3495219541" sldId="1142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495219541" sldId="1142"/>
            <ac:spMk id="19478" creationId="{00000000-0000-0000-0000-000000000000}"/>
          </ac:spMkLst>
        </pc:spChg>
        <pc:picChg chg="del">
          <ac:chgData name="Bruno Ribstein" userId="b81d010f-da2b-49a1-b06f-11093b5cc4be" providerId="ADAL" clId="{18D558CB-444D-40B7-B103-EF69F675A85F}" dt="2021-06-23T14:45:56.589" v="2302" actId="478"/>
          <ac:picMkLst>
            <pc:docMk/>
            <pc:sldMk cId="3495219541" sldId="1142"/>
            <ac:picMk id="10" creationId="{8C5FA003-F375-4AA3-99E7-D596421418EF}"/>
          </ac:picMkLst>
        </pc:picChg>
        <pc:picChg chg="add mod">
          <ac:chgData name="Bruno Ribstein" userId="b81d010f-da2b-49a1-b06f-11093b5cc4be" providerId="ADAL" clId="{18D558CB-444D-40B7-B103-EF69F675A85F}" dt="2021-06-23T14:52:58.366" v="2442" actId="1036"/>
          <ac:picMkLst>
            <pc:docMk/>
            <pc:sldMk cId="3495219541" sldId="1142"/>
            <ac:picMk id="11" creationId="{787275F1-C1FD-49D4-8499-E8C784E29CD0}"/>
          </ac:picMkLst>
        </pc:picChg>
        <pc:cxnChg chg="add mod">
          <ac:chgData name="Bruno Ribstein" userId="b81d010f-da2b-49a1-b06f-11093b5cc4be" providerId="ADAL" clId="{18D558CB-444D-40B7-B103-EF69F675A85F}" dt="2021-06-23T14:54:52.353" v="2490" actId="1035"/>
          <ac:cxnSpMkLst>
            <pc:docMk/>
            <pc:sldMk cId="3495219541" sldId="1142"/>
            <ac:cxnSpMk id="14" creationId="{E3387523-6AFC-4496-B859-2FA35A463E61}"/>
          </ac:cxnSpMkLst>
        </pc:cxnChg>
      </pc:sldChg>
      <pc:sldChg chg="addSp delSp modSp add mod">
        <pc:chgData name="Bruno Ribstein" userId="b81d010f-da2b-49a1-b06f-11093b5cc4be" providerId="ADAL" clId="{18D558CB-444D-40B7-B103-EF69F675A85F}" dt="2021-06-30T16:35:10.673" v="4051" actId="1076"/>
        <pc:sldMkLst>
          <pc:docMk/>
          <pc:sldMk cId="1392543348" sldId="1143"/>
        </pc:sldMkLst>
        <pc:spChg chg="del">
          <ac:chgData name="Bruno Ribstein" userId="b81d010f-da2b-49a1-b06f-11093b5cc4be" providerId="ADAL" clId="{18D558CB-444D-40B7-B103-EF69F675A85F}" dt="2021-06-23T15:00:35.769" v="2511" actId="478"/>
          <ac:spMkLst>
            <pc:docMk/>
            <pc:sldMk cId="1392543348" sldId="1143"/>
            <ac:spMk id="12" creationId="{889C43D6-433E-4090-B81F-933380A179D7}"/>
          </ac:spMkLst>
        </pc:spChg>
        <pc:spChg chg="add mod">
          <ac:chgData name="Bruno Ribstein" userId="b81d010f-da2b-49a1-b06f-11093b5cc4be" providerId="ADAL" clId="{18D558CB-444D-40B7-B103-EF69F675A85F}" dt="2021-06-30T16:35:08.322" v="4050" actId="1076"/>
          <ac:spMkLst>
            <pc:docMk/>
            <pc:sldMk cId="1392543348" sldId="1143"/>
            <ac:spMk id="15" creationId="{C45C2FB7-08D7-4339-8D67-62BACA1FBFC8}"/>
          </ac:spMkLst>
        </pc:spChg>
        <pc:spChg chg="add mod">
          <ac:chgData name="Bruno Ribstein" userId="b81d010f-da2b-49a1-b06f-11093b5cc4be" providerId="ADAL" clId="{18D558CB-444D-40B7-B103-EF69F675A85F}" dt="2021-06-23T15:29:28.478" v="2724" actId="123"/>
          <ac:spMkLst>
            <pc:docMk/>
            <pc:sldMk cId="1392543348" sldId="1143"/>
            <ac:spMk id="17" creationId="{DE2A79D7-4C41-42A9-AF1C-CE6AE3497F41}"/>
          </ac:spMkLst>
        </pc:spChg>
        <pc:spChg chg="mod">
          <ac:chgData name="Bruno Ribstein" userId="b81d010f-da2b-49a1-b06f-11093b5cc4be" providerId="ADAL" clId="{18D558CB-444D-40B7-B103-EF69F675A85F}" dt="2021-06-23T15:29:11.052" v="2719" actId="6549"/>
          <ac:spMkLst>
            <pc:docMk/>
            <pc:sldMk cId="1392543348" sldId="1143"/>
            <ac:spMk id="41" creationId="{DF66D601-45AB-4592-AB74-78601B992E99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1392543348" sldId="1143"/>
            <ac:spMk id="19459" creationId="{00000000-0000-0000-0000-000000000000}"/>
          </ac:spMkLst>
        </pc:spChg>
        <pc:spChg chg="ord">
          <ac:chgData name="Bruno Ribstein" userId="b81d010f-da2b-49a1-b06f-11093b5cc4be" providerId="ADAL" clId="{18D558CB-444D-40B7-B103-EF69F675A85F}" dt="2021-06-23T15:27:09.511" v="2697" actId="166"/>
          <ac:spMkLst>
            <pc:docMk/>
            <pc:sldMk cId="1392543348" sldId="1143"/>
            <ac:spMk id="19477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1392543348" sldId="1143"/>
            <ac:spMk id="19478" creationId="{00000000-0000-0000-0000-000000000000}"/>
          </ac:spMkLst>
        </pc:spChg>
        <pc:picChg chg="del">
          <ac:chgData name="Bruno Ribstein" userId="b81d010f-da2b-49a1-b06f-11093b5cc4be" providerId="ADAL" clId="{18D558CB-444D-40B7-B103-EF69F675A85F}" dt="2021-06-23T15:00:31.342" v="2510" actId="478"/>
          <ac:picMkLst>
            <pc:docMk/>
            <pc:sldMk cId="1392543348" sldId="1143"/>
            <ac:picMk id="11" creationId="{787275F1-C1FD-49D4-8499-E8C784E29CD0}"/>
          </ac:picMkLst>
        </pc:picChg>
        <pc:picChg chg="add mod">
          <ac:chgData name="Bruno Ribstein" userId="b81d010f-da2b-49a1-b06f-11093b5cc4be" providerId="ADAL" clId="{18D558CB-444D-40B7-B103-EF69F675A85F}" dt="2021-06-30T16:35:10.673" v="4051" actId="1076"/>
          <ac:picMkLst>
            <pc:docMk/>
            <pc:sldMk cId="1392543348" sldId="1143"/>
            <ac:picMk id="12" creationId="{A26E4C3B-FFFA-4F1C-9030-9038FDBB20E8}"/>
          </ac:picMkLst>
        </pc:picChg>
        <pc:picChg chg="add mod ord">
          <ac:chgData name="Bruno Ribstein" userId="b81d010f-da2b-49a1-b06f-11093b5cc4be" providerId="ADAL" clId="{18D558CB-444D-40B7-B103-EF69F675A85F}" dt="2021-06-23T15:27:00.465" v="2696" actId="1038"/>
          <ac:picMkLst>
            <pc:docMk/>
            <pc:sldMk cId="1392543348" sldId="1143"/>
            <ac:picMk id="13" creationId="{FF48887A-FF6E-4181-9E65-5B0BA6ACB964}"/>
          </ac:picMkLst>
        </pc:picChg>
        <pc:cxnChg chg="del mod">
          <ac:chgData name="Bruno Ribstein" userId="b81d010f-da2b-49a1-b06f-11093b5cc4be" providerId="ADAL" clId="{18D558CB-444D-40B7-B103-EF69F675A85F}" dt="2021-06-23T15:00:35.769" v="2511" actId="478"/>
          <ac:cxnSpMkLst>
            <pc:docMk/>
            <pc:sldMk cId="1392543348" sldId="1143"/>
            <ac:cxnSpMk id="14" creationId="{E3387523-6AFC-4496-B859-2FA35A463E61}"/>
          </ac:cxnSpMkLst>
        </pc:cxnChg>
        <pc:cxnChg chg="add mod">
          <ac:chgData name="Bruno Ribstein" userId="b81d010f-da2b-49a1-b06f-11093b5cc4be" providerId="ADAL" clId="{18D558CB-444D-40B7-B103-EF69F675A85F}" dt="2021-06-30T16:35:08.322" v="4050" actId="1076"/>
          <ac:cxnSpMkLst>
            <pc:docMk/>
            <pc:sldMk cId="1392543348" sldId="1143"/>
            <ac:cxnSpMk id="16" creationId="{91011830-1CC3-44DC-84A3-A63B3885AC5B}"/>
          </ac:cxnSpMkLst>
        </pc:cxnChg>
      </pc:sldChg>
      <pc:sldChg chg="delSp modSp add mod">
        <pc:chgData name="Bruno Ribstein" userId="b81d010f-da2b-49a1-b06f-11093b5cc4be" providerId="ADAL" clId="{18D558CB-444D-40B7-B103-EF69F675A85F}" dt="2021-06-28T09:21:16.891" v="3785"/>
        <pc:sldMkLst>
          <pc:docMk/>
          <pc:sldMk cId="2335694346" sldId="1144"/>
        </pc:sldMkLst>
        <pc:spChg chg="del">
          <ac:chgData name="Bruno Ribstein" userId="b81d010f-da2b-49a1-b06f-11093b5cc4be" providerId="ADAL" clId="{18D558CB-444D-40B7-B103-EF69F675A85F}" dt="2021-06-23T15:31:13.806" v="2737" actId="478"/>
          <ac:spMkLst>
            <pc:docMk/>
            <pc:sldMk cId="2335694346" sldId="1144"/>
            <ac:spMk id="15" creationId="{C45C2FB7-08D7-4339-8D67-62BACA1FBFC8}"/>
          </ac:spMkLst>
        </pc:spChg>
        <pc:spChg chg="del">
          <ac:chgData name="Bruno Ribstein" userId="b81d010f-da2b-49a1-b06f-11093b5cc4be" providerId="ADAL" clId="{18D558CB-444D-40B7-B103-EF69F675A85F}" dt="2021-06-23T15:31:17.593" v="2738" actId="478"/>
          <ac:spMkLst>
            <pc:docMk/>
            <pc:sldMk cId="2335694346" sldId="1144"/>
            <ac:spMk id="17" creationId="{DE2A79D7-4C41-42A9-AF1C-CE6AE3497F41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2335694346" sldId="1144"/>
            <ac:spMk id="41" creationId="{DF66D601-45AB-4592-AB74-78601B992E99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2335694346" sldId="1144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2335694346" sldId="1144"/>
            <ac:spMk id="19478" creationId="{00000000-0000-0000-0000-000000000000}"/>
          </ac:spMkLst>
        </pc:spChg>
        <pc:picChg chg="del">
          <ac:chgData name="Bruno Ribstein" userId="b81d010f-da2b-49a1-b06f-11093b5cc4be" providerId="ADAL" clId="{18D558CB-444D-40B7-B103-EF69F675A85F}" dt="2021-06-23T15:31:11.255" v="2736" actId="478"/>
          <ac:picMkLst>
            <pc:docMk/>
            <pc:sldMk cId="2335694346" sldId="1144"/>
            <ac:picMk id="13" creationId="{FF48887A-FF6E-4181-9E65-5B0BA6ACB964}"/>
          </ac:picMkLst>
        </pc:picChg>
        <pc:cxnChg chg="del mod">
          <ac:chgData name="Bruno Ribstein" userId="b81d010f-da2b-49a1-b06f-11093b5cc4be" providerId="ADAL" clId="{18D558CB-444D-40B7-B103-EF69F675A85F}" dt="2021-06-23T15:31:13.806" v="2737" actId="478"/>
          <ac:cxnSpMkLst>
            <pc:docMk/>
            <pc:sldMk cId="2335694346" sldId="1144"/>
            <ac:cxnSpMk id="16" creationId="{91011830-1CC3-44DC-84A3-A63B3885AC5B}"/>
          </ac:cxnSpMkLst>
        </pc:cxnChg>
      </pc:sldChg>
      <pc:sldChg chg="addSp delSp modSp add mod">
        <pc:chgData name="Bruno Ribstein" userId="b81d010f-da2b-49a1-b06f-11093b5cc4be" providerId="ADAL" clId="{18D558CB-444D-40B7-B103-EF69F675A85F}" dt="2021-06-28T09:21:16.891" v="3785"/>
        <pc:sldMkLst>
          <pc:docMk/>
          <pc:sldMk cId="531334687" sldId="1145"/>
        </pc:sldMkLst>
        <pc:spChg chg="add mod">
          <ac:chgData name="Bruno Ribstein" userId="b81d010f-da2b-49a1-b06f-11093b5cc4be" providerId="ADAL" clId="{18D558CB-444D-40B7-B103-EF69F675A85F}" dt="2021-06-23T15:54:11.905" v="3161" actId="6549"/>
          <ac:spMkLst>
            <pc:docMk/>
            <pc:sldMk cId="531334687" sldId="1145"/>
            <ac:spMk id="8" creationId="{C89E71BC-2537-4D5C-9170-C86496BC281F}"/>
          </ac:spMkLst>
        </pc:spChg>
        <pc:spChg chg="del">
          <ac:chgData name="Bruno Ribstein" userId="b81d010f-da2b-49a1-b06f-11093b5cc4be" providerId="ADAL" clId="{18D558CB-444D-40B7-B103-EF69F675A85F}" dt="2021-06-23T15:51:39.959" v="3120" actId="478"/>
          <ac:spMkLst>
            <pc:docMk/>
            <pc:sldMk cId="531334687" sldId="1145"/>
            <ac:spMk id="41" creationId="{DF66D601-45AB-4592-AB74-78601B992E99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531334687" sldId="1145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531334687" sldId="1145"/>
            <ac:spMk id="19478" creationId="{00000000-0000-0000-0000-000000000000}"/>
          </ac:spMkLst>
        </pc:spChg>
      </pc:sldChg>
      <pc:sldChg chg="modSp add mod">
        <pc:chgData name="Bruno Ribstein" userId="b81d010f-da2b-49a1-b06f-11093b5cc4be" providerId="ADAL" clId="{18D558CB-444D-40B7-B103-EF69F675A85F}" dt="2021-06-28T09:21:16.891" v="3785"/>
        <pc:sldMkLst>
          <pc:docMk/>
          <pc:sldMk cId="2195912762" sldId="1146"/>
        </pc:sldMkLst>
        <pc:spChg chg="mod">
          <ac:chgData name="Bruno Ribstein" userId="b81d010f-da2b-49a1-b06f-11093b5cc4be" providerId="ADAL" clId="{18D558CB-444D-40B7-B103-EF69F675A85F}" dt="2021-06-23T15:57:16.981" v="3175" actId="123"/>
          <ac:spMkLst>
            <pc:docMk/>
            <pc:sldMk cId="2195912762" sldId="1146"/>
            <ac:spMk id="8" creationId="{C89E71BC-2537-4D5C-9170-C86496BC281F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2195912762" sldId="1146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2195912762" sldId="1146"/>
            <ac:spMk id="19478" creationId="{00000000-0000-0000-0000-000000000000}"/>
          </ac:spMkLst>
        </pc:spChg>
      </pc:sldChg>
      <pc:sldChg chg="addSp delSp modSp add mod">
        <pc:chgData name="Bruno Ribstein" userId="b81d010f-da2b-49a1-b06f-11093b5cc4be" providerId="ADAL" clId="{18D558CB-444D-40B7-B103-EF69F675A85F}" dt="2021-06-28T09:21:16.891" v="3785"/>
        <pc:sldMkLst>
          <pc:docMk/>
          <pc:sldMk cId="3952185517" sldId="1147"/>
        </pc:sldMkLst>
        <pc:spChg chg="del">
          <ac:chgData name="Bruno Ribstein" userId="b81d010f-da2b-49a1-b06f-11093b5cc4be" providerId="ADAL" clId="{18D558CB-444D-40B7-B103-EF69F675A85F}" dt="2021-06-23T15:58:06.531" v="3179" actId="478"/>
          <ac:spMkLst>
            <pc:docMk/>
            <pc:sldMk cId="3952185517" sldId="1147"/>
            <ac:spMk id="8" creationId="{C89E71BC-2537-4D5C-9170-C86496BC281F}"/>
          </ac:spMkLst>
        </pc:spChg>
        <pc:spChg chg="add mod">
          <ac:chgData name="Bruno Ribstein" userId="b81d010f-da2b-49a1-b06f-11093b5cc4be" providerId="ADAL" clId="{18D558CB-444D-40B7-B103-EF69F675A85F}" dt="2021-06-23T16:03:48.453" v="3257" actId="164"/>
          <ac:spMkLst>
            <pc:docMk/>
            <pc:sldMk cId="3952185517" sldId="1147"/>
            <ac:spMk id="9" creationId="{B522E20C-3B75-4DE3-B6E9-EC3F766BB52D}"/>
          </ac:spMkLst>
        </pc:spChg>
        <pc:spChg chg="add mod">
          <ac:chgData name="Bruno Ribstein" userId="b81d010f-da2b-49a1-b06f-11093b5cc4be" providerId="ADAL" clId="{18D558CB-444D-40B7-B103-EF69F675A85F}" dt="2021-06-23T16:03:48.453" v="3257" actId="164"/>
          <ac:spMkLst>
            <pc:docMk/>
            <pc:sldMk cId="3952185517" sldId="1147"/>
            <ac:spMk id="10" creationId="{0A418E6B-D1E9-4476-B5AE-F3ABFDC5C6AC}"/>
          </ac:spMkLst>
        </pc:spChg>
        <pc:spChg chg="add mod">
          <ac:chgData name="Bruno Ribstein" userId="b81d010f-da2b-49a1-b06f-11093b5cc4be" providerId="ADAL" clId="{18D558CB-444D-40B7-B103-EF69F675A85F}" dt="2021-06-23T16:03:48.453" v="3257" actId="164"/>
          <ac:spMkLst>
            <pc:docMk/>
            <pc:sldMk cId="3952185517" sldId="1147"/>
            <ac:spMk id="11" creationId="{CF7DD3AD-44EE-4305-9381-251E7809FCC9}"/>
          </ac:spMkLst>
        </pc:spChg>
        <pc:spChg chg="add mod">
          <ac:chgData name="Bruno Ribstein" userId="b81d010f-da2b-49a1-b06f-11093b5cc4be" providerId="ADAL" clId="{18D558CB-444D-40B7-B103-EF69F675A85F}" dt="2021-06-23T16:03:48.453" v="3257" actId="164"/>
          <ac:spMkLst>
            <pc:docMk/>
            <pc:sldMk cId="3952185517" sldId="1147"/>
            <ac:spMk id="12" creationId="{2C0DC573-DC18-4873-A8BD-C1163D3BE2AA}"/>
          </ac:spMkLst>
        </pc:spChg>
        <pc:spChg chg="add mod">
          <ac:chgData name="Bruno Ribstein" userId="b81d010f-da2b-49a1-b06f-11093b5cc4be" providerId="ADAL" clId="{18D558CB-444D-40B7-B103-EF69F675A85F}" dt="2021-06-23T16:01:01.994" v="3222" actId="164"/>
          <ac:spMkLst>
            <pc:docMk/>
            <pc:sldMk cId="3952185517" sldId="1147"/>
            <ac:spMk id="13" creationId="{DC8D9D52-09E4-4A57-8D7C-9C567A940AF2}"/>
          </ac:spMkLst>
        </pc:spChg>
        <pc:spChg chg="add mod">
          <ac:chgData name="Bruno Ribstein" userId="b81d010f-da2b-49a1-b06f-11093b5cc4be" providerId="ADAL" clId="{18D558CB-444D-40B7-B103-EF69F675A85F}" dt="2021-06-23T16:01:01.994" v="3222" actId="164"/>
          <ac:spMkLst>
            <pc:docMk/>
            <pc:sldMk cId="3952185517" sldId="1147"/>
            <ac:spMk id="14" creationId="{6DBD7C4F-580E-4773-BD90-EC1818455369}"/>
          </ac:spMkLst>
        </pc:spChg>
        <pc:spChg chg="add mod">
          <ac:chgData name="Bruno Ribstein" userId="b81d010f-da2b-49a1-b06f-11093b5cc4be" providerId="ADAL" clId="{18D558CB-444D-40B7-B103-EF69F675A85F}" dt="2021-06-23T16:01:01.994" v="3222" actId="164"/>
          <ac:spMkLst>
            <pc:docMk/>
            <pc:sldMk cId="3952185517" sldId="1147"/>
            <ac:spMk id="15" creationId="{1160974D-504B-4838-A6D0-FC32BF4CC2BD}"/>
          </ac:spMkLst>
        </pc:spChg>
        <pc:spChg chg="add mod">
          <ac:chgData name="Bruno Ribstein" userId="b81d010f-da2b-49a1-b06f-11093b5cc4be" providerId="ADAL" clId="{18D558CB-444D-40B7-B103-EF69F675A85F}" dt="2021-06-23T16:01:01.994" v="3222" actId="164"/>
          <ac:spMkLst>
            <pc:docMk/>
            <pc:sldMk cId="3952185517" sldId="1147"/>
            <ac:spMk id="16" creationId="{3ED8C529-8DA9-4506-B91E-0E1585B82D53}"/>
          </ac:spMkLst>
        </pc:spChg>
        <pc:spChg chg="add mod topLvl">
          <ac:chgData name="Bruno Ribstein" userId="b81d010f-da2b-49a1-b06f-11093b5cc4be" providerId="ADAL" clId="{18D558CB-444D-40B7-B103-EF69F675A85F}" dt="2021-06-23T16:05:57.892" v="3271" actId="164"/>
          <ac:spMkLst>
            <pc:docMk/>
            <pc:sldMk cId="3952185517" sldId="1147"/>
            <ac:spMk id="17" creationId="{B1D0BD29-F6CB-4397-A29A-5B45B599B6BB}"/>
          </ac:spMkLst>
        </pc:spChg>
        <pc:spChg chg="add mod topLvl">
          <ac:chgData name="Bruno Ribstein" userId="b81d010f-da2b-49a1-b06f-11093b5cc4be" providerId="ADAL" clId="{18D558CB-444D-40B7-B103-EF69F675A85F}" dt="2021-06-23T16:05:57.892" v="3271" actId="164"/>
          <ac:spMkLst>
            <pc:docMk/>
            <pc:sldMk cId="3952185517" sldId="1147"/>
            <ac:spMk id="18" creationId="{C229117F-5077-4540-9183-40734074EF45}"/>
          </ac:spMkLst>
        </pc:spChg>
        <pc:spChg chg="add del mod topLvl">
          <ac:chgData name="Bruno Ribstein" userId="b81d010f-da2b-49a1-b06f-11093b5cc4be" providerId="ADAL" clId="{18D558CB-444D-40B7-B103-EF69F675A85F}" dt="2021-06-23T16:05:31.133" v="3263" actId="478"/>
          <ac:spMkLst>
            <pc:docMk/>
            <pc:sldMk cId="3952185517" sldId="1147"/>
            <ac:spMk id="19" creationId="{C127063B-35FF-47EE-BF3A-0F3619B0CBF3}"/>
          </ac:spMkLst>
        </pc:spChg>
        <pc:spChg chg="add del mod topLvl">
          <ac:chgData name="Bruno Ribstein" userId="b81d010f-da2b-49a1-b06f-11093b5cc4be" providerId="ADAL" clId="{18D558CB-444D-40B7-B103-EF69F675A85F}" dt="2021-06-23T16:05:33.789" v="3264" actId="478"/>
          <ac:spMkLst>
            <pc:docMk/>
            <pc:sldMk cId="3952185517" sldId="1147"/>
            <ac:spMk id="20" creationId="{FAFE70B6-3279-4B9B-9220-4E14F3F674A8}"/>
          </ac:spMkLst>
        </pc:spChg>
        <pc:spChg chg="add mod">
          <ac:chgData name="Bruno Ribstein" userId="b81d010f-da2b-49a1-b06f-11093b5cc4be" providerId="ADAL" clId="{18D558CB-444D-40B7-B103-EF69F675A85F}" dt="2021-06-23T16:01:01.994" v="3222" actId="164"/>
          <ac:spMkLst>
            <pc:docMk/>
            <pc:sldMk cId="3952185517" sldId="1147"/>
            <ac:spMk id="21" creationId="{39DD9C53-1B79-41A2-90BE-3B5FA511F445}"/>
          </ac:spMkLst>
        </pc:spChg>
        <pc:spChg chg="add mod topLvl">
          <ac:chgData name="Bruno Ribstein" userId="b81d010f-da2b-49a1-b06f-11093b5cc4be" providerId="ADAL" clId="{18D558CB-444D-40B7-B103-EF69F675A85F}" dt="2021-06-23T16:05:57.892" v="3271" actId="164"/>
          <ac:spMkLst>
            <pc:docMk/>
            <pc:sldMk cId="3952185517" sldId="1147"/>
            <ac:spMk id="22" creationId="{14BCE272-BCCC-473E-9174-87F329AC1461}"/>
          </ac:spMkLst>
        </pc:spChg>
        <pc:spChg chg="add mod">
          <ac:chgData name="Bruno Ribstein" userId="b81d010f-da2b-49a1-b06f-11093b5cc4be" providerId="ADAL" clId="{18D558CB-444D-40B7-B103-EF69F675A85F}" dt="2021-06-23T16:01:01.994" v="3222" actId="164"/>
          <ac:spMkLst>
            <pc:docMk/>
            <pc:sldMk cId="3952185517" sldId="1147"/>
            <ac:spMk id="23" creationId="{CC0C3789-262E-43D7-8EEA-1EF2CF0CDA58}"/>
          </ac:spMkLst>
        </pc:spChg>
        <pc:spChg chg="add mod">
          <ac:chgData name="Bruno Ribstein" userId="b81d010f-da2b-49a1-b06f-11093b5cc4be" providerId="ADAL" clId="{18D558CB-444D-40B7-B103-EF69F675A85F}" dt="2021-06-23T16:01:01.994" v="3222" actId="164"/>
          <ac:spMkLst>
            <pc:docMk/>
            <pc:sldMk cId="3952185517" sldId="1147"/>
            <ac:spMk id="24" creationId="{2DF17102-C958-421F-BB17-31A004A8C4C5}"/>
          </ac:spMkLst>
        </pc:spChg>
        <pc:spChg chg="add mod">
          <ac:chgData name="Bruno Ribstein" userId="b81d010f-da2b-49a1-b06f-11093b5cc4be" providerId="ADAL" clId="{18D558CB-444D-40B7-B103-EF69F675A85F}" dt="2021-06-23T16:01:01.994" v="3222" actId="164"/>
          <ac:spMkLst>
            <pc:docMk/>
            <pc:sldMk cId="3952185517" sldId="1147"/>
            <ac:spMk id="25" creationId="{9018E003-FC5C-4DD6-B967-DF913CD8AE61}"/>
          </ac:spMkLst>
        </pc:spChg>
        <pc:spChg chg="add mod topLvl">
          <ac:chgData name="Bruno Ribstein" userId="b81d010f-da2b-49a1-b06f-11093b5cc4be" providerId="ADAL" clId="{18D558CB-444D-40B7-B103-EF69F675A85F}" dt="2021-06-23T16:05:57.892" v="3271" actId="164"/>
          <ac:spMkLst>
            <pc:docMk/>
            <pc:sldMk cId="3952185517" sldId="1147"/>
            <ac:spMk id="29" creationId="{0E651694-3141-4264-B22A-BCE48EBE7200}"/>
          </ac:spMkLst>
        </pc:spChg>
        <pc:spChg chg="add mod topLvl">
          <ac:chgData name="Bruno Ribstein" userId="b81d010f-da2b-49a1-b06f-11093b5cc4be" providerId="ADAL" clId="{18D558CB-444D-40B7-B103-EF69F675A85F}" dt="2021-06-23T16:05:57.892" v="3271" actId="164"/>
          <ac:spMkLst>
            <pc:docMk/>
            <pc:sldMk cId="3952185517" sldId="1147"/>
            <ac:spMk id="31" creationId="{5AAD6C5E-0620-4D86-B039-A2061A672B73}"/>
          </ac:spMkLst>
        </pc:spChg>
        <pc:spChg chg="add del mod topLvl">
          <ac:chgData name="Bruno Ribstein" userId="b81d010f-da2b-49a1-b06f-11093b5cc4be" providerId="ADAL" clId="{18D558CB-444D-40B7-B103-EF69F675A85F}" dt="2021-06-23T16:05:36.851" v="3267" actId="478"/>
          <ac:spMkLst>
            <pc:docMk/>
            <pc:sldMk cId="3952185517" sldId="1147"/>
            <ac:spMk id="32" creationId="{C43FF8B6-56C9-4F0F-96A9-47406E3BA079}"/>
          </ac:spMkLst>
        </pc:spChg>
        <pc:spChg chg="add del mod topLvl">
          <ac:chgData name="Bruno Ribstein" userId="b81d010f-da2b-49a1-b06f-11093b5cc4be" providerId="ADAL" clId="{18D558CB-444D-40B7-B103-EF69F675A85F}" dt="2021-06-23T16:05:35.004" v="3265" actId="478"/>
          <ac:spMkLst>
            <pc:docMk/>
            <pc:sldMk cId="3952185517" sldId="1147"/>
            <ac:spMk id="33" creationId="{3C0A08D0-5A81-4439-964C-FE4DE40286F7}"/>
          </ac:spMkLst>
        </pc:spChg>
        <pc:spChg chg="add del mod topLvl">
          <ac:chgData name="Bruno Ribstein" userId="b81d010f-da2b-49a1-b06f-11093b5cc4be" providerId="ADAL" clId="{18D558CB-444D-40B7-B103-EF69F675A85F}" dt="2021-06-23T16:05:35.784" v="3266" actId="478"/>
          <ac:spMkLst>
            <pc:docMk/>
            <pc:sldMk cId="3952185517" sldId="1147"/>
            <ac:spMk id="34" creationId="{4A61C564-27B3-40AD-A094-688FF528806C}"/>
          </ac:spMkLst>
        </pc:spChg>
        <pc:spChg chg="add mod topLvl">
          <ac:chgData name="Bruno Ribstein" userId="b81d010f-da2b-49a1-b06f-11093b5cc4be" providerId="ADAL" clId="{18D558CB-444D-40B7-B103-EF69F675A85F}" dt="2021-06-23T16:05:57.892" v="3271" actId="164"/>
          <ac:spMkLst>
            <pc:docMk/>
            <pc:sldMk cId="3952185517" sldId="1147"/>
            <ac:spMk id="35" creationId="{060AB3D1-3D2E-4411-B8CA-11A848420A4B}"/>
          </ac:spMkLst>
        </pc:spChg>
        <pc:spChg chg="add mod topLvl">
          <ac:chgData name="Bruno Ribstein" userId="b81d010f-da2b-49a1-b06f-11093b5cc4be" providerId="ADAL" clId="{18D558CB-444D-40B7-B103-EF69F675A85F}" dt="2021-06-23T16:05:57.892" v="3271" actId="164"/>
          <ac:spMkLst>
            <pc:docMk/>
            <pc:sldMk cId="3952185517" sldId="1147"/>
            <ac:spMk id="36" creationId="{ABF42C27-D00B-4799-B9D8-F9532D6FAD2A}"/>
          </ac:spMkLst>
        </pc:spChg>
        <pc:spChg chg="add mod topLvl">
          <ac:chgData name="Bruno Ribstein" userId="b81d010f-da2b-49a1-b06f-11093b5cc4be" providerId="ADAL" clId="{18D558CB-444D-40B7-B103-EF69F675A85F}" dt="2021-06-23T16:05:57.892" v="3271" actId="164"/>
          <ac:spMkLst>
            <pc:docMk/>
            <pc:sldMk cId="3952185517" sldId="1147"/>
            <ac:spMk id="38" creationId="{BD9E44A8-1FA5-4FB9-9593-22ABC1F7CBC6}"/>
          </ac:spMkLst>
        </pc:spChg>
        <pc:spChg chg="add del mod topLvl">
          <ac:chgData name="Bruno Ribstein" userId="b81d010f-da2b-49a1-b06f-11093b5cc4be" providerId="ADAL" clId="{18D558CB-444D-40B7-B103-EF69F675A85F}" dt="2021-06-23T16:05:38.853" v="3269" actId="478"/>
          <ac:spMkLst>
            <pc:docMk/>
            <pc:sldMk cId="3952185517" sldId="1147"/>
            <ac:spMk id="39" creationId="{ECCE5C4E-B0C4-4AA6-B72D-F027E55E68D6}"/>
          </ac:spMkLst>
        </pc:spChg>
        <pc:spChg chg="add del mod topLvl">
          <ac:chgData name="Bruno Ribstein" userId="b81d010f-da2b-49a1-b06f-11093b5cc4be" providerId="ADAL" clId="{18D558CB-444D-40B7-B103-EF69F675A85F}" dt="2021-06-23T16:05:38.022" v="3268" actId="478"/>
          <ac:spMkLst>
            <pc:docMk/>
            <pc:sldMk cId="3952185517" sldId="1147"/>
            <ac:spMk id="40" creationId="{993FA1AC-C410-49D5-AC38-BCAD98C9EA3A}"/>
          </ac:spMkLst>
        </pc:spChg>
        <pc:spChg chg="add del mod topLvl">
          <ac:chgData name="Bruno Ribstein" userId="b81d010f-da2b-49a1-b06f-11093b5cc4be" providerId="ADAL" clId="{18D558CB-444D-40B7-B103-EF69F675A85F}" dt="2021-06-23T16:05:39.667" v="3270" actId="478"/>
          <ac:spMkLst>
            <pc:docMk/>
            <pc:sldMk cId="3952185517" sldId="1147"/>
            <ac:spMk id="41" creationId="{C61D3824-A354-4370-A1F2-E46F0BA6E9EA}"/>
          </ac:spMkLst>
        </pc:spChg>
        <pc:spChg chg="add mod topLvl">
          <ac:chgData name="Bruno Ribstein" userId="b81d010f-da2b-49a1-b06f-11093b5cc4be" providerId="ADAL" clId="{18D558CB-444D-40B7-B103-EF69F675A85F}" dt="2021-06-23T16:05:57.892" v="3271" actId="164"/>
          <ac:spMkLst>
            <pc:docMk/>
            <pc:sldMk cId="3952185517" sldId="1147"/>
            <ac:spMk id="42" creationId="{F7405828-D28A-4A04-B6BE-B1918105902F}"/>
          </ac:spMkLst>
        </pc:spChg>
        <pc:spChg chg="add mod topLvl">
          <ac:chgData name="Bruno Ribstein" userId="b81d010f-da2b-49a1-b06f-11093b5cc4be" providerId="ADAL" clId="{18D558CB-444D-40B7-B103-EF69F675A85F}" dt="2021-06-23T16:05:57.892" v="3271" actId="164"/>
          <ac:spMkLst>
            <pc:docMk/>
            <pc:sldMk cId="3952185517" sldId="1147"/>
            <ac:spMk id="43" creationId="{5B8F92BD-0140-4B81-88CE-114FD1AA8991}"/>
          </ac:spMkLst>
        </pc:spChg>
        <pc:spChg chg="add mod">
          <ac:chgData name="Bruno Ribstein" userId="b81d010f-da2b-49a1-b06f-11093b5cc4be" providerId="ADAL" clId="{18D558CB-444D-40B7-B103-EF69F675A85F}" dt="2021-06-23T16:06:29.547" v="3272" actId="120"/>
          <ac:spMkLst>
            <pc:docMk/>
            <pc:sldMk cId="3952185517" sldId="1147"/>
            <ac:spMk id="45" creationId="{F35A5070-413A-4D49-928A-BDDD8B7EFB78}"/>
          </ac:spMkLst>
        </pc:spChg>
        <pc:spChg chg="add mod">
          <ac:chgData name="Bruno Ribstein" userId="b81d010f-da2b-49a1-b06f-11093b5cc4be" providerId="ADAL" clId="{18D558CB-444D-40B7-B103-EF69F675A85F}" dt="2021-06-23T16:06:32.217" v="3273" actId="120"/>
          <ac:spMkLst>
            <pc:docMk/>
            <pc:sldMk cId="3952185517" sldId="1147"/>
            <ac:spMk id="46" creationId="{2201809B-C28A-41B2-8901-9B3DD407EF39}"/>
          </ac:spMkLst>
        </pc:spChg>
        <pc:spChg chg="add mod">
          <ac:chgData name="Bruno Ribstein" userId="b81d010f-da2b-49a1-b06f-11093b5cc4be" providerId="ADAL" clId="{18D558CB-444D-40B7-B103-EF69F675A85F}" dt="2021-06-23T16:01:01.994" v="3222" actId="164"/>
          <ac:spMkLst>
            <pc:docMk/>
            <pc:sldMk cId="3952185517" sldId="1147"/>
            <ac:spMk id="47" creationId="{FEBE302A-1879-461E-9C2B-C41FC65CC887}"/>
          </ac:spMkLst>
        </pc:spChg>
        <pc:spChg chg="add mod topLvl">
          <ac:chgData name="Bruno Ribstein" userId="b81d010f-da2b-49a1-b06f-11093b5cc4be" providerId="ADAL" clId="{18D558CB-444D-40B7-B103-EF69F675A85F}" dt="2021-06-23T16:05:57.892" v="3271" actId="164"/>
          <ac:spMkLst>
            <pc:docMk/>
            <pc:sldMk cId="3952185517" sldId="1147"/>
            <ac:spMk id="48" creationId="{7BA279D9-FB89-47AB-90E7-3D155600E4D3}"/>
          </ac:spMkLst>
        </pc:spChg>
        <pc:spChg chg="add del mod">
          <ac:chgData name="Bruno Ribstein" userId="b81d010f-da2b-49a1-b06f-11093b5cc4be" providerId="ADAL" clId="{18D558CB-444D-40B7-B103-EF69F675A85F}" dt="2021-06-23T16:00:32.110" v="3213" actId="478"/>
          <ac:spMkLst>
            <pc:docMk/>
            <pc:sldMk cId="3952185517" sldId="1147"/>
            <ac:spMk id="49" creationId="{75172DB2-FF0F-45BA-AC03-913C0CBF2981}"/>
          </ac:spMkLst>
        </pc:spChg>
        <pc:spChg chg="add del mod">
          <ac:chgData name="Bruno Ribstein" userId="b81d010f-da2b-49a1-b06f-11093b5cc4be" providerId="ADAL" clId="{18D558CB-444D-40B7-B103-EF69F675A85F}" dt="2021-06-23T16:00:36.277" v="3214" actId="478"/>
          <ac:spMkLst>
            <pc:docMk/>
            <pc:sldMk cId="3952185517" sldId="1147"/>
            <ac:spMk id="50" creationId="{50F0B0CD-208F-43B0-A17D-A2597AACA944}"/>
          </ac:spMkLst>
        </pc:spChg>
        <pc:spChg chg="add mod">
          <ac:chgData name="Bruno Ribstein" userId="b81d010f-da2b-49a1-b06f-11093b5cc4be" providerId="ADAL" clId="{18D558CB-444D-40B7-B103-EF69F675A85F}" dt="2021-06-23T16:02:03.119" v="3237" actId="1076"/>
          <ac:spMkLst>
            <pc:docMk/>
            <pc:sldMk cId="3952185517" sldId="1147"/>
            <ac:spMk id="51" creationId="{B08EE6BA-2065-401A-B97D-27DEBF3527D6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3952185517" sldId="1147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952185517" sldId="1147"/>
            <ac:spMk id="19478" creationId="{00000000-0000-0000-0000-000000000000}"/>
          </ac:spMkLst>
        </pc:spChg>
        <pc:grpChg chg="add mod">
          <ac:chgData name="Bruno Ribstein" userId="b81d010f-da2b-49a1-b06f-11093b5cc4be" providerId="ADAL" clId="{18D558CB-444D-40B7-B103-EF69F675A85F}" dt="2021-06-23T16:03:37.736" v="3255" actId="1076"/>
          <ac:grpSpMkLst>
            <pc:docMk/>
            <pc:sldMk cId="3952185517" sldId="1147"/>
            <ac:grpSpMk id="2" creationId="{890065B5-A6A3-4063-AFF1-09FA2AA861A0}"/>
          </ac:grpSpMkLst>
        </pc:grpChg>
        <pc:grpChg chg="add del mod">
          <ac:chgData name="Bruno Ribstein" userId="b81d010f-da2b-49a1-b06f-11093b5cc4be" providerId="ADAL" clId="{18D558CB-444D-40B7-B103-EF69F675A85F}" dt="2021-06-23T16:05:13.957" v="3262" actId="165"/>
          <ac:grpSpMkLst>
            <pc:docMk/>
            <pc:sldMk cId="3952185517" sldId="1147"/>
            <ac:grpSpMk id="3" creationId="{E92D80FD-308F-45AB-83EB-FEC88EB20229}"/>
          </ac:grpSpMkLst>
        </pc:grpChg>
        <pc:grpChg chg="add mod">
          <ac:chgData name="Bruno Ribstein" userId="b81d010f-da2b-49a1-b06f-11093b5cc4be" providerId="ADAL" clId="{18D558CB-444D-40B7-B103-EF69F675A85F}" dt="2021-06-23T16:03:52.560" v="3258" actId="1076"/>
          <ac:grpSpMkLst>
            <pc:docMk/>
            <pc:sldMk cId="3952185517" sldId="1147"/>
            <ac:grpSpMk id="4" creationId="{562A93B2-D319-46E6-B919-0471E01F452F}"/>
          </ac:grpSpMkLst>
        </pc:grpChg>
        <pc:grpChg chg="add mod">
          <ac:chgData name="Bruno Ribstein" userId="b81d010f-da2b-49a1-b06f-11093b5cc4be" providerId="ADAL" clId="{18D558CB-444D-40B7-B103-EF69F675A85F}" dt="2021-06-23T16:05:57.892" v="3271" actId="164"/>
          <ac:grpSpMkLst>
            <pc:docMk/>
            <pc:sldMk cId="3952185517" sldId="1147"/>
            <ac:grpSpMk id="5" creationId="{9E50FC76-F99B-491B-A249-F3B2F0DAE4FA}"/>
          </ac:grpSpMkLst>
        </pc:grpChg>
        <pc:cxnChg chg="add mod">
          <ac:chgData name="Bruno Ribstein" userId="b81d010f-da2b-49a1-b06f-11093b5cc4be" providerId="ADAL" clId="{18D558CB-444D-40B7-B103-EF69F675A85F}" dt="2021-06-23T16:01:01.994" v="3222" actId="164"/>
          <ac:cxnSpMkLst>
            <pc:docMk/>
            <pc:sldMk cId="3952185517" sldId="1147"/>
            <ac:cxnSpMk id="26" creationId="{C3B0B6A4-6267-42A3-84BA-4CE8E32BCB6D}"/>
          </ac:cxnSpMkLst>
        </pc:cxnChg>
        <pc:cxnChg chg="add mod">
          <ac:chgData name="Bruno Ribstein" userId="b81d010f-da2b-49a1-b06f-11093b5cc4be" providerId="ADAL" clId="{18D558CB-444D-40B7-B103-EF69F675A85F}" dt="2021-06-23T16:01:01.994" v="3222" actId="164"/>
          <ac:cxnSpMkLst>
            <pc:docMk/>
            <pc:sldMk cId="3952185517" sldId="1147"/>
            <ac:cxnSpMk id="27" creationId="{4DF567E3-CBFA-41B0-9FA7-86D3D26E05F6}"/>
          </ac:cxnSpMkLst>
        </pc:cxnChg>
        <pc:cxnChg chg="add mod">
          <ac:chgData name="Bruno Ribstein" userId="b81d010f-da2b-49a1-b06f-11093b5cc4be" providerId="ADAL" clId="{18D558CB-444D-40B7-B103-EF69F675A85F}" dt="2021-06-23T16:01:01.994" v="3222" actId="164"/>
          <ac:cxnSpMkLst>
            <pc:docMk/>
            <pc:sldMk cId="3952185517" sldId="1147"/>
            <ac:cxnSpMk id="28" creationId="{E85350C8-961B-4739-A311-3A3F05DAD80A}"/>
          </ac:cxnSpMkLst>
        </pc:cxnChg>
        <pc:cxnChg chg="add mod topLvl">
          <ac:chgData name="Bruno Ribstein" userId="b81d010f-da2b-49a1-b06f-11093b5cc4be" providerId="ADAL" clId="{18D558CB-444D-40B7-B103-EF69F675A85F}" dt="2021-06-23T16:05:57.892" v="3271" actId="164"/>
          <ac:cxnSpMkLst>
            <pc:docMk/>
            <pc:sldMk cId="3952185517" sldId="1147"/>
            <ac:cxnSpMk id="30" creationId="{338B348D-3BFD-4E25-B5D4-9BF4FFF3C58E}"/>
          </ac:cxnSpMkLst>
        </pc:cxnChg>
        <pc:cxnChg chg="add mod topLvl">
          <ac:chgData name="Bruno Ribstein" userId="b81d010f-da2b-49a1-b06f-11093b5cc4be" providerId="ADAL" clId="{18D558CB-444D-40B7-B103-EF69F675A85F}" dt="2021-06-23T16:05:57.892" v="3271" actId="164"/>
          <ac:cxnSpMkLst>
            <pc:docMk/>
            <pc:sldMk cId="3952185517" sldId="1147"/>
            <ac:cxnSpMk id="37" creationId="{F84A7F06-C092-4E5B-AD75-1B30DCC071C3}"/>
          </ac:cxnSpMkLst>
        </pc:cxnChg>
        <pc:cxnChg chg="add mod topLvl">
          <ac:chgData name="Bruno Ribstein" userId="b81d010f-da2b-49a1-b06f-11093b5cc4be" providerId="ADAL" clId="{18D558CB-444D-40B7-B103-EF69F675A85F}" dt="2021-06-23T16:05:57.892" v="3271" actId="164"/>
          <ac:cxnSpMkLst>
            <pc:docMk/>
            <pc:sldMk cId="3952185517" sldId="1147"/>
            <ac:cxnSpMk id="44" creationId="{017CDAEF-F019-4631-970D-A30A266E83AF}"/>
          </ac:cxnSpMkLst>
        </pc:cxnChg>
      </pc:sldChg>
      <pc:sldChg chg="add del">
        <pc:chgData name="Bruno Ribstein" userId="b81d010f-da2b-49a1-b06f-11093b5cc4be" providerId="ADAL" clId="{18D558CB-444D-40B7-B103-EF69F675A85F}" dt="2021-06-24T06:48:01.949" v="3310" actId="47"/>
        <pc:sldMkLst>
          <pc:docMk/>
          <pc:sldMk cId="670864711" sldId="1148"/>
        </pc:sldMkLst>
      </pc:sldChg>
      <pc:sldChg chg="addSp modSp add mod">
        <pc:chgData name="Bruno Ribstein" userId="b81d010f-da2b-49a1-b06f-11093b5cc4be" providerId="ADAL" clId="{18D558CB-444D-40B7-B103-EF69F675A85F}" dt="2021-06-28T09:21:16.891" v="3785"/>
        <pc:sldMkLst>
          <pc:docMk/>
          <pc:sldMk cId="1615153687" sldId="1148"/>
        </pc:sldMkLst>
        <pc:spChg chg="add mod ord">
          <ac:chgData name="Bruno Ribstein" userId="b81d010f-da2b-49a1-b06f-11093b5cc4be" providerId="ADAL" clId="{18D558CB-444D-40B7-B103-EF69F675A85F}" dt="2021-06-24T06:58:53.171" v="3513" actId="1035"/>
          <ac:spMkLst>
            <pc:docMk/>
            <pc:sldMk cId="1615153687" sldId="1148"/>
            <ac:spMk id="8" creationId="{FC7CB941-D17A-4E2C-ABBE-514D589D3171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1615153687" sldId="1148"/>
            <ac:spMk id="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1615153687" sldId="1148"/>
            <ac:spMk id="10" creationId="{0FD3EC2B-353B-4EC0-A349-87F6E8E45FAB}"/>
          </ac:spMkLst>
        </pc:spChg>
      </pc:sldChg>
      <pc:sldChg chg="modSp add mod">
        <pc:chgData name="Bruno Ribstein" userId="b81d010f-da2b-49a1-b06f-11093b5cc4be" providerId="ADAL" clId="{18D558CB-444D-40B7-B103-EF69F675A85F}" dt="2021-06-28T09:21:16.891" v="3785"/>
        <pc:sldMkLst>
          <pc:docMk/>
          <pc:sldMk cId="3310789427" sldId="1149"/>
        </pc:sldMkLst>
        <pc:spChg chg="mod">
          <ac:chgData name="Bruno Ribstein" userId="b81d010f-da2b-49a1-b06f-11093b5cc4be" providerId="ADAL" clId="{18D558CB-444D-40B7-B103-EF69F675A85F}" dt="2021-06-24T06:59:15.515" v="3544" actId="1035"/>
          <ac:spMkLst>
            <pc:docMk/>
            <pc:sldMk cId="3310789427" sldId="1149"/>
            <ac:spMk id="8" creationId="{FC7CB941-D17A-4E2C-ABBE-514D589D3171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3310789427" sldId="1149"/>
            <ac:spMk id="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310789427" sldId="1149"/>
            <ac:spMk id="10" creationId="{0FD3EC2B-353B-4EC0-A349-87F6E8E45FAB}"/>
          </ac:spMkLst>
        </pc:spChg>
      </pc:sldChg>
      <pc:sldChg chg="modSp add mod">
        <pc:chgData name="Bruno Ribstein" userId="b81d010f-da2b-49a1-b06f-11093b5cc4be" providerId="ADAL" clId="{18D558CB-444D-40B7-B103-EF69F675A85F}" dt="2021-06-28T09:21:16.891" v="3785"/>
        <pc:sldMkLst>
          <pc:docMk/>
          <pc:sldMk cId="3683466998" sldId="1150"/>
        </pc:sldMkLst>
        <pc:spChg chg="mod">
          <ac:chgData name="Bruno Ribstein" userId="b81d010f-da2b-49a1-b06f-11093b5cc4be" providerId="ADAL" clId="{18D558CB-444D-40B7-B103-EF69F675A85F}" dt="2021-06-24T10:20:37.353" v="3584" actId="20577"/>
          <ac:spMkLst>
            <pc:docMk/>
            <pc:sldMk cId="3683466998" sldId="1150"/>
            <ac:spMk id="24" creationId="{146EE809-AA88-4A21-9BCA-3E88E4CCD017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3683466998" sldId="1150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683466998" sldId="1150"/>
            <ac:spMk id="19478" creationId="{00000000-0000-0000-0000-000000000000}"/>
          </ac:spMkLst>
        </pc:spChg>
        <pc:cxnChg chg="mod">
          <ac:chgData name="Bruno Ribstein" userId="b81d010f-da2b-49a1-b06f-11093b5cc4be" providerId="ADAL" clId="{18D558CB-444D-40B7-B103-EF69F675A85F}" dt="2021-06-24T10:19:45.502" v="3578" actId="692"/>
          <ac:cxnSpMkLst>
            <pc:docMk/>
            <pc:sldMk cId="3683466998" sldId="1150"/>
            <ac:cxnSpMk id="25" creationId="{BB679AF6-7818-4699-9A34-916AC4357805}"/>
          </ac:cxnSpMkLst>
        </pc:cxnChg>
        <pc:cxnChg chg="mod">
          <ac:chgData name="Bruno Ribstein" userId="b81d010f-da2b-49a1-b06f-11093b5cc4be" providerId="ADAL" clId="{18D558CB-444D-40B7-B103-EF69F675A85F}" dt="2021-06-24T10:19:59.218" v="3580" actId="692"/>
          <ac:cxnSpMkLst>
            <pc:docMk/>
            <pc:sldMk cId="3683466998" sldId="1150"/>
            <ac:cxnSpMk id="27" creationId="{6CDDB2F2-81C7-480B-B219-6E2E849782D6}"/>
          </ac:cxnSpMkLst>
        </pc:cxnChg>
        <pc:cxnChg chg="mod">
          <ac:chgData name="Bruno Ribstein" userId="b81d010f-da2b-49a1-b06f-11093b5cc4be" providerId="ADAL" clId="{18D558CB-444D-40B7-B103-EF69F675A85F}" dt="2021-06-24T10:19:59.218" v="3580" actId="692"/>
          <ac:cxnSpMkLst>
            <pc:docMk/>
            <pc:sldMk cId="3683466998" sldId="1150"/>
            <ac:cxnSpMk id="28" creationId="{FD12D92F-3779-4D40-89D9-4C53A084BBCD}"/>
          </ac:cxnSpMkLst>
        </pc:cxnChg>
        <pc:cxnChg chg="mod">
          <ac:chgData name="Bruno Ribstein" userId="b81d010f-da2b-49a1-b06f-11093b5cc4be" providerId="ADAL" clId="{18D558CB-444D-40B7-B103-EF69F675A85F}" dt="2021-06-24T10:19:59.218" v="3580" actId="692"/>
          <ac:cxnSpMkLst>
            <pc:docMk/>
            <pc:sldMk cId="3683466998" sldId="1150"/>
            <ac:cxnSpMk id="29" creationId="{3C9CAC7F-4BF1-4DB1-963C-73139B75590E}"/>
          </ac:cxnSpMkLst>
        </pc:cxnChg>
        <pc:cxnChg chg="mod">
          <ac:chgData name="Bruno Ribstein" userId="b81d010f-da2b-49a1-b06f-11093b5cc4be" providerId="ADAL" clId="{18D558CB-444D-40B7-B103-EF69F675A85F}" dt="2021-06-24T10:19:59.218" v="3580" actId="692"/>
          <ac:cxnSpMkLst>
            <pc:docMk/>
            <pc:sldMk cId="3683466998" sldId="1150"/>
            <ac:cxnSpMk id="30" creationId="{29F2A528-1678-4375-A0CC-E2AC5134B15B}"/>
          </ac:cxnSpMkLst>
        </pc:cxnChg>
        <pc:cxnChg chg="mod">
          <ac:chgData name="Bruno Ribstein" userId="b81d010f-da2b-49a1-b06f-11093b5cc4be" providerId="ADAL" clId="{18D558CB-444D-40B7-B103-EF69F675A85F}" dt="2021-06-24T10:19:59.218" v="3580" actId="692"/>
          <ac:cxnSpMkLst>
            <pc:docMk/>
            <pc:sldMk cId="3683466998" sldId="1150"/>
            <ac:cxnSpMk id="31" creationId="{CE7F3853-135F-4489-894C-57659C1C42DD}"/>
          </ac:cxnSpMkLst>
        </pc:cxnChg>
      </pc:sldChg>
      <pc:sldChg chg="addSp delSp modSp add mod">
        <pc:chgData name="Bruno Ribstein" userId="b81d010f-da2b-49a1-b06f-11093b5cc4be" providerId="ADAL" clId="{18D558CB-444D-40B7-B103-EF69F675A85F}" dt="2021-06-28T09:21:16.891" v="3785"/>
        <pc:sldMkLst>
          <pc:docMk/>
          <pc:sldMk cId="1662933830" sldId="1151"/>
        </pc:sldMkLst>
        <pc:spChg chg="add del mod">
          <ac:chgData name="Bruno Ribstein" userId="b81d010f-da2b-49a1-b06f-11093b5cc4be" providerId="ADAL" clId="{18D558CB-444D-40B7-B103-EF69F675A85F}" dt="2021-06-24T10:23:54.685" v="3612" actId="478"/>
          <ac:spMkLst>
            <pc:docMk/>
            <pc:sldMk cId="1662933830" sldId="1151"/>
            <ac:spMk id="3" creationId="{A0B9FB2B-BF9E-4364-A087-8CEE3F878F23}"/>
          </ac:spMkLst>
        </pc:spChg>
        <pc:spChg chg="del">
          <ac:chgData name="Bruno Ribstein" userId="b81d010f-da2b-49a1-b06f-11093b5cc4be" providerId="ADAL" clId="{18D558CB-444D-40B7-B103-EF69F675A85F}" dt="2021-06-24T10:23:44.557" v="3610" actId="478"/>
          <ac:spMkLst>
            <pc:docMk/>
            <pc:sldMk cId="1662933830" sldId="1151"/>
            <ac:spMk id="8" creationId="{E88312C7-3B0B-4F8F-BFF1-986199032A2B}"/>
          </ac:spMkLst>
        </pc:spChg>
        <pc:spChg chg="del">
          <ac:chgData name="Bruno Ribstein" userId="b81d010f-da2b-49a1-b06f-11093b5cc4be" providerId="ADAL" clId="{18D558CB-444D-40B7-B103-EF69F675A85F}" dt="2021-06-24T10:23:44.557" v="3610" actId="478"/>
          <ac:spMkLst>
            <pc:docMk/>
            <pc:sldMk cId="1662933830" sldId="1151"/>
            <ac:spMk id="9" creationId="{6B19DEA4-9692-45E9-8C5F-5866ECC97F3C}"/>
          </ac:spMkLst>
        </pc:spChg>
        <pc:spChg chg="del">
          <ac:chgData name="Bruno Ribstein" userId="b81d010f-da2b-49a1-b06f-11093b5cc4be" providerId="ADAL" clId="{18D558CB-444D-40B7-B103-EF69F675A85F}" dt="2021-06-24T10:23:44.557" v="3610" actId="478"/>
          <ac:spMkLst>
            <pc:docMk/>
            <pc:sldMk cId="1662933830" sldId="1151"/>
            <ac:spMk id="10" creationId="{26AF538C-99D9-4819-A6A5-35934174BBCD}"/>
          </ac:spMkLst>
        </pc:spChg>
        <pc:spChg chg="del">
          <ac:chgData name="Bruno Ribstein" userId="b81d010f-da2b-49a1-b06f-11093b5cc4be" providerId="ADAL" clId="{18D558CB-444D-40B7-B103-EF69F675A85F}" dt="2021-06-24T10:23:44.557" v="3610" actId="478"/>
          <ac:spMkLst>
            <pc:docMk/>
            <pc:sldMk cId="1662933830" sldId="1151"/>
            <ac:spMk id="11" creationId="{631AB10D-1B87-4B6C-91C7-F061AE65EBC1}"/>
          </ac:spMkLst>
        </pc:spChg>
        <pc:spChg chg="del">
          <ac:chgData name="Bruno Ribstein" userId="b81d010f-da2b-49a1-b06f-11093b5cc4be" providerId="ADAL" clId="{18D558CB-444D-40B7-B103-EF69F675A85F}" dt="2021-06-24T10:23:44.557" v="3610" actId="478"/>
          <ac:spMkLst>
            <pc:docMk/>
            <pc:sldMk cId="1662933830" sldId="1151"/>
            <ac:spMk id="12" creationId="{CECD8834-69E1-4F8D-AA0A-8D3697E17B64}"/>
          </ac:spMkLst>
        </pc:spChg>
        <pc:spChg chg="del">
          <ac:chgData name="Bruno Ribstein" userId="b81d010f-da2b-49a1-b06f-11093b5cc4be" providerId="ADAL" clId="{18D558CB-444D-40B7-B103-EF69F675A85F}" dt="2021-06-24T10:23:44.557" v="3610" actId="478"/>
          <ac:spMkLst>
            <pc:docMk/>
            <pc:sldMk cId="1662933830" sldId="1151"/>
            <ac:spMk id="13" creationId="{E5F8AFE1-813D-4C78-B381-6E7C733C9AF7}"/>
          </ac:spMkLst>
        </pc:spChg>
        <pc:spChg chg="del">
          <ac:chgData name="Bruno Ribstein" userId="b81d010f-da2b-49a1-b06f-11093b5cc4be" providerId="ADAL" clId="{18D558CB-444D-40B7-B103-EF69F675A85F}" dt="2021-06-24T10:23:44.557" v="3610" actId="478"/>
          <ac:spMkLst>
            <pc:docMk/>
            <pc:sldMk cId="1662933830" sldId="1151"/>
            <ac:spMk id="14" creationId="{F6B69A6D-9727-4901-B863-C620EDD50E57}"/>
          </ac:spMkLst>
        </pc:spChg>
        <pc:spChg chg="del">
          <ac:chgData name="Bruno Ribstein" userId="b81d010f-da2b-49a1-b06f-11093b5cc4be" providerId="ADAL" clId="{18D558CB-444D-40B7-B103-EF69F675A85F}" dt="2021-06-24T10:23:44.557" v="3610" actId="478"/>
          <ac:spMkLst>
            <pc:docMk/>
            <pc:sldMk cId="1662933830" sldId="1151"/>
            <ac:spMk id="15" creationId="{3F59C432-116C-4EA5-92EC-C64D21F32746}"/>
          </ac:spMkLst>
        </pc:spChg>
        <pc:spChg chg="del">
          <ac:chgData name="Bruno Ribstein" userId="b81d010f-da2b-49a1-b06f-11093b5cc4be" providerId="ADAL" clId="{18D558CB-444D-40B7-B103-EF69F675A85F}" dt="2021-06-24T10:23:44.557" v="3610" actId="478"/>
          <ac:spMkLst>
            <pc:docMk/>
            <pc:sldMk cId="1662933830" sldId="1151"/>
            <ac:spMk id="16" creationId="{948273A2-9EDC-42DE-909A-E8A7D966DFE7}"/>
          </ac:spMkLst>
        </pc:spChg>
        <pc:spChg chg="del">
          <ac:chgData name="Bruno Ribstein" userId="b81d010f-da2b-49a1-b06f-11093b5cc4be" providerId="ADAL" clId="{18D558CB-444D-40B7-B103-EF69F675A85F}" dt="2021-06-24T10:23:44.557" v="3610" actId="478"/>
          <ac:spMkLst>
            <pc:docMk/>
            <pc:sldMk cId="1662933830" sldId="1151"/>
            <ac:spMk id="17" creationId="{8236686E-FC4D-4D13-94AE-DC183DE35A7B}"/>
          </ac:spMkLst>
        </pc:spChg>
        <pc:spChg chg="del mod">
          <ac:chgData name="Bruno Ribstein" userId="b81d010f-da2b-49a1-b06f-11093b5cc4be" providerId="ADAL" clId="{18D558CB-444D-40B7-B103-EF69F675A85F}" dt="2021-06-24T10:23:50.461" v="3611" actId="478"/>
          <ac:spMkLst>
            <pc:docMk/>
            <pc:sldMk cId="1662933830" sldId="1151"/>
            <ac:spMk id="24" creationId="{146EE809-AA88-4A21-9BCA-3E88E4CCD017}"/>
          </ac:spMkLst>
        </pc:spChg>
        <pc:spChg chg="add del mod">
          <ac:chgData name="Bruno Ribstein" userId="b81d010f-da2b-49a1-b06f-11093b5cc4be" providerId="ADAL" clId="{18D558CB-444D-40B7-B103-EF69F675A85F}" dt="2021-06-24T10:26:33.091" v="3658" actId="478"/>
          <ac:spMkLst>
            <pc:docMk/>
            <pc:sldMk cId="1662933830" sldId="1151"/>
            <ac:spMk id="36" creationId="{E2E1FA7D-51AA-4219-8937-7CF0D191F56C}"/>
          </ac:spMkLst>
        </pc:spChg>
        <pc:spChg chg="add mod">
          <ac:chgData name="Bruno Ribstein" userId="b81d010f-da2b-49a1-b06f-11093b5cc4be" providerId="ADAL" clId="{18D558CB-444D-40B7-B103-EF69F675A85F}" dt="2021-06-24T10:26:50.057" v="3659" actId="207"/>
          <ac:spMkLst>
            <pc:docMk/>
            <pc:sldMk cId="1662933830" sldId="1151"/>
            <ac:spMk id="38" creationId="{6E118152-C8C4-4819-A754-64736F8575F8}"/>
          </ac:spMkLst>
        </pc:spChg>
        <pc:spChg chg="add mod">
          <ac:chgData name="Bruno Ribstein" userId="b81d010f-da2b-49a1-b06f-11093b5cc4be" providerId="ADAL" clId="{18D558CB-444D-40B7-B103-EF69F675A85F}" dt="2021-06-24T10:26:29.153" v="3657" actId="1036"/>
          <ac:spMkLst>
            <pc:docMk/>
            <pc:sldMk cId="1662933830" sldId="1151"/>
            <ac:spMk id="39" creationId="{A9C611C6-8E14-4062-8460-DDA0F12D0E1A}"/>
          </ac:spMkLst>
        </pc:spChg>
        <pc:spChg chg="del">
          <ac:chgData name="Bruno Ribstein" userId="b81d010f-da2b-49a1-b06f-11093b5cc4be" providerId="ADAL" clId="{18D558CB-444D-40B7-B103-EF69F675A85F}" dt="2021-06-24T10:22:30.978" v="3604" actId="478"/>
          <ac:spMkLst>
            <pc:docMk/>
            <pc:sldMk cId="1662933830" sldId="1151"/>
            <ac:spMk id="44" creationId="{B186042B-30BD-4CA4-8509-7853D9E9E8E7}"/>
          </ac:spMkLst>
        </pc:spChg>
        <pc:spChg chg="del">
          <ac:chgData name="Bruno Ribstein" userId="b81d010f-da2b-49a1-b06f-11093b5cc4be" providerId="ADAL" clId="{18D558CB-444D-40B7-B103-EF69F675A85F}" dt="2021-06-24T10:22:30.978" v="3604" actId="478"/>
          <ac:spMkLst>
            <pc:docMk/>
            <pc:sldMk cId="1662933830" sldId="1151"/>
            <ac:spMk id="45" creationId="{097B58F7-5631-4EDA-83D0-3AEE13A833D0}"/>
          </ac:spMkLst>
        </pc:spChg>
        <pc:spChg chg="del">
          <ac:chgData name="Bruno Ribstein" userId="b81d010f-da2b-49a1-b06f-11093b5cc4be" providerId="ADAL" clId="{18D558CB-444D-40B7-B103-EF69F675A85F}" dt="2021-06-24T10:22:30.978" v="3604" actId="478"/>
          <ac:spMkLst>
            <pc:docMk/>
            <pc:sldMk cId="1662933830" sldId="1151"/>
            <ac:spMk id="62" creationId="{95E75E45-B98D-4A05-BEB4-D2D503287780}"/>
          </ac:spMkLst>
        </pc:spChg>
        <pc:spChg chg="del">
          <ac:chgData name="Bruno Ribstein" userId="b81d010f-da2b-49a1-b06f-11093b5cc4be" providerId="ADAL" clId="{18D558CB-444D-40B7-B103-EF69F675A85F}" dt="2021-06-24T10:22:30.978" v="3604" actId="478"/>
          <ac:spMkLst>
            <pc:docMk/>
            <pc:sldMk cId="1662933830" sldId="1151"/>
            <ac:spMk id="66" creationId="{1751A017-4A43-4E8A-BAE3-4DE429E7F8ED}"/>
          </ac:spMkLst>
        </pc:spChg>
        <pc:spChg chg="del">
          <ac:chgData name="Bruno Ribstein" userId="b81d010f-da2b-49a1-b06f-11093b5cc4be" providerId="ADAL" clId="{18D558CB-444D-40B7-B103-EF69F675A85F}" dt="2021-06-24T10:22:30.978" v="3604" actId="478"/>
          <ac:spMkLst>
            <pc:docMk/>
            <pc:sldMk cId="1662933830" sldId="1151"/>
            <ac:spMk id="70" creationId="{84F39462-9A3B-4716-8C2F-06C10CB0C3DD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1662933830" sldId="1151"/>
            <ac:spMk id="19459" creationId="{00000000-0000-0000-0000-000000000000}"/>
          </ac:spMkLst>
        </pc:spChg>
        <pc:spChg chg="del">
          <ac:chgData name="Bruno Ribstein" userId="b81d010f-da2b-49a1-b06f-11093b5cc4be" providerId="ADAL" clId="{18D558CB-444D-40B7-B103-EF69F675A85F}" dt="2021-06-24T10:22:30.978" v="3604" actId="478"/>
          <ac:spMkLst>
            <pc:docMk/>
            <pc:sldMk cId="1662933830" sldId="1151"/>
            <ac:spMk id="19463" creationId="{9DED3A87-E05F-484B-9EBF-A7AC9C30CC8C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1662933830" sldId="1151"/>
            <ac:spMk id="19478" creationId="{00000000-0000-0000-0000-000000000000}"/>
          </ac:spMkLst>
        </pc:spChg>
        <pc:picChg chg="add mod">
          <ac:chgData name="Bruno Ribstein" userId="b81d010f-da2b-49a1-b06f-11093b5cc4be" providerId="ADAL" clId="{18D558CB-444D-40B7-B103-EF69F675A85F}" dt="2021-06-24T10:22:47.600" v="3606" actId="1076"/>
          <ac:picMkLst>
            <pc:docMk/>
            <pc:sldMk cId="1662933830" sldId="1151"/>
            <ac:picMk id="37" creationId="{BA779B8B-8179-476E-AD2F-70CC284902AB}"/>
          </ac:picMkLst>
        </pc:picChg>
        <pc:cxnChg chg="del">
          <ac:chgData name="Bruno Ribstein" userId="b81d010f-da2b-49a1-b06f-11093b5cc4be" providerId="ADAL" clId="{18D558CB-444D-40B7-B103-EF69F675A85F}" dt="2021-06-24T10:23:44.557" v="3610" actId="478"/>
          <ac:cxnSpMkLst>
            <pc:docMk/>
            <pc:sldMk cId="1662933830" sldId="1151"/>
            <ac:cxnSpMk id="25" creationId="{BB679AF6-7818-4699-9A34-916AC4357805}"/>
          </ac:cxnSpMkLst>
        </pc:cxnChg>
        <pc:cxnChg chg="del">
          <ac:chgData name="Bruno Ribstein" userId="b81d010f-da2b-49a1-b06f-11093b5cc4be" providerId="ADAL" clId="{18D558CB-444D-40B7-B103-EF69F675A85F}" dt="2021-06-24T10:23:44.557" v="3610" actId="478"/>
          <ac:cxnSpMkLst>
            <pc:docMk/>
            <pc:sldMk cId="1662933830" sldId="1151"/>
            <ac:cxnSpMk id="27" creationId="{6CDDB2F2-81C7-480B-B219-6E2E849782D6}"/>
          </ac:cxnSpMkLst>
        </pc:cxnChg>
        <pc:cxnChg chg="del">
          <ac:chgData name="Bruno Ribstein" userId="b81d010f-da2b-49a1-b06f-11093b5cc4be" providerId="ADAL" clId="{18D558CB-444D-40B7-B103-EF69F675A85F}" dt="2021-06-24T10:23:44.557" v="3610" actId="478"/>
          <ac:cxnSpMkLst>
            <pc:docMk/>
            <pc:sldMk cId="1662933830" sldId="1151"/>
            <ac:cxnSpMk id="28" creationId="{FD12D92F-3779-4D40-89D9-4C53A084BBCD}"/>
          </ac:cxnSpMkLst>
        </pc:cxnChg>
        <pc:cxnChg chg="del mod">
          <ac:chgData name="Bruno Ribstein" userId="b81d010f-da2b-49a1-b06f-11093b5cc4be" providerId="ADAL" clId="{18D558CB-444D-40B7-B103-EF69F675A85F}" dt="2021-06-24T10:23:44.557" v="3610" actId="478"/>
          <ac:cxnSpMkLst>
            <pc:docMk/>
            <pc:sldMk cId="1662933830" sldId="1151"/>
            <ac:cxnSpMk id="29" creationId="{3C9CAC7F-4BF1-4DB1-963C-73139B75590E}"/>
          </ac:cxnSpMkLst>
        </pc:cxnChg>
        <pc:cxnChg chg="del mod">
          <ac:chgData name="Bruno Ribstein" userId="b81d010f-da2b-49a1-b06f-11093b5cc4be" providerId="ADAL" clId="{18D558CB-444D-40B7-B103-EF69F675A85F}" dt="2021-06-24T10:23:44.557" v="3610" actId="478"/>
          <ac:cxnSpMkLst>
            <pc:docMk/>
            <pc:sldMk cId="1662933830" sldId="1151"/>
            <ac:cxnSpMk id="30" creationId="{29F2A528-1678-4375-A0CC-E2AC5134B15B}"/>
          </ac:cxnSpMkLst>
        </pc:cxnChg>
        <pc:cxnChg chg="del mod">
          <ac:chgData name="Bruno Ribstein" userId="b81d010f-da2b-49a1-b06f-11093b5cc4be" providerId="ADAL" clId="{18D558CB-444D-40B7-B103-EF69F675A85F}" dt="2021-06-24T10:23:44.557" v="3610" actId="478"/>
          <ac:cxnSpMkLst>
            <pc:docMk/>
            <pc:sldMk cId="1662933830" sldId="1151"/>
            <ac:cxnSpMk id="31" creationId="{CE7F3853-135F-4489-894C-57659C1C42DD}"/>
          </ac:cxnSpMkLst>
        </pc:cxnChg>
        <pc:cxnChg chg="del">
          <ac:chgData name="Bruno Ribstein" userId="b81d010f-da2b-49a1-b06f-11093b5cc4be" providerId="ADAL" clId="{18D558CB-444D-40B7-B103-EF69F675A85F}" dt="2021-06-24T10:22:30.978" v="3604" actId="478"/>
          <ac:cxnSpMkLst>
            <pc:docMk/>
            <pc:sldMk cId="1662933830" sldId="1151"/>
            <ac:cxnSpMk id="46" creationId="{C63A063C-0F17-4DBE-8381-82B430F7B412}"/>
          </ac:cxnSpMkLst>
        </pc:cxnChg>
        <pc:cxnChg chg="del mod">
          <ac:chgData name="Bruno Ribstein" userId="b81d010f-da2b-49a1-b06f-11093b5cc4be" providerId="ADAL" clId="{18D558CB-444D-40B7-B103-EF69F675A85F}" dt="2021-06-24T10:22:30.978" v="3604" actId="478"/>
          <ac:cxnSpMkLst>
            <pc:docMk/>
            <pc:sldMk cId="1662933830" sldId="1151"/>
            <ac:cxnSpMk id="49" creationId="{EB004D0E-D2D1-4F4B-AAF2-5CDCBA7D7B10}"/>
          </ac:cxnSpMkLst>
        </pc:cxnChg>
        <pc:cxnChg chg="del mod">
          <ac:chgData name="Bruno Ribstein" userId="b81d010f-da2b-49a1-b06f-11093b5cc4be" providerId="ADAL" clId="{18D558CB-444D-40B7-B103-EF69F675A85F}" dt="2021-06-24T10:22:30.978" v="3604" actId="478"/>
          <ac:cxnSpMkLst>
            <pc:docMk/>
            <pc:sldMk cId="1662933830" sldId="1151"/>
            <ac:cxnSpMk id="53" creationId="{DA69F311-2477-4BAF-8E0C-02655C1A11C1}"/>
          </ac:cxnSpMkLst>
        </pc:cxnChg>
        <pc:cxnChg chg="del mod">
          <ac:chgData name="Bruno Ribstein" userId="b81d010f-da2b-49a1-b06f-11093b5cc4be" providerId="ADAL" clId="{18D558CB-444D-40B7-B103-EF69F675A85F}" dt="2021-06-24T10:22:30.978" v="3604" actId="478"/>
          <ac:cxnSpMkLst>
            <pc:docMk/>
            <pc:sldMk cId="1662933830" sldId="1151"/>
            <ac:cxnSpMk id="63" creationId="{DBAA2F90-E1AD-45C3-8CBB-239523D3DF9B}"/>
          </ac:cxnSpMkLst>
        </pc:cxnChg>
        <pc:cxnChg chg="del mod">
          <ac:chgData name="Bruno Ribstein" userId="b81d010f-da2b-49a1-b06f-11093b5cc4be" providerId="ADAL" clId="{18D558CB-444D-40B7-B103-EF69F675A85F}" dt="2021-06-24T10:22:30.978" v="3604" actId="478"/>
          <ac:cxnSpMkLst>
            <pc:docMk/>
            <pc:sldMk cId="1662933830" sldId="1151"/>
            <ac:cxnSpMk id="67" creationId="{1B2F5863-6C9B-4CE6-AF16-639B618A70E3}"/>
          </ac:cxnSpMkLst>
        </pc:cxnChg>
        <pc:cxnChg chg="del mod">
          <ac:chgData name="Bruno Ribstein" userId="b81d010f-da2b-49a1-b06f-11093b5cc4be" providerId="ADAL" clId="{18D558CB-444D-40B7-B103-EF69F675A85F}" dt="2021-06-24T10:22:30.978" v="3604" actId="478"/>
          <ac:cxnSpMkLst>
            <pc:docMk/>
            <pc:sldMk cId="1662933830" sldId="1151"/>
            <ac:cxnSpMk id="71" creationId="{ACBCF21B-EC6D-4C12-B285-DB072EB0EF4C}"/>
          </ac:cxnSpMkLst>
        </pc:cxnChg>
      </pc:sldChg>
      <pc:sldChg chg="addSp delSp modSp add mod">
        <pc:chgData name="Bruno Ribstein" userId="b81d010f-da2b-49a1-b06f-11093b5cc4be" providerId="ADAL" clId="{18D558CB-444D-40B7-B103-EF69F675A85F}" dt="2021-06-28T09:21:16.891" v="3785"/>
        <pc:sldMkLst>
          <pc:docMk/>
          <pc:sldMk cId="4112465684" sldId="1152"/>
        </pc:sldMkLst>
        <pc:spChg chg="add del mod">
          <ac:chgData name="Bruno Ribstein" userId="b81d010f-da2b-49a1-b06f-11093b5cc4be" providerId="ADAL" clId="{18D558CB-444D-40B7-B103-EF69F675A85F}" dt="2021-06-24T10:28:34.126" v="3685" actId="478"/>
          <ac:spMkLst>
            <pc:docMk/>
            <pc:sldMk cId="4112465684" sldId="1152"/>
            <ac:spMk id="21" creationId="{0498BD20-F8D3-49D7-AADF-8A52E70AA056}"/>
          </ac:spMkLst>
        </pc:spChg>
        <pc:spChg chg="add mod">
          <ac:chgData name="Bruno Ribstein" userId="b81d010f-da2b-49a1-b06f-11093b5cc4be" providerId="ADAL" clId="{18D558CB-444D-40B7-B103-EF69F675A85F}" dt="2021-06-24T10:29:37.063" v="3688" actId="1076"/>
          <ac:spMkLst>
            <pc:docMk/>
            <pc:sldMk cId="4112465684" sldId="1152"/>
            <ac:spMk id="22" creationId="{EE6EAB70-84D1-4676-828A-DF0FD8AFE24E}"/>
          </ac:spMkLst>
        </pc:spChg>
        <pc:spChg chg="add mod">
          <ac:chgData name="Bruno Ribstein" userId="b81d010f-da2b-49a1-b06f-11093b5cc4be" providerId="ADAL" clId="{18D558CB-444D-40B7-B103-EF69F675A85F}" dt="2021-06-24T10:29:37.063" v="3688" actId="1076"/>
          <ac:spMkLst>
            <pc:docMk/>
            <pc:sldMk cId="4112465684" sldId="1152"/>
            <ac:spMk id="23" creationId="{119DE44E-12B0-4CB2-9DC6-B7E1DCF9E100}"/>
          </ac:spMkLst>
        </pc:spChg>
        <pc:spChg chg="add mod">
          <ac:chgData name="Bruno Ribstein" userId="b81d010f-da2b-49a1-b06f-11093b5cc4be" providerId="ADAL" clId="{18D558CB-444D-40B7-B103-EF69F675A85F}" dt="2021-06-24T10:29:21.286" v="3687" actId="1076"/>
          <ac:spMkLst>
            <pc:docMk/>
            <pc:sldMk cId="4112465684" sldId="1152"/>
            <ac:spMk id="24" creationId="{C25A484D-89DB-4701-AF27-B893F3135A72}"/>
          </ac:spMkLst>
        </pc:spChg>
        <pc:spChg chg="add mod">
          <ac:chgData name="Bruno Ribstein" userId="b81d010f-da2b-49a1-b06f-11093b5cc4be" providerId="ADAL" clId="{18D558CB-444D-40B7-B103-EF69F675A85F}" dt="2021-06-24T10:29:00.887" v="3686" actId="1076"/>
          <ac:spMkLst>
            <pc:docMk/>
            <pc:sldMk cId="4112465684" sldId="1152"/>
            <ac:spMk id="25" creationId="{A4F6D5BC-E20D-421D-A0F5-6E7874260F1D}"/>
          </ac:spMkLst>
        </pc:spChg>
        <pc:spChg chg="add mod">
          <ac:chgData name="Bruno Ribstein" userId="b81d010f-da2b-49a1-b06f-11093b5cc4be" providerId="ADAL" clId="{18D558CB-444D-40B7-B103-EF69F675A85F}" dt="2021-06-24T10:29:00.887" v="3686" actId="1076"/>
          <ac:spMkLst>
            <pc:docMk/>
            <pc:sldMk cId="4112465684" sldId="1152"/>
            <ac:spMk id="26" creationId="{0CB8FBF5-05A4-4898-A58D-0AFD2BCF95A7}"/>
          </ac:spMkLst>
        </pc:spChg>
        <pc:spChg chg="del mod">
          <ac:chgData name="Bruno Ribstein" userId="b81d010f-da2b-49a1-b06f-11093b5cc4be" providerId="ADAL" clId="{18D558CB-444D-40B7-B103-EF69F675A85F}" dt="2021-06-24T10:32:29.253" v="3700" actId="478"/>
          <ac:spMkLst>
            <pc:docMk/>
            <pc:sldMk cId="4112465684" sldId="1152"/>
            <ac:spMk id="38" creationId="{6E118152-C8C4-4819-A754-64736F8575F8}"/>
          </ac:spMkLst>
        </pc:spChg>
        <pc:spChg chg="add mod">
          <ac:chgData name="Bruno Ribstein" userId="b81d010f-da2b-49a1-b06f-11093b5cc4be" providerId="ADAL" clId="{18D558CB-444D-40B7-B103-EF69F675A85F}" dt="2021-06-24T10:32:34.014" v="3701"/>
          <ac:spMkLst>
            <pc:docMk/>
            <pc:sldMk cId="4112465684" sldId="1152"/>
            <ac:spMk id="40" creationId="{CDB97290-99BE-41D7-B4DF-079F60E5EDD8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4112465684" sldId="1152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4112465684" sldId="1152"/>
            <ac:spMk id="19478" creationId="{00000000-0000-0000-0000-000000000000}"/>
          </ac:spMkLst>
        </pc:spChg>
        <pc:picChg chg="add mod">
          <ac:chgData name="Bruno Ribstein" userId="b81d010f-da2b-49a1-b06f-11093b5cc4be" providerId="ADAL" clId="{18D558CB-444D-40B7-B103-EF69F675A85F}" dt="2021-06-24T10:29:37.063" v="3688" actId="1076"/>
          <ac:picMkLst>
            <pc:docMk/>
            <pc:sldMk cId="4112465684" sldId="1152"/>
            <ac:picMk id="10" creationId="{B0A3C600-AE98-4836-9EB4-18467A18D997}"/>
          </ac:picMkLst>
        </pc:picChg>
        <pc:picChg chg="add mod">
          <ac:chgData name="Bruno Ribstein" userId="b81d010f-da2b-49a1-b06f-11093b5cc4be" providerId="ADAL" clId="{18D558CB-444D-40B7-B103-EF69F675A85F}" dt="2021-06-24T10:29:00.887" v="3686" actId="1076"/>
          <ac:picMkLst>
            <pc:docMk/>
            <pc:sldMk cId="4112465684" sldId="1152"/>
            <ac:picMk id="11" creationId="{019F4EF8-3462-443A-B713-190C6E95E257}"/>
          </ac:picMkLst>
        </pc:picChg>
        <pc:picChg chg="add mod">
          <ac:chgData name="Bruno Ribstein" userId="b81d010f-da2b-49a1-b06f-11093b5cc4be" providerId="ADAL" clId="{18D558CB-444D-40B7-B103-EF69F675A85F}" dt="2021-06-24T10:29:37.063" v="3688" actId="1076"/>
          <ac:picMkLst>
            <pc:docMk/>
            <pc:sldMk cId="4112465684" sldId="1152"/>
            <ac:picMk id="12" creationId="{37FA0923-AFF5-43BE-942C-EE79AD97D1C7}"/>
          </ac:picMkLst>
        </pc:picChg>
        <pc:picChg chg="add mod">
          <ac:chgData name="Bruno Ribstein" userId="b81d010f-da2b-49a1-b06f-11093b5cc4be" providerId="ADAL" clId="{18D558CB-444D-40B7-B103-EF69F675A85F}" dt="2021-06-24T10:29:00.887" v="3686" actId="1076"/>
          <ac:picMkLst>
            <pc:docMk/>
            <pc:sldMk cId="4112465684" sldId="1152"/>
            <ac:picMk id="13" creationId="{BA3D5F55-D131-481D-90E2-9E7DE51A09D7}"/>
          </ac:picMkLst>
        </pc:picChg>
        <pc:picChg chg="add mod">
          <ac:chgData name="Bruno Ribstein" userId="b81d010f-da2b-49a1-b06f-11093b5cc4be" providerId="ADAL" clId="{18D558CB-444D-40B7-B103-EF69F675A85F}" dt="2021-06-24T10:29:21.286" v="3687" actId="1076"/>
          <ac:picMkLst>
            <pc:docMk/>
            <pc:sldMk cId="4112465684" sldId="1152"/>
            <ac:picMk id="14" creationId="{394DFC64-14B4-4985-A27B-1631F0F6B5F7}"/>
          </ac:picMkLst>
        </pc:picChg>
        <pc:picChg chg="add del mod">
          <ac:chgData name="Bruno Ribstein" userId="b81d010f-da2b-49a1-b06f-11093b5cc4be" providerId="ADAL" clId="{18D558CB-444D-40B7-B103-EF69F675A85F}" dt="2021-06-24T10:28:32.929" v="3684" actId="478"/>
          <ac:picMkLst>
            <pc:docMk/>
            <pc:sldMk cId="4112465684" sldId="1152"/>
            <ac:picMk id="15" creationId="{16C1CDE3-AF10-4FEC-938B-B3C5951A4A87}"/>
          </ac:picMkLst>
        </pc:picChg>
        <pc:cxnChg chg="add mod">
          <ac:chgData name="Bruno Ribstein" userId="b81d010f-da2b-49a1-b06f-11093b5cc4be" providerId="ADAL" clId="{18D558CB-444D-40B7-B103-EF69F675A85F}" dt="2021-06-24T10:30:38.470" v="3695" actId="14100"/>
          <ac:cxnSpMkLst>
            <pc:docMk/>
            <pc:sldMk cId="4112465684" sldId="1152"/>
            <ac:cxnSpMk id="16" creationId="{A9D0046F-9339-4220-BCF7-BBBE1B99AEE4}"/>
          </ac:cxnSpMkLst>
        </pc:cxnChg>
        <pc:cxnChg chg="add mod">
          <ac:chgData name="Bruno Ribstein" userId="b81d010f-da2b-49a1-b06f-11093b5cc4be" providerId="ADAL" clId="{18D558CB-444D-40B7-B103-EF69F675A85F}" dt="2021-06-24T10:30:29.583" v="3694" actId="14100"/>
          <ac:cxnSpMkLst>
            <pc:docMk/>
            <pc:sldMk cId="4112465684" sldId="1152"/>
            <ac:cxnSpMk id="17" creationId="{AF5AC941-291F-4ED4-92E5-A28058774D52}"/>
          </ac:cxnSpMkLst>
        </pc:cxnChg>
        <pc:cxnChg chg="add mod">
          <ac:chgData name="Bruno Ribstein" userId="b81d010f-da2b-49a1-b06f-11093b5cc4be" providerId="ADAL" clId="{18D558CB-444D-40B7-B103-EF69F675A85F}" dt="2021-06-24T10:30:42.622" v="3696" actId="14100"/>
          <ac:cxnSpMkLst>
            <pc:docMk/>
            <pc:sldMk cId="4112465684" sldId="1152"/>
            <ac:cxnSpMk id="18" creationId="{F9FEAC7E-318F-49DF-B622-643AD1C5A89F}"/>
          </ac:cxnSpMkLst>
        </pc:cxnChg>
        <pc:cxnChg chg="add mod">
          <ac:chgData name="Bruno Ribstein" userId="b81d010f-da2b-49a1-b06f-11093b5cc4be" providerId="ADAL" clId="{18D558CB-444D-40B7-B103-EF69F675A85F}" dt="2021-06-24T10:30:46.879" v="3697" actId="14100"/>
          <ac:cxnSpMkLst>
            <pc:docMk/>
            <pc:sldMk cId="4112465684" sldId="1152"/>
            <ac:cxnSpMk id="19" creationId="{7031748B-EF27-4D9F-BAA7-CF2280A23B7B}"/>
          </ac:cxnSpMkLst>
        </pc:cxnChg>
        <pc:cxnChg chg="add mod">
          <ac:chgData name="Bruno Ribstein" userId="b81d010f-da2b-49a1-b06f-11093b5cc4be" providerId="ADAL" clId="{18D558CB-444D-40B7-B103-EF69F675A85F}" dt="2021-06-24T10:30:51.383" v="3698" actId="14100"/>
          <ac:cxnSpMkLst>
            <pc:docMk/>
            <pc:sldMk cId="4112465684" sldId="1152"/>
            <ac:cxnSpMk id="20" creationId="{8A6C072B-4EC8-4B9D-9152-F0CF1D65D82E}"/>
          </ac:cxnSpMkLst>
        </pc:cxnChg>
      </pc:sldChg>
      <pc:sldChg chg="modSp add del mod">
        <pc:chgData name="Bruno Ribstein" userId="b81d010f-da2b-49a1-b06f-11093b5cc4be" providerId="ADAL" clId="{18D558CB-444D-40B7-B103-EF69F675A85F}" dt="2021-06-24T10:27:48.774" v="3682"/>
        <pc:sldMkLst>
          <pc:docMk/>
          <pc:sldMk cId="3080999729" sldId="1153"/>
        </pc:sldMkLst>
        <pc:spChg chg="mod">
          <ac:chgData name="Bruno Ribstein" userId="b81d010f-da2b-49a1-b06f-11093b5cc4be" providerId="ADAL" clId="{18D558CB-444D-40B7-B103-EF69F675A85F}" dt="2021-06-24T10:27:45.045" v="3679" actId="20577"/>
          <ac:spMkLst>
            <pc:docMk/>
            <pc:sldMk cId="3080999729" sldId="1153"/>
            <ac:spMk id="9" creationId="{00000000-0000-0000-0000-000000000000}"/>
          </ac:spMkLst>
        </pc:spChg>
      </pc:sldChg>
      <pc:sldChg chg="addSp delSp modSp add mod">
        <pc:chgData name="Bruno Ribstein" userId="b81d010f-da2b-49a1-b06f-11093b5cc4be" providerId="ADAL" clId="{18D558CB-444D-40B7-B103-EF69F675A85F}" dt="2021-06-28T09:21:16.891" v="3785"/>
        <pc:sldMkLst>
          <pc:docMk/>
          <pc:sldMk cId="3318687667" sldId="1153"/>
        </pc:sldMkLst>
        <pc:spChg chg="add mod ord">
          <ac:chgData name="Bruno Ribstein" userId="b81d010f-da2b-49a1-b06f-11093b5cc4be" providerId="ADAL" clId="{18D558CB-444D-40B7-B103-EF69F675A85F}" dt="2021-06-24T10:33:16.249" v="3706" actId="207"/>
          <ac:spMkLst>
            <pc:docMk/>
            <pc:sldMk cId="3318687667" sldId="1153"/>
            <ac:spMk id="28" creationId="{C8C2DF4B-B3AD-4C26-9875-E54761ED124F}"/>
          </ac:spMkLst>
        </pc:spChg>
        <pc:spChg chg="del">
          <ac:chgData name="Bruno Ribstein" userId="b81d010f-da2b-49a1-b06f-11093b5cc4be" providerId="ADAL" clId="{18D558CB-444D-40B7-B103-EF69F675A85F}" dt="2021-06-24T10:32:44.883" v="3702" actId="478"/>
          <ac:spMkLst>
            <pc:docMk/>
            <pc:sldMk cId="3318687667" sldId="1153"/>
            <ac:spMk id="38" creationId="{6E118152-C8C4-4819-A754-64736F8575F8}"/>
          </ac:spMkLst>
        </pc:spChg>
        <pc:spChg chg="mod">
          <ac:chgData name="Bruno Ribstein" userId="b81d010f-da2b-49a1-b06f-11093b5cc4be" providerId="ADAL" clId="{18D558CB-444D-40B7-B103-EF69F675A85F}" dt="2021-06-24T10:34:31.682" v="3715" actId="207"/>
          <ac:spMkLst>
            <pc:docMk/>
            <pc:sldMk cId="3318687667" sldId="1153"/>
            <ac:spMk id="39" creationId="{A9C611C6-8E14-4062-8460-DDA0F12D0E1A}"/>
          </ac:spMkLst>
        </pc:spChg>
        <pc:spChg chg="mod">
          <ac:chgData name="Bruno Ribstein" userId="b81d010f-da2b-49a1-b06f-11093b5cc4be" providerId="ADAL" clId="{18D558CB-444D-40B7-B103-EF69F675A85F}" dt="2021-06-28T09:21:16.891" v="3785"/>
          <ac:spMkLst>
            <pc:docMk/>
            <pc:sldMk cId="3318687667" sldId="1153"/>
            <ac:spMk id="19459" creationId="{00000000-0000-0000-0000-000000000000}"/>
          </ac:spMkLst>
        </pc:spChg>
        <pc:spChg chg="mod">
          <ac:chgData name="Bruno Ribstein" userId="b81d010f-da2b-49a1-b06f-11093b5cc4be" providerId="ADAL" clId="{18D558CB-444D-40B7-B103-EF69F675A85F}" dt="2021-06-28T09:20:33.268" v="3781"/>
          <ac:spMkLst>
            <pc:docMk/>
            <pc:sldMk cId="3318687667" sldId="1153"/>
            <ac:spMk id="19478" creationId="{00000000-0000-0000-0000-000000000000}"/>
          </ac:spMkLst>
        </pc:spChg>
        <pc:picChg chg="add mod ord">
          <ac:chgData name="Bruno Ribstein" userId="b81d010f-da2b-49a1-b06f-11093b5cc4be" providerId="ADAL" clId="{18D558CB-444D-40B7-B103-EF69F675A85F}" dt="2021-06-24T10:33:04.338" v="3705" actId="167"/>
          <ac:picMkLst>
            <pc:docMk/>
            <pc:sldMk cId="3318687667" sldId="1153"/>
            <ac:picMk id="27" creationId="{896D7173-1A55-47B9-BEF1-BA61A791ACBE}"/>
          </ac:picMkLst>
        </pc:picChg>
        <pc:picChg chg="del">
          <ac:chgData name="Bruno Ribstein" userId="b81d010f-da2b-49a1-b06f-11093b5cc4be" providerId="ADAL" clId="{18D558CB-444D-40B7-B103-EF69F675A85F}" dt="2021-06-24T10:32:44.883" v="3702" actId="478"/>
          <ac:picMkLst>
            <pc:docMk/>
            <pc:sldMk cId="3318687667" sldId="1153"/>
            <ac:picMk id="37" creationId="{BA779B8B-8179-476E-AD2F-70CC284902AB}"/>
          </ac:picMkLst>
        </pc:picChg>
        <pc:cxnChg chg="mod">
          <ac:chgData name="Bruno Ribstein" userId="b81d010f-da2b-49a1-b06f-11093b5cc4be" providerId="ADAL" clId="{18D558CB-444D-40B7-B103-EF69F675A85F}" dt="2021-06-24T10:33:48.182" v="3709" actId="14100"/>
          <ac:cxnSpMkLst>
            <pc:docMk/>
            <pc:sldMk cId="3318687667" sldId="1153"/>
            <ac:cxnSpMk id="16" creationId="{A9D0046F-9339-4220-BCF7-BBBE1B99AEE4}"/>
          </ac:cxnSpMkLst>
        </pc:cxnChg>
        <pc:cxnChg chg="mod">
          <ac:chgData name="Bruno Ribstein" userId="b81d010f-da2b-49a1-b06f-11093b5cc4be" providerId="ADAL" clId="{18D558CB-444D-40B7-B103-EF69F675A85F}" dt="2021-06-24T10:33:52.351" v="3710" actId="14100"/>
          <ac:cxnSpMkLst>
            <pc:docMk/>
            <pc:sldMk cId="3318687667" sldId="1153"/>
            <ac:cxnSpMk id="17" creationId="{AF5AC941-291F-4ED4-92E5-A28058774D52}"/>
          </ac:cxnSpMkLst>
        </pc:cxnChg>
        <pc:cxnChg chg="mod">
          <ac:chgData name="Bruno Ribstein" userId="b81d010f-da2b-49a1-b06f-11093b5cc4be" providerId="ADAL" clId="{18D558CB-444D-40B7-B103-EF69F675A85F}" dt="2021-06-24T10:34:00.502" v="3712" actId="14100"/>
          <ac:cxnSpMkLst>
            <pc:docMk/>
            <pc:sldMk cId="3318687667" sldId="1153"/>
            <ac:cxnSpMk id="18" creationId="{F9FEAC7E-318F-49DF-B622-643AD1C5A89F}"/>
          </ac:cxnSpMkLst>
        </pc:cxnChg>
        <pc:cxnChg chg="mod">
          <ac:chgData name="Bruno Ribstein" userId="b81d010f-da2b-49a1-b06f-11093b5cc4be" providerId="ADAL" clId="{18D558CB-444D-40B7-B103-EF69F675A85F}" dt="2021-06-24T10:33:56.310" v="3711" actId="14100"/>
          <ac:cxnSpMkLst>
            <pc:docMk/>
            <pc:sldMk cId="3318687667" sldId="1153"/>
            <ac:cxnSpMk id="19" creationId="{7031748B-EF27-4D9F-BAA7-CF2280A23B7B}"/>
          </ac:cxnSpMkLst>
        </pc:cxnChg>
        <pc:cxnChg chg="mod">
          <ac:chgData name="Bruno Ribstein" userId="b81d010f-da2b-49a1-b06f-11093b5cc4be" providerId="ADAL" clId="{18D558CB-444D-40B7-B103-EF69F675A85F}" dt="2021-06-24T10:34:10.679" v="3713" actId="1076"/>
          <ac:cxnSpMkLst>
            <pc:docMk/>
            <pc:sldMk cId="3318687667" sldId="1153"/>
            <ac:cxnSpMk id="20" creationId="{8A6C072B-4EC8-4B9D-9152-F0CF1D65D82E}"/>
          </ac:cxnSpMkLst>
        </pc:cxnChg>
      </pc:sldChg>
      <pc:sldChg chg="addSp modSp add mod">
        <pc:chgData name="Bruno Ribstein" userId="b81d010f-da2b-49a1-b06f-11093b5cc4be" providerId="ADAL" clId="{18D558CB-444D-40B7-B103-EF69F675A85F}" dt="2021-07-01T06:47:17.460" v="4501" actId="14100"/>
        <pc:sldMkLst>
          <pc:docMk/>
          <pc:sldMk cId="3613548725" sldId="1154"/>
        </pc:sldMkLst>
        <pc:spChg chg="add mod ord">
          <ac:chgData name="Bruno Ribstein" userId="b81d010f-da2b-49a1-b06f-11093b5cc4be" providerId="ADAL" clId="{18D558CB-444D-40B7-B103-EF69F675A85F}" dt="2021-07-01T06:47:17.460" v="4501" actId="14100"/>
          <ac:spMkLst>
            <pc:docMk/>
            <pc:sldMk cId="3613548725" sldId="1154"/>
            <ac:spMk id="8" creationId="{92428903-584E-4B53-BD4D-E6113452B24F}"/>
          </ac:spMkLst>
        </pc:spChg>
      </pc:sldChg>
      <pc:sldChg chg="add ord">
        <pc:chgData name="Bruno Ribstein" userId="b81d010f-da2b-49a1-b06f-11093b5cc4be" providerId="ADAL" clId="{18D558CB-444D-40B7-B103-EF69F675A85F}" dt="2021-07-01T06:50:16.469" v="4506"/>
        <pc:sldMkLst>
          <pc:docMk/>
          <pc:sldMk cId="1340271318" sldId="1155"/>
        </pc:sldMkLst>
      </pc:sldChg>
      <pc:sldChg chg="add ord">
        <pc:chgData name="Bruno Ribstein" userId="b81d010f-da2b-49a1-b06f-11093b5cc4be" providerId="ADAL" clId="{18D558CB-444D-40B7-B103-EF69F675A85F}" dt="2021-07-01T06:50:40.528" v="4509"/>
        <pc:sldMkLst>
          <pc:docMk/>
          <pc:sldMk cId="2092224143" sldId="1156"/>
        </pc:sldMkLst>
      </pc:sldChg>
      <pc:sldChg chg="add ord">
        <pc:chgData name="Bruno Ribstein" userId="b81d010f-da2b-49a1-b06f-11093b5cc4be" providerId="ADAL" clId="{18D558CB-444D-40B7-B103-EF69F675A85F}" dt="2021-07-01T06:54:19.993" v="4568"/>
        <pc:sldMkLst>
          <pc:docMk/>
          <pc:sldMk cId="3964022287" sldId="1157"/>
        </pc:sldMkLst>
      </pc:sldChg>
      <pc:sldMasterChg chg="delSldLayout modSldLayout">
        <pc:chgData name="Bruno Ribstein" userId="b81d010f-da2b-49a1-b06f-11093b5cc4be" providerId="ADAL" clId="{18D558CB-444D-40B7-B103-EF69F675A85F}" dt="2021-06-23T15:57:43.138" v="3177" actId="47"/>
        <pc:sldMasterMkLst>
          <pc:docMk/>
          <pc:sldMasterMk cId="0" sldId="2147483661"/>
        </pc:sldMasterMkLst>
        <pc:sldLayoutChg chg="del">
          <pc:chgData name="Bruno Ribstein" userId="b81d010f-da2b-49a1-b06f-11093b5cc4be" providerId="ADAL" clId="{18D558CB-444D-40B7-B103-EF69F675A85F}" dt="2021-06-23T14:01:11.533" v="1927" actId="47"/>
          <pc:sldLayoutMkLst>
            <pc:docMk/>
            <pc:sldMasterMk cId="0" sldId="2147483661"/>
            <pc:sldLayoutMk cId="1490114900" sldId="2147483968"/>
          </pc:sldLayoutMkLst>
        </pc:sldLayoutChg>
        <pc:sldLayoutChg chg="del">
          <pc:chgData name="Bruno Ribstein" userId="b81d010f-da2b-49a1-b06f-11093b5cc4be" providerId="ADAL" clId="{18D558CB-444D-40B7-B103-EF69F675A85F}" dt="2021-06-23T15:57:43.138" v="3177" actId="47"/>
          <pc:sldLayoutMkLst>
            <pc:docMk/>
            <pc:sldMasterMk cId="0" sldId="2147483661"/>
            <pc:sldLayoutMk cId="2824347713" sldId="2147483968"/>
          </pc:sldLayoutMkLst>
        </pc:sldLayoutChg>
        <pc:sldLayoutChg chg="del">
          <pc:chgData name="Bruno Ribstein" userId="b81d010f-da2b-49a1-b06f-11093b5cc4be" providerId="ADAL" clId="{18D558CB-444D-40B7-B103-EF69F675A85F}" dt="2021-06-23T14:01:50.818" v="1928" actId="47"/>
          <pc:sldLayoutMkLst>
            <pc:docMk/>
            <pc:sldMasterMk cId="0" sldId="2147483661"/>
            <pc:sldLayoutMk cId="3694696434" sldId="2147483968"/>
          </pc:sldLayoutMkLst>
        </pc:sldLayoutChg>
        <pc:sldLayoutChg chg="modSp del mod">
          <pc:chgData name="Bruno Ribstein" userId="b81d010f-da2b-49a1-b06f-11093b5cc4be" providerId="ADAL" clId="{18D558CB-444D-40B7-B103-EF69F675A85F}" dt="2021-06-23T14:29:14.653" v="2297" actId="47"/>
          <pc:sldLayoutMkLst>
            <pc:docMk/>
            <pc:sldMasterMk cId="0" sldId="2147483661"/>
            <pc:sldLayoutMk cId="1898104874" sldId="2147483969"/>
          </pc:sldLayoutMkLst>
          <pc:spChg chg="mod">
            <ac:chgData name="Bruno Ribstein" userId="b81d010f-da2b-49a1-b06f-11093b5cc4be" providerId="ADAL" clId="{18D558CB-444D-40B7-B103-EF69F675A85F}" dt="2021-06-23T14:15:21.662" v="2007"/>
            <ac:spMkLst>
              <pc:docMk/>
              <pc:sldMasterMk cId="0" sldId="2147483661"/>
              <pc:sldLayoutMk cId="1898104874" sldId="2147483969"/>
              <ac:spMk id="1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 descr="T:\GESTION\COMMERCIAL\STEGE Commercial FJ 99\nuages flo 2.wmf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37" tIns="46923" rIns="90237" bIns="46923" numCol="1" anchor="ctr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3" name="Rectangle 3" descr="T:\GESTION\COMMERCIAL\STEGE Commercial FJ 99\nuages flo 2.wmf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8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37" tIns="46923" rIns="90237" bIns="46923" numCol="1" anchor="ctr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4" name="Rectangle 4" descr="T:\GESTION\COMMERCIAL\STEGE Commercial FJ 99\nuages flo 2.wmf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1963"/>
            <a:ext cx="288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37" tIns="46923" rIns="90237" bIns="46923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5" name="Rectangle 5" descr="T:\GESTION\COMMERCIAL\STEGE Commercial FJ 99\nuages flo 2.wmf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351963"/>
            <a:ext cx="288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237" tIns="46923" rIns="90237" bIns="4692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D304737A-E8BB-428E-B216-829E30815C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922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8338" y="738188"/>
            <a:ext cx="5326062" cy="3687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72013"/>
            <a:ext cx="4887912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085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5F6E767C-422C-4D03-8540-F53338FCA8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088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info@aria.fr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6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0" y="685800"/>
          <a:ext cx="74295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04762" imgH="5676190" progId="">
                  <p:embed/>
                </p:oleObj>
              </mc:Choice>
              <mc:Fallback>
                <p:oleObj name="Photo Editor Photo" r:id="rId2" imgW="504762" imgH="5676190" progId="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74295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E593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6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56175" y="6596063"/>
            <a:ext cx="185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DE5930"/>
              </a:buClr>
              <a:buSzPct val="90000"/>
              <a:buFont typeface="Wingdings 2" pitchFamily="18" charset="2"/>
              <a:buNone/>
              <a:defRPr/>
            </a:pPr>
            <a:endParaRPr lang="fr-FR" altLang="fr-FR" sz="1200">
              <a:solidFill>
                <a:srgbClr val="4976D1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5400000">
            <a:off x="4951412" y="-4311650"/>
            <a:ext cx="3175" cy="9998076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742950" y="0"/>
            <a:ext cx="0" cy="70897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992438" y="6069013"/>
            <a:ext cx="495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fr-FR" sz="1000" b="1">
                <a:solidFill>
                  <a:srgbClr val="000000"/>
                </a:solidFill>
                <a:latin typeface="Verdana" pitchFamily="34" charset="0"/>
                <a:ea typeface="ＭＳ Ｐゴシック" pitchFamily="-107" charset="-128"/>
              </a:rPr>
              <a:t>ARIA Technologies SA</a:t>
            </a:r>
            <a:endParaRPr lang="en-US" altLang="fr-FR" sz="1000">
              <a:solidFill>
                <a:srgbClr val="000000"/>
              </a:solidFill>
              <a:latin typeface="Verdana" pitchFamily="34" charset="0"/>
              <a:ea typeface="ＭＳ Ｐゴシック" pitchFamily="-107" charset="-128"/>
            </a:endParaRPr>
          </a:p>
          <a:p>
            <a:pPr algn="ctr">
              <a:defRPr/>
            </a:pPr>
            <a:r>
              <a:rPr lang="en-US" altLang="fr-FR" sz="1000">
                <a:solidFill>
                  <a:srgbClr val="000000"/>
                </a:solidFill>
                <a:latin typeface="Verdana" pitchFamily="34" charset="0"/>
                <a:ea typeface="ＭＳ Ｐゴシック" pitchFamily="-107" charset="-128"/>
              </a:rPr>
              <a:t>8-10, rue de la Ferme – 92100 Boulogne Billancourt – France</a:t>
            </a:r>
          </a:p>
          <a:p>
            <a:pPr algn="ctr">
              <a:defRPr/>
            </a:pPr>
            <a:r>
              <a:rPr lang="en-US" altLang="fr-FR" sz="1000">
                <a:solidFill>
                  <a:srgbClr val="000000"/>
                </a:solidFill>
                <a:latin typeface="Verdana" pitchFamily="34" charset="0"/>
                <a:ea typeface="ＭＳ Ｐゴシック" pitchFamily="-107" charset="-128"/>
              </a:rPr>
              <a:t>Telephone: +33 (0)1 46 08 68 60 – Fax: +33 (0)1 41 41 93 17 </a:t>
            </a:r>
            <a:br>
              <a:rPr lang="en-US" altLang="fr-FR" sz="1000">
                <a:solidFill>
                  <a:srgbClr val="000000"/>
                </a:solidFill>
                <a:latin typeface="Verdana" pitchFamily="34" charset="0"/>
                <a:ea typeface="ＭＳ Ｐゴシック" pitchFamily="-107" charset="-128"/>
              </a:rPr>
            </a:br>
            <a:r>
              <a:rPr lang="en-US" altLang="fr-FR" sz="1000">
                <a:solidFill>
                  <a:srgbClr val="000000"/>
                </a:solidFill>
                <a:latin typeface="Verdana" pitchFamily="34" charset="0"/>
                <a:ea typeface="ＭＳ Ｐゴシック" pitchFamily="-107" charset="-128"/>
              </a:rPr>
              <a:t>E-mail: </a:t>
            </a:r>
            <a:r>
              <a:rPr lang="en-US" altLang="fr-FR" sz="1000" u="sng">
                <a:solidFill>
                  <a:srgbClr val="000000"/>
                </a:solidFill>
                <a:latin typeface="Verdana" pitchFamily="34" charset="0"/>
                <a:ea typeface="ＭＳ Ｐゴシック" pitchFamily="-107" charset="-128"/>
                <a:hlinkClick r:id="rId5"/>
              </a:rPr>
              <a:t>info@aria.fr</a:t>
            </a:r>
            <a:r>
              <a:rPr lang="en-US" altLang="fr-FR" sz="1000">
                <a:solidFill>
                  <a:srgbClr val="000000"/>
                </a:solidFill>
                <a:latin typeface="Verdana" pitchFamily="34" charset="0"/>
                <a:ea typeface="ＭＳ Ｐゴシック" pitchFamily="-107" charset="-128"/>
              </a:rPr>
              <a:t> – http:/ /www.aria.fr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5796" y="895336"/>
            <a:ext cx="8915400" cy="814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2"/>
          </p:nvPr>
        </p:nvSpPr>
        <p:spPr>
          <a:xfrm>
            <a:off x="2110169" y="2795584"/>
            <a:ext cx="6469856" cy="2805128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031854" y="1800216"/>
            <a:ext cx="8528472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b="1" baseline="0">
                <a:solidFill>
                  <a:srgbClr val="000000"/>
                </a:solidFill>
              </a:defRPr>
            </a:lvl1pPr>
            <a:lvl2pPr>
              <a:buNone/>
              <a:defRPr b="0">
                <a:solidFill>
                  <a:srgbClr val="000000"/>
                </a:solidFill>
              </a:defRPr>
            </a:lvl2pPr>
            <a:lvl3pPr>
              <a:buNone/>
              <a:defRPr b="0">
                <a:solidFill>
                  <a:srgbClr val="000000"/>
                </a:solidFill>
              </a:defRPr>
            </a:lvl3pPr>
            <a:lvl4pPr>
              <a:buNone/>
              <a:defRPr b="0">
                <a:solidFill>
                  <a:srgbClr val="000000"/>
                </a:solidFill>
              </a:defRPr>
            </a:lvl4pPr>
            <a:lvl5pPr>
              <a:buNone/>
              <a:defRPr b="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2404269" y="5691200"/>
            <a:ext cx="5979716" cy="3619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400" b="0" baseline="0">
                <a:solidFill>
                  <a:srgbClr val="000000"/>
                </a:solidFill>
              </a:defRPr>
            </a:lvl1pPr>
            <a:lvl2pPr>
              <a:buNone/>
              <a:defRPr sz="1400" b="0">
                <a:solidFill>
                  <a:srgbClr val="000000"/>
                </a:solidFill>
              </a:defRPr>
            </a:lvl2pPr>
            <a:lvl3pPr>
              <a:buNone/>
              <a:defRPr sz="1400" b="0">
                <a:solidFill>
                  <a:srgbClr val="000000"/>
                </a:solidFill>
              </a:defRPr>
            </a:lvl3pPr>
            <a:lvl4pPr>
              <a:buNone/>
              <a:defRPr sz="1400" b="0">
                <a:solidFill>
                  <a:srgbClr val="000000"/>
                </a:solidFill>
              </a:defRPr>
            </a:lvl4pPr>
            <a:lvl5pPr>
              <a:buNone/>
              <a:defRPr sz="1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8915400" y="6505575"/>
            <a:ext cx="742950" cy="279400"/>
          </a:xfr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DA2DE92-A1E0-4B00-9281-164EE93F7E2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16"/>
          </p:nvPr>
        </p:nvSpPr>
        <p:spPr>
          <a:xfrm>
            <a:off x="779463" y="6502400"/>
            <a:ext cx="23114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100">
                <a:solidFill>
                  <a:srgbClr val="000000"/>
                </a:solidFill>
                <a:latin typeface="+mn-l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90209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685800"/>
          <a:ext cx="74295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04762" imgH="5676190" progId="">
                  <p:embed/>
                </p:oleObj>
              </mc:Choice>
              <mc:Fallback>
                <p:oleObj name="Photo Editor Photo" r:id="rId2" imgW="504762" imgH="5676190" progId="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74295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E593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6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956175" y="6596063"/>
            <a:ext cx="185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DE5930"/>
              </a:buClr>
              <a:buSzPct val="90000"/>
              <a:buFont typeface="Wingdings 2" pitchFamily="18" charset="2"/>
              <a:buNone/>
              <a:defRPr/>
            </a:pPr>
            <a:endParaRPr lang="fr-FR" altLang="fr-FR" sz="1200">
              <a:solidFill>
                <a:srgbClr val="4976D1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rot="5400000">
            <a:off x="4951412" y="-4311650"/>
            <a:ext cx="3175" cy="9998076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742950" y="0"/>
            <a:ext cx="0" cy="70897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4"/>
          <p:cNvSpPr txBox="1">
            <a:spLocks noChangeArrowheads="1"/>
          </p:cNvSpPr>
          <p:nvPr userDrawn="1"/>
        </p:nvSpPr>
        <p:spPr bwMode="auto">
          <a:xfrm>
            <a:off x="742950" y="6565900"/>
            <a:ext cx="284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ARIA Technologies – Modélisation de l’atmosphère 	</a:t>
            </a:r>
          </a:p>
        </p:txBody>
      </p:sp>
      <p:sp>
        <p:nvSpPr>
          <p:cNvPr id="11" name="ZoneTexte 15"/>
          <p:cNvSpPr txBox="1">
            <a:spLocks noChangeArrowheads="1"/>
          </p:cNvSpPr>
          <p:nvPr userDrawn="1"/>
        </p:nvSpPr>
        <p:spPr bwMode="auto">
          <a:xfrm>
            <a:off x="6370638" y="6565900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Copyright © ARIA Technologies 2020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336" y="2638432"/>
            <a:ext cx="8915400" cy="7810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914113" y="3600456"/>
            <a:ext cx="7254120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>
                <a:solidFill>
                  <a:srgbClr val="000000"/>
                </a:solidFill>
              </a:defRPr>
            </a:lvl1pPr>
            <a:lvl2pPr>
              <a:buNone/>
              <a:defRPr sz="2000">
                <a:solidFill>
                  <a:srgbClr val="000000"/>
                </a:solidFill>
              </a:defRPr>
            </a:lvl2pPr>
            <a:lvl3pPr>
              <a:buNone/>
              <a:defRPr sz="2000">
                <a:solidFill>
                  <a:srgbClr val="000000"/>
                </a:solidFill>
              </a:defRPr>
            </a:lvl3pPr>
            <a:lvl4pPr>
              <a:buNone/>
              <a:defRPr sz="2000">
                <a:solidFill>
                  <a:srgbClr val="000000"/>
                </a:solidFill>
              </a:defRPr>
            </a:lvl4pPr>
            <a:lvl5pPr>
              <a:buNone/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5400" y="6511925"/>
            <a:ext cx="742950" cy="2794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47A5D3B-720D-4782-93DC-45B4618EF45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23723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rp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685800"/>
          <a:ext cx="74295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04762" imgH="5676190" progId="">
                  <p:embed/>
                </p:oleObj>
              </mc:Choice>
              <mc:Fallback>
                <p:oleObj name="Photo Editor Photo" r:id="rId2" imgW="504762" imgH="5676190" progId="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74295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E593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6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956175" y="6596063"/>
            <a:ext cx="185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DE5930"/>
              </a:buClr>
              <a:buSzPct val="90000"/>
              <a:buFont typeface="Wingdings 2" pitchFamily="18" charset="2"/>
              <a:buNone/>
              <a:defRPr/>
            </a:pPr>
            <a:endParaRPr lang="fr-FR" altLang="fr-FR" sz="1200">
              <a:solidFill>
                <a:srgbClr val="4976D1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rot="5400000">
            <a:off x="4951412" y="-4311650"/>
            <a:ext cx="3175" cy="9998076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742950" y="0"/>
            <a:ext cx="0" cy="70897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005" y="-9544"/>
            <a:ext cx="8915400" cy="78104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933849" y="885711"/>
            <a:ext cx="8528471" cy="5610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49263" indent="0">
              <a:buFont typeface="Arial" pitchFamily="34" charset="0"/>
              <a:buChar char="•"/>
              <a:defRPr sz="2000" b="0">
                <a:solidFill>
                  <a:srgbClr val="000000"/>
                </a:solidFill>
              </a:defRPr>
            </a:lvl2pPr>
            <a:lvl3pPr>
              <a:buClrTx/>
              <a:buFont typeface="Arial" pitchFamily="34" charset="0"/>
              <a:buChar char="•"/>
              <a:defRPr sz="1600" b="0">
                <a:solidFill>
                  <a:srgbClr val="000000"/>
                </a:solidFill>
              </a:defRPr>
            </a:lvl3pPr>
            <a:lvl4pPr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5400" y="6511925"/>
            <a:ext cx="742950" cy="2794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364B698-C951-444F-A5D7-54568592998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6705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mple de réa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685800"/>
          <a:ext cx="74295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04762" imgH="5676190" progId="">
                  <p:embed/>
                </p:oleObj>
              </mc:Choice>
              <mc:Fallback>
                <p:oleObj name="Photo Editor Photo" r:id="rId2" imgW="504762" imgH="5676190" progId="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74295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E593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6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56175" y="6596063"/>
            <a:ext cx="185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DE5930"/>
              </a:buClr>
              <a:buSzPct val="90000"/>
              <a:buFont typeface="Wingdings 2" pitchFamily="18" charset="2"/>
              <a:buNone/>
              <a:defRPr/>
            </a:pPr>
            <a:endParaRPr lang="fr-FR" altLang="fr-FR" sz="1200">
              <a:solidFill>
                <a:srgbClr val="4976D1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rot="5400000">
            <a:off x="4951412" y="-4311650"/>
            <a:ext cx="3175" cy="9998076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42950" y="0"/>
            <a:ext cx="0" cy="70897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41005" y="-9544"/>
            <a:ext cx="8915400" cy="78104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35797" y="895336"/>
            <a:ext cx="8920609" cy="542928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buNone/>
              <a:defRPr>
                <a:solidFill>
                  <a:srgbClr val="000000"/>
                </a:solidFill>
              </a:defRPr>
            </a:lvl3pPr>
            <a:lvl4pPr>
              <a:buNone/>
              <a:defRPr>
                <a:solidFill>
                  <a:srgbClr val="000000"/>
                </a:solidFill>
              </a:defRPr>
            </a:lvl4pPr>
            <a:lvl5pPr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835797" y="1528752"/>
            <a:ext cx="2744803" cy="3529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="0" baseline="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buNone/>
              <a:defRPr>
                <a:solidFill>
                  <a:srgbClr val="000000"/>
                </a:solidFill>
              </a:defRPr>
            </a:lvl3pPr>
            <a:lvl4pPr>
              <a:buNone/>
              <a:defRPr>
                <a:solidFill>
                  <a:srgbClr val="000000"/>
                </a:solidFill>
              </a:defRPr>
            </a:lvl4pPr>
            <a:lvl5pPr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3776656" y="1528752"/>
            <a:ext cx="5881720" cy="50673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835797" y="5148272"/>
            <a:ext cx="2744803" cy="1447808"/>
          </a:xfrm>
          <a:prstGeom prst="rect">
            <a:avLst/>
          </a:prstGeom>
        </p:spPr>
        <p:txBody>
          <a:bodyPr/>
          <a:lstStyle>
            <a:lvl1pPr>
              <a:buNone/>
              <a:defRPr sz="20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915400" y="6500813"/>
            <a:ext cx="742950" cy="2794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5497BDE-6562-447C-8B8D-59CD04CAA02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55798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0" y="685800"/>
          <a:ext cx="74295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04762" imgH="5676190" progId="">
                  <p:embed/>
                </p:oleObj>
              </mc:Choice>
              <mc:Fallback>
                <p:oleObj name="Photo Editor Photo" r:id="rId2" imgW="504762" imgH="5676190" progId="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74295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E593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6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956175" y="6596063"/>
            <a:ext cx="185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DE5930"/>
              </a:buClr>
              <a:buSzPct val="90000"/>
              <a:buFont typeface="Wingdings 2" pitchFamily="18" charset="2"/>
              <a:buNone/>
              <a:defRPr/>
            </a:pPr>
            <a:endParaRPr lang="fr-FR" altLang="fr-FR" sz="1200">
              <a:solidFill>
                <a:srgbClr val="4976D1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5400000">
            <a:off x="4951412" y="-4311650"/>
            <a:ext cx="3175" cy="9998076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42950" y="0"/>
            <a:ext cx="0" cy="70897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005" y="-9544"/>
            <a:ext cx="8915400" cy="78104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835796" y="1347778"/>
            <a:ext cx="4313261" cy="533879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b="0">
                <a:solidFill>
                  <a:srgbClr val="000000"/>
                </a:solidFill>
              </a:defRPr>
            </a:lvl1pPr>
            <a:lvl2pPr>
              <a:defRPr b="0">
                <a:solidFill>
                  <a:srgbClr val="000000"/>
                </a:solidFill>
              </a:defRPr>
            </a:lvl2pPr>
            <a:lvl3pPr>
              <a:defRPr b="0">
                <a:solidFill>
                  <a:srgbClr val="000000"/>
                </a:solidFill>
              </a:defRPr>
            </a:lvl3pPr>
            <a:lvl4pPr>
              <a:defRPr b="0">
                <a:solidFill>
                  <a:srgbClr val="000000"/>
                </a:solidFill>
              </a:defRPr>
            </a:lvl4pPr>
            <a:lvl5pPr>
              <a:defRPr b="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345116" y="1347788"/>
            <a:ext cx="4313261" cy="533878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b="0">
                <a:solidFill>
                  <a:srgbClr val="000000"/>
                </a:solidFill>
              </a:defRPr>
            </a:lvl1pPr>
            <a:lvl2pPr>
              <a:defRPr b="0">
                <a:solidFill>
                  <a:srgbClr val="000000"/>
                </a:solidFill>
              </a:defRPr>
            </a:lvl2pPr>
            <a:lvl3pPr>
              <a:defRPr b="0">
                <a:solidFill>
                  <a:srgbClr val="000000"/>
                </a:solidFill>
              </a:defRPr>
            </a:lvl3pPr>
            <a:lvl4pPr>
              <a:defRPr b="0">
                <a:solidFill>
                  <a:srgbClr val="000000"/>
                </a:solidFill>
              </a:defRPr>
            </a:lvl4pPr>
            <a:lvl5pPr>
              <a:defRPr b="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835796" y="804866"/>
            <a:ext cx="4313261" cy="45242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buNone/>
              <a:defRPr>
                <a:solidFill>
                  <a:srgbClr val="000000"/>
                </a:solidFill>
              </a:defRPr>
            </a:lvl3pPr>
            <a:lvl4pPr>
              <a:buNone/>
              <a:defRPr>
                <a:solidFill>
                  <a:srgbClr val="000000"/>
                </a:solidFill>
              </a:defRPr>
            </a:lvl4pPr>
            <a:lvl5pPr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45116" y="804849"/>
            <a:ext cx="4313261" cy="45242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buNone/>
              <a:defRPr>
                <a:solidFill>
                  <a:srgbClr val="000000"/>
                </a:solidFill>
              </a:defRPr>
            </a:lvl3pPr>
            <a:lvl4pPr>
              <a:buNone/>
              <a:defRPr>
                <a:solidFill>
                  <a:srgbClr val="000000"/>
                </a:solidFill>
              </a:defRPr>
            </a:lvl4pPr>
            <a:lvl5pPr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915400" y="6491288"/>
            <a:ext cx="742950" cy="2794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229C1B3-8EDB-4DC3-AB50-80036716C48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02120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685800"/>
          <a:ext cx="74295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504762" imgH="5676190" progId="">
                  <p:embed/>
                </p:oleObj>
              </mc:Choice>
              <mc:Fallback>
                <p:oleObj name="Photo Editor Photo" r:id="rId7" imgW="504762" imgH="567619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74295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E593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6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5400" y="6578600"/>
            <a:ext cx="7429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1FD10FB-D59C-4169-B6A7-19EDB5B2EE3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4956175" y="6596063"/>
            <a:ext cx="185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DE5930"/>
              </a:buClr>
              <a:buSzPct val="90000"/>
              <a:buFont typeface="Wingdings 2" pitchFamily="18" charset="2"/>
              <a:buNone/>
              <a:defRPr/>
            </a:pPr>
            <a:endParaRPr lang="fr-FR" altLang="fr-FR" sz="1200">
              <a:solidFill>
                <a:srgbClr val="4976D1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 rot="5400000">
            <a:off x="4951412" y="-4311650"/>
            <a:ext cx="3175" cy="9998076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742950" y="0"/>
            <a:ext cx="0" cy="70897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31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ZoneTexte 1"/>
          <p:cNvSpPr txBox="1">
            <a:spLocks noChangeArrowheads="1"/>
          </p:cNvSpPr>
          <p:nvPr userDrawn="1"/>
        </p:nvSpPr>
        <p:spPr bwMode="auto">
          <a:xfrm>
            <a:off x="742950" y="6565900"/>
            <a:ext cx="284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ARIA Technologies – Modélisation de l’atmosphère 	</a:t>
            </a:r>
          </a:p>
        </p:txBody>
      </p:sp>
      <p:sp>
        <p:nvSpPr>
          <p:cNvPr id="1033" name="ZoneTexte 8"/>
          <p:cNvSpPr txBox="1">
            <a:spLocks noChangeArrowheads="1"/>
          </p:cNvSpPr>
          <p:nvPr userDrawn="1"/>
        </p:nvSpPr>
        <p:spPr bwMode="auto">
          <a:xfrm>
            <a:off x="6370638" y="6565900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Copyright © ARIA Technologies 2020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</p:sldLayoutIdLst>
  <p:transition>
    <p:randomBar/>
  </p:transition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 2" pitchFamily="18" charset="2"/>
        <a:buChar char="¢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757238" indent="-2841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18" charset="2"/>
        <a:buChar char="a"/>
        <a:defRPr sz="2200" b="1">
          <a:solidFill>
            <a:srgbClr val="000066"/>
          </a:solidFill>
          <a:latin typeface="+mn-lt"/>
        </a:defRPr>
      </a:lvl2pPr>
      <a:lvl3pPr marL="1147763" indent="-198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b="1" i="1">
          <a:solidFill>
            <a:schemeClr val="bg2"/>
          </a:solidFill>
          <a:latin typeface="+mn-lt"/>
        </a:defRPr>
      </a:lvl3pPr>
      <a:lvl4pPr marL="1658938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 i="1">
          <a:solidFill>
            <a:srgbClr val="080808"/>
          </a:solidFill>
          <a:latin typeface="+mn-lt"/>
        </a:defRPr>
      </a:lvl4pPr>
      <a:lvl5pPr marL="207803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666699"/>
          </a:solidFill>
          <a:latin typeface="+mn-lt"/>
        </a:defRPr>
      </a:lvl5pPr>
      <a:lvl6pPr marL="2535238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666699"/>
          </a:solidFill>
          <a:latin typeface="+mn-lt"/>
        </a:defRPr>
      </a:lvl6pPr>
      <a:lvl7pPr marL="2992438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666699"/>
          </a:solidFill>
          <a:latin typeface="+mn-lt"/>
        </a:defRPr>
      </a:lvl7pPr>
      <a:lvl8pPr marL="3449638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666699"/>
          </a:solidFill>
          <a:latin typeface="+mn-lt"/>
        </a:defRPr>
      </a:lvl8pPr>
      <a:lvl9pPr marL="3906838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66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5" name="Rectangle 1027"/>
          <p:cNvSpPr>
            <a:spLocks noChangeArrowheads="1"/>
          </p:cNvSpPr>
          <p:nvPr/>
        </p:nvSpPr>
        <p:spPr bwMode="auto">
          <a:xfrm>
            <a:off x="290513" y="142875"/>
            <a:ext cx="8420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endParaRPr lang="fr-FR" sz="2800" b="1" i="1" dirty="0">
              <a:solidFill>
                <a:srgbClr val="4281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C42584EF-FC5E-4CB1-BA70-56063FE77B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1365" y="1301388"/>
            <a:ext cx="8328025" cy="1137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ts val="2400"/>
              </a:spcBef>
              <a:buClrTx/>
              <a:defRPr/>
            </a:pPr>
            <a:r>
              <a:rPr lang="fr-FR" altLang="fr-FR" sz="3000" b="0" dirty="0">
                <a:latin typeface="Gill Sans MT" pitchFamily="34" charset="0"/>
              </a:rPr>
              <a:t>Formation « SIMPAC (Suite) »</a:t>
            </a:r>
            <a:endParaRPr lang="fr-FR" sz="3000" b="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17" name="Titre 3">
            <a:extLst>
              <a:ext uri="{FF2B5EF4-FFF2-40B4-BE49-F238E27FC236}">
                <a16:creationId xmlns:a16="http://schemas.microsoft.com/office/drawing/2014/main" id="{B5C477B6-D829-4223-BFD7-0EB2A7A5E275}"/>
              </a:ext>
            </a:extLst>
          </p:cNvPr>
          <p:cNvSpPr txBox="1">
            <a:spLocks/>
          </p:cNvSpPr>
          <p:nvPr/>
        </p:nvSpPr>
        <p:spPr bwMode="auto">
          <a:xfrm>
            <a:off x="1915730" y="5410200"/>
            <a:ext cx="6539296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000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Gill Sans MT" pitchFamily="34" charset="0"/>
              </a:rPr>
              <a:t>Bruno Ribstein</a:t>
            </a:r>
          </a:p>
          <a:p>
            <a:pPr eaLnBrk="1" hangingPunct="1"/>
            <a:r>
              <a:rPr lang="fr-FR" altLang="fr-FR" sz="1400" kern="0" dirty="0">
                <a:solidFill>
                  <a:srgbClr val="00B050"/>
                </a:solidFill>
                <a:latin typeface="Gill Sans MT" pitchFamily="34" charset="0"/>
              </a:rPr>
              <a:t>ARIA Technologies</a:t>
            </a:r>
          </a:p>
          <a:p>
            <a:pPr eaLnBrk="1" hangingPunct="1"/>
            <a:r>
              <a:rPr lang="fr-FR" altLang="fr-FR" sz="1400" b="0" kern="0" dirty="0">
                <a:latin typeface="Gill Sans MT" pitchFamily="34" charset="0"/>
              </a:rPr>
              <a:t>8/10, rue de la Ferme </a:t>
            </a:r>
            <a:r>
              <a:rPr lang="fr-FR" altLang="fr-FR" sz="1400" kern="0" dirty="0">
                <a:latin typeface="Gill Sans MT" pitchFamily="34" charset="0"/>
              </a:rPr>
              <a:t>|</a:t>
            </a:r>
            <a:r>
              <a:rPr lang="fr-FR" altLang="fr-FR" sz="1400" b="0" kern="0" dirty="0">
                <a:latin typeface="Gill Sans MT" pitchFamily="34" charset="0"/>
              </a:rPr>
              <a:t>  92100 Boulogne-Billancourt </a:t>
            </a:r>
            <a:r>
              <a:rPr lang="fr-FR" altLang="fr-FR" sz="1400" kern="0" dirty="0">
                <a:latin typeface="Gill Sans MT" pitchFamily="34" charset="0"/>
              </a:rPr>
              <a:t>|</a:t>
            </a:r>
            <a:r>
              <a:rPr lang="fr-FR" altLang="fr-FR" sz="1400" b="0" kern="0" dirty="0">
                <a:latin typeface="Gill Sans MT" pitchFamily="34" charset="0"/>
              </a:rPr>
              <a:t>  France</a:t>
            </a:r>
          </a:p>
          <a:p>
            <a:pPr eaLnBrk="1" hangingPunct="1"/>
            <a:r>
              <a:rPr lang="fr-FR" altLang="fr-FR" sz="1400" kern="0" dirty="0">
                <a:latin typeface="Gill Sans MT" pitchFamily="34" charset="0"/>
              </a:rPr>
              <a:t>Tél. :</a:t>
            </a:r>
            <a:r>
              <a:rPr lang="fr-FR" altLang="fr-FR" sz="1400" b="0" kern="0" dirty="0">
                <a:latin typeface="Gill Sans MT" pitchFamily="34" charset="0"/>
              </a:rPr>
              <a:t> +33 (0)1 46 08 68 60  </a:t>
            </a:r>
            <a:r>
              <a:rPr lang="fr-FR" altLang="fr-FR" sz="1400" kern="0" dirty="0">
                <a:latin typeface="Gill Sans MT" pitchFamily="34" charset="0"/>
              </a:rPr>
              <a:t>-  ligne directe :</a:t>
            </a:r>
            <a:r>
              <a:rPr lang="fr-FR" altLang="fr-FR" sz="1400" b="0" kern="0" dirty="0">
                <a:latin typeface="Gill Sans MT" pitchFamily="34" charset="0"/>
              </a:rPr>
              <a:t> +33 (0)1 46 08 68 74</a:t>
            </a:r>
          </a:p>
          <a:p>
            <a:pPr eaLnBrk="1" hangingPunct="1"/>
            <a:r>
              <a:rPr lang="fr-FR" altLang="fr-FR" sz="1400" kern="0" dirty="0">
                <a:latin typeface="Gill Sans MT" pitchFamily="34" charset="0"/>
              </a:rPr>
              <a:t>e-mail:</a:t>
            </a:r>
            <a:r>
              <a:rPr lang="fr-FR" altLang="fr-FR" sz="1400" b="0" kern="0" dirty="0">
                <a:latin typeface="Gill Sans MT" pitchFamily="34" charset="0"/>
              </a:rPr>
              <a:t> bribstein@aria.fr </a:t>
            </a:r>
            <a:r>
              <a:rPr lang="fr-FR" altLang="fr-FR" sz="1400" kern="0" dirty="0">
                <a:latin typeface="Gill Sans MT" pitchFamily="34" charset="0"/>
              </a:rPr>
              <a:t>-</a:t>
            </a:r>
            <a:r>
              <a:rPr lang="fr-FR" altLang="fr-FR" sz="1400" b="0" kern="0" dirty="0">
                <a:latin typeface="Gill Sans MT" pitchFamily="34" charset="0"/>
              </a:rPr>
              <a:t> https://www.aria.fr </a:t>
            </a:r>
          </a:p>
        </p:txBody>
      </p:sp>
      <p:pic>
        <p:nvPicPr>
          <p:cNvPr id="3" name="Image 2" descr="Une image contenant nature&#10;&#10;Description générée automatiquement">
            <a:extLst>
              <a:ext uri="{FF2B5EF4-FFF2-40B4-BE49-F238E27FC236}">
                <a16:creationId xmlns:a16="http://schemas.microsoft.com/office/drawing/2014/main" id="{E058D5BF-4CEB-4302-85FA-1DE82722A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77" y="1810200"/>
            <a:ext cx="5400000" cy="360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1E9EFCFD-8DEC-408E-9F8D-20CB9410D62F}"/>
              </a:ext>
            </a:extLst>
          </p:cNvPr>
          <p:cNvCxnSpPr>
            <a:cxnSpLocks/>
            <a:stCxn id="48" idx="2"/>
            <a:endCxn id="75" idx="0"/>
          </p:cNvCxnSpPr>
          <p:nvPr/>
        </p:nvCxnSpPr>
        <p:spPr bwMode="auto">
          <a:xfrm>
            <a:off x="6287179" y="2598819"/>
            <a:ext cx="1107088" cy="282560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D14F5BF4-E79D-4B31-B5A7-112E36EA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Gill Sans MT" pitchFamily="34" charset="0"/>
              </a:rPr>
              <a:t>SIMPAC : source surfacique incendie (2/3)</a:t>
            </a:r>
            <a:endParaRPr lang="en-US" dirty="0"/>
          </a:p>
        </p:txBody>
      </p:sp>
      <p:sp>
        <p:nvSpPr>
          <p:cNvPr id="44" name="Espace réservé du texte 20">
            <a:extLst>
              <a:ext uri="{FF2B5EF4-FFF2-40B4-BE49-F238E27FC236}">
                <a16:creationId xmlns:a16="http://schemas.microsoft.com/office/drawing/2014/main" id="{59629F42-FA3B-4022-91B0-58822FD3FC5C}"/>
              </a:ext>
            </a:extLst>
          </p:cNvPr>
          <p:cNvSpPr txBox="1">
            <a:spLocks/>
          </p:cNvSpPr>
          <p:nvPr/>
        </p:nvSpPr>
        <p:spPr bwMode="auto">
          <a:xfrm>
            <a:off x="261663" y="902419"/>
            <a:ext cx="2815365" cy="18676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u="sng" kern="0" dirty="0">
                <a:latin typeface="Gill Sans MT" panose="020B0502020104020203" pitchFamily="34" charset="0"/>
              </a:rPr>
              <a:t>Bâtiment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: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Bois: 		30%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Matière:	50%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Polyéthylène: 	15%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Polychlorure de vinyle: 5%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29892A7-1CD2-40D5-804E-F2208878D0C7}"/>
              </a:ext>
            </a:extLst>
          </p:cNvPr>
          <p:cNvCxnSpPr>
            <a:cxnSpLocks/>
            <a:stCxn id="44" idx="3"/>
          </p:cNvCxnSpPr>
          <p:nvPr/>
        </p:nvCxnSpPr>
        <p:spPr bwMode="auto">
          <a:xfrm>
            <a:off x="3077028" y="1836260"/>
            <a:ext cx="928915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48" name="Tableau 48">
            <a:extLst>
              <a:ext uri="{FF2B5EF4-FFF2-40B4-BE49-F238E27FC236}">
                <a16:creationId xmlns:a16="http://schemas.microsoft.com/office/drawing/2014/main" id="{55DA1A25-8633-4961-AF93-2BF814D69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47900"/>
              </p:ext>
            </p:extLst>
          </p:nvPr>
        </p:nvGraphicFramePr>
        <p:xfrm>
          <a:off x="4005943" y="902419"/>
          <a:ext cx="4562472" cy="169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850">
                  <a:extLst>
                    <a:ext uri="{9D8B030D-6E8A-4147-A177-3AD203B41FA5}">
                      <a16:colId xmlns:a16="http://schemas.microsoft.com/office/drawing/2014/main" val="616678733"/>
                    </a:ext>
                  </a:extLst>
                </a:gridCol>
                <a:gridCol w="676868">
                  <a:extLst>
                    <a:ext uri="{9D8B030D-6E8A-4147-A177-3AD203B41FA5}">
                      <a16:colId xmlns:a16="http://schemas.microsoft.com/office/drawing/2014/main" val="4049641851"/>
                    </a:ext>
                  </a:extLst>
                </a:gridCol>
                <a:gridCol w="676868">
                  <a:extLst>
                    <a:ext uri="{9D8B030D-6E8A-4147-A177-3AD203B41FA5}">
                      <a16:colId xmlns:a16="http://schemas.microsoft.com/office/drawing/2014/main" val="1598824616"/>
                    </a:ext>
                  </a:extLst>
                </a:gridCol>
                <a:gridCol w="703943">
                  <a:extLst>
                    <a:ext uri="{9D8B030D-6E8A-4147-A177-3AD203B41FA5}">
                      <a16:colId xmlns:a16="http://schemas.microsoft.com/office/drawing/2014/main" val="3874298765"/>
                    </a:ext>
                  </a:extLst>
                </a:gridCol>
                <a:gridCol w="703943">
                  <a:extLst>
                    <a:ext uri="{9D8B030D-6E8A-4147-A177-3AD203B41FA5}">
                      <a16:colId xmlns:a16="http://schemas.microsoft.com/office/drawing/2014/main" val="3460163933"/>
                    </a:ext>
                  </a:extLst>
                </a:gridCol>
              </a:tblGrid>
              <a:tr h="339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Composition </a:t>
                      </a: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C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H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Cl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829062"/>
                  </a:ext>
                </a:extLst>
              </a:tr>
              <a:tr h="33928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Bois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0,444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0,062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0,494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248729"/>
                  </a:ext>
                </a:extLst>
              </a:tr>
              <a:tr h="33928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Matière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0,444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0,062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0,494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264352"/>
                  </a:ext>
                </a:extLst>
              </a:tr>
              <a:tr h="33928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PE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0,858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0,143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309307"/>
                  </a:ext>
                </a:extLst>
              </a:tr>
              <a:tr h="33928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PVC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0,384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0,048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0,568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361822"/>
                  </a:ext>
                </a:extLst>
              </a:tr>
            </a:tbl>
          </a:graphicData>
        </a:graphic>
      </p:graphicFrame>
      <p:pic>
        <p:nvPicPr>
          <p:cNvPr id="53" name="Image 52">
            <a:extLst>
              <a:ext uri="{FF2B5EF4-FFF2-40B4-BE49-F238E27FC236}">
                <a16:creationId xmlns:a16="http://schemas.microsoft.com/office/drawing/2014/main" id="{B1A2DBF2-6CA8-4ACF-85A2-C238A4C37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3" y="3150689"/>
            <a:ext cx="456247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C09E1E2B-12C2-419E-AF4D-7D6F473BD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317" y="3150689"/>
            <a:ext cx="2952750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1289A585-DFDF-46EB-95D4-604100D5D979}"/>
              </a:ext>
            </a:extLst>
          </p:cNvPr>
          <p:cNvSpPr/>
          <p:nvPr/>
        </p:nvSpPr>
        <p:spPr bwMode="auto">
          <a:xfrm>
            <a:off x="5127317" y="3136884"/>
            <a:ext cx="2952750" cy="10477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1" tIns="45705" rIns="91411" bIns="45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A23A07-16AE-4B07-9272-DD7DAB9D1F47}"/>
              </a:ext>
            </a:extLst>
          </p:cNvPr>
          <p:cNvSpPr/>
          <p:nvPr/>
        </p:nvSpPr>
        <p:spPr bwMode="auto">
          <a:xfrm>
            <a:off x="246551" y="3150689"/>
            <a:ext cx="4562475" cy="3819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1" tIns="45705" rIns="91411" bIns="45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5" name="Espace réservé du texte 20">
            <a:extLst>
              <a:ext uri="{FF2B5EF4-FFF2-40B4-BE49-F238E27FC236}">
                <a16:creationId xmlns:a16="http://schemas.microsoft.com/office/drawing/2014/main" id="{40829AD0-62F1-4E1A-95CD-D1EDD9FD4A81}"/>
              </a:ext>
            </a:extLst>
          </p:cNvPr>
          <p:cNvSpPr txBox="1">
            <a:spLocks/>
          </p:cNvSpPr>
          <p:nvPr/>
        </p:nvSpPr>
        <p:spPr bwMode="auto">
          <a:xfrm>
            <a:off x="5986584" y="5424422"/>
            <a:ext cx="2815365" cy="11167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u="sng" kern="0" dirty="0">
                <a:latin typeface="Gill Sans MT" panose="020B0502020104020203" pitchFamily="34" charset="0"/>
              </a:rPr>
              <a:t>Estimation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: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Puissance thermique (W)</a:t>
            </a:r>
          </a:p>
        </p:txBody>
      </p:sp>
      <p:sp>
        <p:nvSpPr>
          <p:cNvPr id="78" name="Line 9">
            <a:extLst>
              <a:ext uri="{FF2B5EF4-FFF2-40B4-BE49-F238E27FC236}">
                <a16:creationId xmlns:a16="http://schemas.microsoft.com/office/drawing/2014/main" id="{61E5A13E-CA8E-48E3-9113-5762EDAF612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997450" y="1584325"/>
            <a:ext cx="3175" cy="99980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ZoneTexte 22">
            <a:extLst>
              <a:ext uri="{FF2B5EF4-FFF2-40B4-BE49-F238E27FC236}">
                <a16:creationId xmlns:a16="http://schemas.microsoft.com/office/drawing/2014/main" id="{37EA4F5E-C51F-45A8-8358-6C239E73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6565900"/>
            <a:ext cx="3553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ARIA Technologies – Formation PMSS</a:t>
            </a:r>
          </a:p>
        </p:txBody>
      </p:sp>
      <p:sp>
        <p:nvSpPr>
          <p:cNvPr id="80" name="ZoneTexte 23">
            <a:extLst>
              <a:ext uri="{FF2B5EF4-FFF2-40B4-BE49-F238E27FC236}">
                <a16:creationId xmlns:a16="http://schemas.microsoft.com/office/drawing/2014/main" id="{88210579-F178-410E-B401-B7E782FE7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581775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Copyright © ARIA Technologies 2020</a:t>
            </a:r>
          </a:p>
        </p:txBody>
      </p:sp>
      <p:sp>
        <p:nvSpPr>
          <p:cNvPr id="81" name="Espace réservé du numéro de diapositive 3">
            <a:extLst>
              <a:ext uri="{FF2B5EF4-FFF2-40B4-BE49-F238E27FC236}">
                <a16:creationId xmlns:a16="http://schemas.microsoft.com/office/drawing/2014/main" id="{1806A263-F967-4C93-80A3-27047BB8234C}"/>
              </a:ext>
            </a:extLst>
          </p:cNvPr>
          <p:cNvSpPr txBox="1">
            <a:spLocks/>
          </p:cNvSpPr>
          <p:nvPr/>
        </p:nvSpPr>
        <p:spPr bwMode="auto">
          <a:xfrm>
            <a:off x="0" y="6548438"/>
            <a:ext cx="742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00E7D2A5-5A82-464E-83B9-A045C88B87AE}" type="slidenum">
              <a:rPr lang="fr-FR" altLang="fr-FR" sz="1400" b="1">
                <a:solidFill>
                  <a:srgbClr val="000000"/>
                </a:solidFill>
                <a:latin typeface="Gill Sans MT" pitchFamily="34" charset="0"/>
              </a:rPr>
              <a:pPr algn="ctr"/>
              <a:t>10</a:t>
            </a:fld>
            <a:endParaRPr lang="fr-FR" altLang="fr-FR" sz="1400" b="1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39278"/>
      </p:ext>
    </p:extLst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F5BF4-E79D-4B31-B5A7-112E36EA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Gill Sans MT" pitchFamily="34" charset="0"/>
              </a:rPr>
              <a:t>SIMPAC : source surfacique incendie (3/3)</a:t>
            </a:r>
            <a:endParaRPr lang="en-US" dirty="0"/>
          </a:p>
        </p:txBody>
      </p:sp>
      <p:sp>
        <p:nvSpPr>
          <p:cNvPr id="44" name="Espace réservé du texte 20">
            <a:extLst>
              <a:ext uri="{FF2B5EF4-FFF2-40B4-BE49-F238E27FC236}">
                <a16:creationId xmlns:a16="http://schemas.microsoft.com/office/drawing/2014/main" id="{59629F42-FA3B-4022-91B0-58822FD3FC5C}"/>
              </a:ext>
            </a:extLst>
          </p:cNvPr>
          <p:cNvSpPr txBox="1">
            <a:spLocks/>
          </p:cNvSpPr>
          <p:nvPr/>
        </p:nvSpPr>
        <p:spPr bwMode="auto">
          <a:xfrm>
            <a:off x="261663" y="902419"/>
            <a:ext cx="2815365" cy="18676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u="sng" kern="0" dirty="0">
                <a:latin typeface="Gill Sans MT" panose="020B0502020104020203" pitchFamily="34" charset="0"/>
              </a:rPr>
              <a:t>Bâtiment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: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Bois: 		30%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Matière:	50%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Polyéthylène: 	15%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Polychlorure de vinyle: 5%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29892A7-1CD2-40D5-804E-F2208878D0C7}"/>
              </a:ext>
            </a:extLst>
          </p:cNvPr>
          <p:cNvCxnSpPr>
            <a:cxnSpLocks/>
            <a:stCxn id="44" idx="3"/>
          </p:cNvCxnSpPr>
          <p:nvPr/>
        </p:nvCxnSpPr>
        <p:spPr bwMode="auto">
          <a:xfrm>
            <a:off x="3077028" y="1836260"/>
            <a:ext cx="928915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3" name="Image 52">
            <a:extLst>
              <a:ext uri="{FF2B5EF4-FFF2-40B4-BE49-F238E27FC236}">
                <a16:creationId xmlns:a16="http://schemas.microsoft.com/office/drawing/2014/main" id="{B1A2DBF2-6CA8-4ACF-85A2-C238A4C37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3" y="3150689"/>
            <a:ext cx="456247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1E9EFCFD-8DEC-408E-9F8D-20CB9410D62F}"/>
              </a:ext>
            </a:extLst>
          </p:cNvPr>
          <p:cNvCxnSpPr>
            <a:cxnSpLocks/>
            <a:endCxn id="60" idx="0"/>
          </p:cNvCxnSpPr>
          <p:nvPr/>
        </p:nvCxnSpPr>
        <p:spPr bwMode="auto">
          <a:xfrm>
            <a:off x="6074432" y="2598819"/>
            <a:ext cx="1319835" cy="282560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8" name="Image 57">
            <a:extLst>
              <a:ext uri="{FF2B5EF4-FFF2-40B4-BE49-F238E27FC236}">
                <a16:creationId xmlns:a16="http://schemas.microsoft.com/office/drawing/2014/main" id="{C09E1E2B-12C2-419E-AF4D-7D6F473BD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317" y="3150689"/>
            <a:ext cx="2952750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" name="Espace réservé du texte 20">
            <a:extLst>
              <a:ext uri="{FF2B5EF4-FFF2-40B4-BE49-F238E27FC236}">
                <a16:creationId xmlns:a16="http://schemas.microsoft.com/office/drawing/2014/main" id="{6803D44D-A5F2-410D-BA60-A494F256EA5D}"/>
              </a:ext>
            </a:extLst>
          </p:cNvPr>
          <p:cNvSpPr txBox="1">
            <a:spLocks/>
          </p:cNvSpPr>
          <p:nvPr/>
        </p:nvSpPr>
        <p:spPr bwMode="auto">
          <a:xfrm>
            <a:off x="5986584" y="5424422"/>
            <a:ext cx="2815365" cy="11167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u="sng" kern="0" dirty="0">
                <a:latin typeface="Gill Sans MT" panose="020B0502020104020203" pitchFamily="34" charset="0"/>
              </a:rPr>
              <a:t>Estimation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: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Puissance thermique (W)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Débit de combustion (kg/s)</a:t>
            </a:r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432DA06C-A3FE-4D36-858D-217417C96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317" y="4573305"/>
            <a:ext cx="4533900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1289A585-DFDF-46EB-95D4-604100D5D979}"/>
              </a:ext>
            </a:extLst>
          </p:cNvPr>
          <p:cNvSpPr/>
          <p:nvPr/>
        </p:nvSpPr>
        <p:spPr bwMode="auto">
          <a:xfrm>
            <a:off x="5127317" y="3136884"/>
            <a:ext cx="2952750" cy="10477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1" tIns="45705" rIns="91411" bIns="45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D30248-FD80-491B-9742-52D62342302B}"/>
              </a:ext>
            </a:extLst>
          </p:cNvPr>
          <p:cNvSpPr/>
          <p:nvPr/>
        </p:nvSpPr>
        <p:spPr bwMode="auto">
          <a:xfrm>
            <a:off x="246551" y="3150689"/>
            <a:ext cx="4562475" cy="3819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1" tIns="45705" rIns="91411" bIns="45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1EC7860-D53E-4C6B-80C8-EE5043A25C23}"/>
              </a:ext>
            </a:extLst>
          </p:cNvPr>
          <p:cNvCxnSpPr>
            <a:cxnSpLocks/>
            <a:endCxn id="60" idx="1"/>
          </p:cNvCxnSpPr>
          <p:nvPr/>
        </p:nvCxnSpPr>
        <p:spPr bwMode="auto">
          <a:xfrm flipV="1">
            <a:off x="4824138" y="5982808"/>
            <a:ext cx="1162446" cy="29416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Line 9">
            <a:extLst>
              <a:ext uri="{FF2B5EF4-FFF2-40B4-BE49-F238E27FC236}">
                <a16:creationId xmlns:a16="http://schemas.microsoft.com/office/drawing/2014/main" id="{272688AF-A9E0-420F-AB12-C18CC576BA9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997450" y="1584325"/>
            <a:ext cx="3175" cy="99980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ZoneTexte 22">
            <a:extLst>
              <a:ext uri="{FF2B5EF4-FFF2-40B4-BE49-F238E27FC236}">
                <a16:creationId xmlns:a16="http://schemas.microsoft.com/office/drawing/2014/main" id="{B1372814-4950-4700-BCE0-5473F0CF9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6565900"/>
            <a:ext cx="3553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ARIA Technologies – Formation PMSS</a:t>
            </a:r>
          </a:p>
        </p:txBody>
      </p:sp>
      <p:sp>
        <p:nvSpPr>
          <p:cNvPr id="19" name="ZoneTexte 23">
            <a:extLst>
              <a:ext uri="{FF2B5EF4-FFF2-40B4-BE49-F238E27FC236}">
                <a16:creationId xmlns:a16="http://schemas.microsoft.com/office/drawing/2014/main" id="{93155F0B-160D-45F3-BDFE-1F1E4E58E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581775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Copyright © ARIA Technologies 2020</a:t>
            </a:r>
          </a:p>
        </p:txBody>
      </p:sp>
      <p:sp>
        <p:nvSpPr>
          <p:cNvPr id="20" name="Espace réservé du numéro de diapositive 3">
            <a:extLst>
              <a:ext uri="{FF2B5EF4-FFF2-40B4-BE49-F238E27FC236}">
                <a16:creationId xmlns:a16="http://schemas.microsoft.com/office/drawing/2014/main" id="{AAB51970-9F36-4CC2-96DB-1CAB23FBE282}"/>
              </a:ext>
            </a:extLst>
          </p:cNvPr>
          <p:cNvSpPr txBox="1">
            <a:spLocks/>
          </p:cNvSpPr>
          <p:nvPr/>
        </p:nvSpPr>
        <p:spPr bwMode="auto">
          <a:xfrm>
            <a:off x="0" y="6548438"/>
            <a:ext cx="742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00E7D2A5-5A82-464E-83B9-A045C88B87AE}" type="slidenum">
              <a:rPr lang="fr-FR" altLang="fr-FR" sz="1400" b="1">
                <a:solidFill>
                  <a:srgbClr val="000000"/>
                </a:solidFill>
                <a:latin typeface="Gill Sans MT" pitchFamily="34" charset="0"/>
              </a:rPr>
              <a:pPr algn="ctr"/>
              <a:t>11</a:t>
            </a:fld>
            <a:endParaRPr lang="fr-FR" altLang="fr-FR" sz="1400" b="1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5674CF-0E42-4857-A4D1-4D1BB228B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1" y="5426890"/>
            <a:ext cx="5220000" cy="1368910"/>
          </a:xfrm>
          <a:prstGeom prst="rect">
            <a:avLst/>
          </a:prstGeom>
        </p:spPr>
      </p:pic>
      <p:graphicFrame>
        <p:nvGraphicFramePr>
          <p:cNvPr id="21" name="Tableau 48">
            <a:extLst>
              <a:ext uri="{FF2B5EF4-FFF2-40B4-BE49-F238E27FC236}">
                <a16:creationId xmlns:a16="http://schemas.microsoft.com/office/drawing/2014/main" id="{7AF55892-B2C5-4891-B784-BB1E92261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33526"/>
              </p:ext>
            </p:extLst>
          </p:nvPr>
        </p:nvGraphicFramePr>
        <p:xfrm>
          <a:off x="4005943" y="902419"/>
          <a:ext cx="4562472" cy="169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850">
                  <a:extLst>
                    <a:ext uri="{9D8B030D-6E8A-4147-A177-3AD203B41FA5}">
                      <a16:colId xmlns:a16="http://schemas.microsoft.com/office/drawing/2014/main" val="616678733"/>
                    </a:ext>
                  </a:extLst>
                </a:gridCol>
                <a:gridCol w="676868">
                  <a:extLst>
                    <a:ext uri="{9D8B030D-6E8A-4147-A177-3AD203B41FA5}">
                      <a16:colId xmlns:a16="http://schemas.microsoft.com/office/drawing/2014/main" val="4049641851"/>
                    </a:ext>
                  </a:extLst>
                </a:gridCol>
                <a:gridCol w="676868">
                  <a:extLst>
                    <a:ext uri="{9D8B030D-6E8A-4147-A177-3AD203B41FA5}">
                      <a16:colId xmlns:a16="http://schemas.microsoft.com/office/drawing/2014/main" val="1598824616"/>
                    </a:ext>
                  </a:extLst>
                </a:gridCol>
                <a:gridCol w="703943">
                  <a:extLst>
                    <a:ext uri="{9D8B030D-6E8A-4147-A177-3AD203B41FA5}">
                      <a16:colId xmlns:a16="http://schemas.microsoft.com/office/drawing/2014/main" val="3874298765"/>
                    </a:ext>
                  </a:extLst>
                </a:gridCol>
                <a:gridCol w="703943">
                  <a:extLst>
                    <a:ext uri="{9D8B030D-6E8A-4147-A177-3AD203B41FA5}">
                      <a16:colId xmlns:a16="http://schemas.microsoft.com/office/drawing/2014/main" val="3460163933"/>
                    </a:ext>
                  </a:extLst>
                </a:gridCol>
              </a:tblGrid>
              <a:tr h="339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Composition </a:t>
                      </a: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C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H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Cl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829062"/>
                  </a:ext>
                </a:extLst>
              </a:tr>
              <a:tr h="33928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Bois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0,444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0,062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0,494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248729"/>
                  </a:ext>
                </a:extLst>
              </a:tr>
              <a:tr h="33928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Matière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0,444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0,062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0,494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264352"/>
                  </a:ext>
                </a:extLst>
              </a:tr>
              <a:tr h="33928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PE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0,858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0,143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309307"/>
                  </a:ext>
                </a:extLst>
              </a:tr>
              <a:tr h="33928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PVC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0,384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0,048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Gill Sans MT" panose="020B0502020104020203" pitchFamily="34" charset="0"/>
                        </a:rPr>
                        <a:t>0,568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36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571348"/>
      </p:ext>
    </p:extLst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F5BF4-E79D-4B31-B5A7-112E36EA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Gill Sans MT" pitchFamily="34" charset="0"/>
              </a:rPr>
              <a:t>SIMPAC : incendie </a:t>
            </a:r>
            <a:r>
              <a:rPr lang="fr-FR" altLang="fr-FR" i="1" dirty="0">
                <a:latin typeface="Gill Sans MT" pitchFamily="34" charset="0"/>
              </a:rPr>
              <a:t>bien</a:t>
            </a:r>
            <a:r>
              <a:rPr lang="fr-FR" altLang="fr-FR" dirty="0">
                <a:latin typeface="Gill Sans MT" pitchFamily="34" charset="0"/>
              </a:rPr>
              <a:t> ou </a:t>
            </a:r>
            <a:r>
              <a:rPr lang="fr-FR" altLang="fr-FR" i="1" dirty="0">
                <a:latin typeface="Gill Sans MT" pitchFamily="34" charset="0"/>
              </a:rPr>
              <a:t>mal</a:t>
            </a:r>
            <a:r>
              <a:rPr lang="fr-FR" altLang="fr-FR" dirty="0">
                <a:latin typeface="Gill Sans MT" pitchFamily="34" charset="0"/>
              </a:rPr>
              <a:t> ventilé (1/2)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texte 20">
                <a:extLst>
                  <a:ext uri="{FF2B5EF4-FFF2-40B4-BE49-F238E27FC236}">
                    <a16:creationId xmlns:a16="http://schemas.microsoft.com/office/drawing/2014/main" id="{D1A16F47-15E6-47FB-A879-0F751925C78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8633" y="2801655"/>
                <a:ext cx="5681400" cy="148430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33"/>
                  </a:buClr>
                  <a:buSzPct val="80000"/>
                  <a:buFont typeface="Wingdings 2" pitchFamily="18" charset="2"/>
                  <a:buNone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449263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•"/>
                  <a:defRPr sz="2000" b="0">
                    <a:solidFill>
                      <a:srgbClr val="000000"/>
                    </a:solidFill>
                    <a:latin typeface="+mn-lt"/>
                  </a:defRPr>
                </a:lvl2pPr>
                <a:lvl3pPr marL="1147763" indent="-198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Font typeface="Arial" pitchFamily="34" charset="0"/>
                  <a:buChar char="•"/>
                  <a:defRPr sz="1600" b="0" i="1">
                    <a:solidFill>
                      <a:srgbClr val="000000"/>
                    </a:solidFill>
                    <a:latin typeface="+mn-lt"/>
                  </a:defRPr>
                </a:lvl3pPr>
                <a:lvl4pPr marL="1658938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None/>
                  <a:defRPr sz="2000" i="1">
                    <a:solidFill>
                      <a:srgbClr val="080808"/>
                    </a:solidFill>
                    <a:latin typeface="+mn-lt"/>
                  </a:defRPr>
                </a:lvl4pPr>
                <a:lvl5pPr marL="2078038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666699"/>
                    </a:solidFill>
                    <a:latin typeface="+mn-lt"/>
                  </a:defRPr>
                </a:lvl5pPr>
                <a:lvl6pPr marL="2535238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666699"/>
                    </a:solidFill>
                    <a:latin typeface="+mn-lt"/>
                  </a:defRPr>
                </a:lvl6pPr>
                <a:lvl7pPr marL="2992438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666699"/>
                    </a:solidFill>
                    <a:latin typeface="+mn-lt"/>
                  </a:defRPr>
                </a:lvl7pPr>
                <a:lvl8pPr marL="3449638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666699"/>
                    </a:solidFill>
                    <a:latin typeface="+mn-lt"/>
                  </a:defRPr>
                </a:lvl8pPr>
                <a:lvl9pPr marL="3906838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666699"/>
                    </a:solidFill>
                    <a:latin typeface="+mn-lt"/>
                  </a:defRPr>
                </a:lvl9pPr>
              </a:lstStyle>
              <a:p>
                <a:pPr algn="just">
                  <a:lnSpc>
                    <a:spcPts val="2400"/>
                  </a:lnSpc>
                  <a:buClr>
                    <a:schemeClr val="tx2">
                      <a:lumMod val="75000"/>
                    </a:schemeClr>
                  </a:buClr>
                  <a:defRPr/>
                </a:pPr>
                <a:r>
                  <a:rPr lang="fr-FR" altLang="fr-FR" sz="1600" b="0" u="sng" kern="0" dirty="0">
                    <a:latin typeface="Gill Sans MT" panose="020B0502020104020203" pitchFamily="34" charset="0"/>
                  </a:rPr>
                  <a:t>Début d’incendie, ou incendie mal ventilé:</a:t>
                </a:r>
              </a:p>
              <a:p>
                <a:pPr marL="285750" indent="-285750" algn="just">
                  <a:lnSpc>
                    <a:spcPts val="2400"/>
                  </a:lnSpc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  <a:defRPr/>
                </a:pPr>
                <a:r>
                  <a:rPr lang="fr-FR" altLang="fr-FR" sz="1600" b="0" kern="0" dirty="0">
                    <a:latin typeface="Gill Sans MT" panose="020B0502020104020203" pitchFamily="34" charset="0"/>
                  </a:rPr>
                  <a:t>Surface en feu : S</a:t>
                </a:r>
                <a:r>
                  <a:rPr lang="fr-FR" altLang="fr-FR" sz="1600" b="0" kern="0" baseline="-25000" dirty="0">
                    <a:latin typeface="Gill Sans MT" panose="020B0502020104020203" pitchFamily="34" charset="0"/>
                  </a:rPr>
                  <a:t>BAD</a:t>
                </a:r>
                <a:r>
                  <a:rPr lang="fr-FR" altLang="fr-FR" sz="1600" b="0" kern="0" dirty="0">
                    <a:latin typeface="Gill Sans MT" panose="020B0502020104020203" pitchFamily="34" charset="0"/>
                  </a:rPr>
                  <a:t> = S</a:t>
                </a:r>
                <a:r>
                  <a:rPr lang="fr-FR" altLang="fr-FR" sz="1600" b="0" kern="0" baseline="-25000" dirty="0">
                    <a:latin typeface="Gill Sans MT" panose="020B0502020104020203" pitchFamily="34" charset="0"/>
                  </a:rPr>
                  <a:t>GOOD</a:t>
                </a:r>
                <a:r>
                  <a:rPr lang="fr-FR" altLang="fr-FR" sz="1600" b="0" kern="0" dirty="0">
                    <a:latin typeface="Gill Sans MT" panose="020B0502020104020203" pitchFamily="34" charset="0"/>
                  </a:rPr>
                  <a:t> / 10</a:t>
                </a:r>
                <a:endParaRPr lang="fr-FR" altLang="fr-FR" sz="1600" b="0" kern="0" dirty="0">
                  <a:latin typeface="Gill Sans MT" panose="020B0502020104020203" pitchFamily="34" charset="0"/>
                  <a:sym typeface="Wingdings" panose="05000000000000000000" pitchFamily="2" charset="2"/>
                </a:endParaRPr>
              </a:p>
              <a:p>
                <a:pPr marL="285750" indent="-285750" algn="just">
                  <a:lnSpc>
                    <a:spcPts val="2400"/>
                  </a:lnSpc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  <a:defRPr/>
                </a:pP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Vitesse de combustion : V</a:t>
                </a:r>
                <a:r>
                  <a:rPr lang="fr-FR" altLang="fr-FR" sz="1600" b="0" kern="0" baseline="-25000" dirty="0">
                    <a:latin typeface="Gill Sans MT" panose="020B0502020104020203" pitchFamily="34" charset="0"/>
                  </a:rPr>
                  <a:t>BAD</a:t>
                </a: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altLang="fr-FR" sz="16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</m:oMath>
                </a14:m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 V</a:t>
                </a:r>
                <a:r>
                  <a:rPr lang="fr-FR" altLang="fr-FR" sz="1600" b="0" kern="0" baseline="-25000" dirty="0">
                    <a:latin typeface="Gill Sans MT" panose="020B0502020104020203" pitchFamily="34" charset="0"/>
                  </a:rPr>
                  <a:t>GOOD</a:t>
                </a: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 / 2.5</a:t>
                </a:r>
              </a:p>
              <a:p>
                <a:pPr marL="285750" indent="-285750" algn="just">
                  <a:lnSpc>
                    <a:spcPts val="2400"/>
                  </a:lnSpc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  <a:defRPr/>
                </a:pP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Composition de la fumée: [CO2]/[CO] = 5kg/kg </a:t>
                </a:r>
                <a14:m>
                  <m:oMath xmlns:m="http://schemas.openxmlformats.org/officeDocument/2006/math">
                    <m:r>
                      <a:rPr lang="fr-FR" altLang="fr-FR" sz="16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</m:oMath>
                </a14:m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 3.2mol/mol</a:t>
                </a:r>
              </a:p>
            </p:txBody>
          </p:sp>
        </mc:Choice>
        <mc:Fallback xmlns="">
          <p:sp>
            <p:nvSpPr>
              <p:cNvPr id="14" name="Espace réservé du texte 20">
                <a:extLst>
                  <a:ext uri="{FF2B5EF4-FFF2-40B4-BE49-F238E27FC236}">
                    <a16:creationId xmlns:a16="http://schemas.microsoft.com/office/drawing/2014/main" id="{D1A16F47-15E6-47FB-A879-0F751925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633" y="2801655"/>
                <a:ext cx="5681400" cy="1484306"/>
              </a:xfrm>
              <a:prstGeom prst="rect">
                <a:avLst/>
              </a:prstGeom>
              <a:blipFill>
                <a:blip r:embed="rId2"/>
                <a:stretch>
                  <a:fillRect l="-428" b="-163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B369070B-BC2C-45B2-8DA5-82743AE4F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30" y="882540"/>
            <a:ext cx="7200000" cy="175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ce réservé du texte 20">
                <a:extLst>
                  <a:ext uri="{FF2B5EF4-FFF2-40B4-BE49-F238E27FC236}">
                    <a16:creationId xmlns:a16="http://schemas.microsoft.com/office/drawing/2014/main" id="{8D253D2D-79E2-4908-8A70-8EA824C9B3D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45378" y="4580667"/>
                <a:ext cx="4911028" cy="184165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33"/>
                  </a:buClr>
                  <a:buSzPct val="80000"/>
                  <a:buFont typeface="Wingdings 2" pitchFamily="18" charset="2"/>
                  <a:buNone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449263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•"/>
                  <a:defRPr sz="2000" b="0">
                    <a:solidFill>
                      <a:srgbClr val="000000"/>
                    </a:solidFill>
                    <a:latin typeface="+mn-lt"/>
                  </a:defRPr>
                </a:lvl2pPr>
                <a:lvl3pPr marL="1147763" indent="-198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Font typeface="Arial" pitchFamily="34" charset="0"/>
                  <a:buChar char="•"/>
                  <a:defRPr sz="1600" b="0" i="1">
                    <a:solidFill>
                      <a:srgbClr val="000000"/>
                    </a:solidFill>
                    <a:latin typeface="+mn-lt"/>
                  </a:defRPr>
                </a:lvl3pPr>
                <a:lvl4pPr marL="1658938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None/>
                  <a:defRPr sz="2000" i="1">
                    <a:solidFill>
                      <a:srgbClr val="080808"/>
                    </a:solidFill>
                    <a:latin typeface="+mn-lt"/>
                  </a:defRPr>
                </a:lvl4pPr>
                <a:lvl5pPr marL="2078038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666699"/>
                    </a:solidFill>
                    <a:latin typeface="+mn-lt"/>
                  </a:defRPr>
                </a:lvl5pPr>
                <a:lvl6pPr marL="2535238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666699"/>
                    </a:solidFill>
                    <a:latin typeface="+mn-lt"/>
                  </a:defRPr>
                </a:lvl6pPr>
                <a:lvl7pPr marL="2992438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666699"/>
                    </a:solidFill>
                    <a:latin typeface="+mn-lt"/>
                  </a:defRPr>
                </a:lvl7pPr>
                <a:lvl8pPr marL="3449638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666699"/>
                    </a:solidFill>
                    <a:latin typeface="+mn-lt"/>
                  </a:defRPr>
                </a:lvl8pPr>
                <a:lvl9pPr marL="3906838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666699"/>
                    </a:solidFill>
                    <a:latin typeface="+mn-lt"/>
                  </a:defRPr>
                </a:lvl9pPr>
              </a:lstStyle>
              <a:p>
                <a:pPr algn="just">
                  <a:lnSpc>
                    <a:spcPts val="2400"/>
                  </a:lnSpc>
                  <a:buClr>
                    <a:schemeClr val="tx2">
                      <a:lumMod val="75000"/>
                    </a:schemeClr>
                  </a:buClr>
                  <a:defRPr/>
                </a:pPr>
                <a:r>
                  <a:rPr lang="fr-FR" altLang="fr-FR" sz="1600" b="0" u="sng" kern="0" dirty="0">
                    <a:latin typeface="Gill Sans MT" panose="020B0502020104020203" pitchFamily="34" charset="0"/>
                  </a:rPr>
                  <a:t>Début d’incendie, ou incendie mal ventilé</a:t>
                </a:r>
                <a:r>
                  <a:rPr lang="fr-FR" altLang="fr-FR" sz="1600" b="0" kern="0" dirty="0">
                    <a:latin typeface="Gill Sans MT" panose="020B0502020104020203" pitchFamily="34" charset="0"/>
                  </a:rPr>
                  <a:t>:</a:t>
                </a:r>
              </a:p>
              <a:p>
                <a:pPr marL="285750" indent="-285750" algn="just">
                  <a:lnSpc>
                    <a:spcPts val="2400"/>
                  </a:lnSpc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  <a:defRPr/>
                </a:pPr>
                <a:r>
                  <a:rPr lang="fr-FR" altLang="fr-FR" sz="1600" b="0" kern="0" dirty="0">
                    <a:latin typeface="Gill Sans MT" panose="020B0502020104020203" pitchFamily="34" charset="0"/>
                  </a:rPr>
                  <a:t>Puissance thermique (W) : P</a:t>
                </a:r>
                <a:r>
                  <a:rPr lang="fr-FR" altLang="fr-FR" sz="1600" b="0" kern="0" baseline="-25000" dirty="0">
                    <a:latin typeface="Gill Sans MT" panose="020B0502020104020203" pitchFamily="34" charset="0"/>
                  </a:rPr>
                  <a:t>BAD</a:t>
                </a:r>
                <a:r>
                  <a:rPr lang="fr-FR" altLang="fr-FR" sz="1600" b="0" kern="0" dirty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altLang="fr-FR" sz="16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</m:oMath>
                </a14:m>
                <a:r>
                  <a:rPr lang="fr-FR" altLang="fr-FR" sz="1600" b="0" kern="0" dirty="0">
                    <a:latin typeface="Gill Sans MT" panose="020B0502020104020203" pitchFamily="34" charset="0"/>
                  </a:rPr>
                  <a:t> P</a:t>
                </a:r>
                <a:r>
                  <a:rPr lang="fr-FR" altLang="fr-FR" sz="1600" b="0" kern="0" baseline="-25000" dirty="0">
                    <a:latin typeface="Gill Sans MT" panose="020B0502020104020203" pitchFamily="34" charset="0"/>
                  </a:rPr>
                  <a:t>GOOD</a:t>
                </a:r>
                <a:r>
                  <a:rPr lang="fr-FR" altLang="fr-FR" sz="1600" b="0" kern="0" dirty="0">
                    <a:latin typeface="Gill Sans MT" panose="020B0502020104020203" pitchFamily="34" charset="0"/>
                  </a:rPr>
                  <a:t> </a:t>
                </a:r>
                <a:r>
                  <a:rPr lang="fr-FR" altLang="fr-FR" sz="1600" b="0" kern="0">
                    <a:latin typeface="Gill Sans MT" panose="020B0502020104020203" pitchFamily="34" charset="0"/>
                  </a:rPr>
                  <a:t>/ 25</a:t>
                </a:r>
                <a:endParaRPr lang="fr-FR" altLang="fr-FR" sz="1600" b="0" kern="0" dirty="0">
                  <a:latin typeface="Gill Sans MT" panose="020B0502020104020203" pitchFamily="34" charset="0"/>
                </a:endParaRPr>
              </a:p>
              <a:p>
                <a:pPr marL="285750" indent="-285750" algn="just">
                  <a:lnSpc>
                    <a:spcPts val="2400"/>
                  </a:lnSpc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  <a:defRPr/>
                </a:pP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Débit de combustion (kg/s) : D</a:t>
                </a:r>
                <a:r>
                  <a:rPr lang="fr-FR" altLang="fr-FR" sz="1600" b="0" kern="0" baseline="-25000" dirty="0">
                    <a:latin typeface="Gill Sans MT" panose="020B0502020104020203" pitchFamily="34" charset="0"/>
                  </a:rPr>
                  <a:t>BAD</a:t>
                </a: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altLang="fr-FR" sz="16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</m:oMath>
                </a14:m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 D</a:t>
                </a:r>
                <a:r>
                  <a:rPr lang="fr-FR" altLang="fr-FR" sz="1600" b="0" kern="0" baseline="-25000" dirty="0">
                    <a:latin typeface="Gill Sans MT" panose="020B0502020104020203" pitchFamily="34" charset="0"/>
                  </a:rPr>
                  <a:t>GOOD</a:t>
                </a: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 / 2.5</a:t>
                </a:r>
              </a:p>
              <a:p>
                <a:pPr marL="735013" lvl="1" indent="-285750" algn="just">
                  <a:lnSpc>
                    <a:spcPts val="2400"/>
                  </a:lnSpc>
                  <a:buSzPct val="140000"/>
                  <a:defRPr/>
                </a:pP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D[CO]</a:t>
                </a:r>
                <a:r>
                  <a:rPr lang="fr-FR" altLang="fr-FR" sz="1600" b="0" kern="0" baseline="-25000" dirty="0">
                    <a:latin typeface="Gill Sans MT" panose="020B0502020104020203" pitchFamily="34" charset="0"/>
                  </a:rPr>
                  <a:t>BAD</a:t>
                </a: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altLang="fr-FR" sz="16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</m:oMath>
                </a14:m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 D[CO]</a:t>
                </a:r>
                <a:r>
                  <a:rPr lang="fr-FR" altLang="fr-FR" sz="1600" b="0" kern="0" baseline="-25000" dirty="0">
                    <a:latin typeface="Gill Sans MT" panose="020B0502020104020203" pitchFamily="34" charset="0"/>
                  </a:rPr>
                  <a:t>GOOD</a:t>
                </a: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 / 10</a:t>
                </a:r>
              </a:p>
              <a:p>
                <a:pPr marL="735013" lvl="1" indent="-285750" algn="just">
                  <a:lnSpc>
                    <a:spcPts val="2400"/>
                  </a:lnSpc>
                  <a:buSzPct val="140000"/>
                  <a:defRPr/>
                </a:pP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D[CO</a:t>
                </a:r>
                <a:r>
                  <a:rPr lang="fr-FR" altLang="fr-FR" sz="1600" b="0" kern="0" baseline="-2500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2</a:t>
                </a: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]</a:t>
                </a:r>
                <a:r>
                  <a:rPr lang="fr-FR" altLang="fr-FR" sz="1600" b="0" kern="0" baseline="-25000" dirty="0">
                    <a:latin typeface="Gill Sans MT" panose="020B0502020104020203" pitchFamily="34" charset="0"/>
                  </a:rPr>
                  <a:t>BAD</a:t>
                </a: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altLang="fr-FR" sz="16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</m:oMath>
                </a14:m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 D[CO</a:t>
                </a:r>
                <a:r>
                  <a:rPr lang="fr-FR" altLang="fr-FR" sz="1600" b="0" kern="0" baseline="-2500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2</a:t>
                </a: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]</a:t>
                </a:r>
                <a:r>
                  <a:rPr lang="fr-FR" altLang="fr-FR" sz="1600" b="0" kern="0" baseline="-25000" dirty="0">
                    <a:latin typeface="Gill Sans MT" panose="020B0502020104020203" pitchFamily="34" charset="0"/>
                  </a:rPr>
                  <a:t>GOOD</a:t>
                </a:r>
                <a:r>
                  <a:rPr lang="fr-FR" altLang="fr-FR" sz="1600" b="0" kern="0" dirty="0">
                    <a:latin typeface="Gill Sans MT" panose="020B0502020104020203" pitchFamily="34" charset="0"/>
                    <a:sym typeface="Wingdings" panose="05000000000000000000" pitchFamily="2" charset="2"/>
                  </a:rPr>
                  <a:t> / 30</a:t>
                </a:r>
              </a:p>
            </p:txBody>
          </p:sp>
        </mc:Choice>
        <mc:Fallback xmlns="">
          <p:sp>
            <p:nvSpPr>
              <p:cNvPr id="17" name="Espace réservé du texte 20">
                <a:extLst>
                  <a:ext uri="{FF2B5EF4-FFF2-40B4-BE49-F238E27FC236}">
                    <a16:creationId xmlns:a16="http://schemas.microsoft.com/office/drawing/2014/main" id="{8D253D2D-79E2-4908-8A70-8EA824C9B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5378" y="4580667"/>
                <a:ext cx="4911028" cy="1841653"/>
              </a:xfrm>
              <a:prstGeom prst="rect">
                <a:avLst/>
              </a:prstGeom>
              <a:blipFill>
                <a:blip r:embed="rId4"/>
                <a:stretch>
                  <a:fillRect l="-620" b="-360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C9CF2E7-647C-4598-9C44-A1CE274A1FBC}"/>
              </a:ext>
            </a:extLst>
          </p:cNvPr>
          <p:cNvCxnSpPr>
            <a:cxnSpLocks/>
            <a:stCxn id="14" idx="2"/>
            <a:endCxn id="17" idx="1"/>
          </p:cNvCxnSpPr>
          <p:nvPr/>
        </p:nvCxnSpPr>
        <p:spPr bwMode="auto">
          <a:xfrm>
            <a:off x="3079333" y="4285961"/>
            <a:ext cx="1766045" cy="121553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Line 9">
            <a:extLst>
              <a:ext uri="{FF2B5EF4-FFF2-40B4-BE49-F238E27FC236}">
                <a16:creationId xmlns:a16="http://schemas.microsoft.com/office/drawing/2014/main" id="{0EEF0C14-74B0-4E2A-B704-7E8185DF67A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997450" y="1584325"/>
            <a:ext cx="3175" cy="99980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ZoneTexte 22">
            <a:extLst>
              <a:ext uri="{FF2B5EF4-FFF2-40B4-BE49-F238E27FC236}">
                <a16:creationId xmlns:a16="http://schemas.microsoft.com/office/drawing/2014/main" id="{7B07DCAA-C897-4606-9CFA-6C3E13C37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6565900"/>
            <a:ext cx="3553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ARIA Technologies – Formation PMSS</a:t>
            </a:r>
          </a:p>
        </p:txBody>
      </p:sp>
      <p:sp>
        <p:nvSpPr>
          <p:cNvPr id="23" name="ZoneTexte 23">
            <a:extLst>
              <a:ext uri="{FF2B5EF4-FFF2-40B4-BE49-F238E27FC236}">
                <a16:creationId xmlns:a16="http://schemas.microsoft.com/office/drawing/2014/main" id="{6028E23C-16BB-4361-8CF3-890C2FD12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581775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Copyright © ARIA Technologies 2020</a:t>
            </a:r>
          </a:p>
        </p:txBody>
      </p:sp>
      <p:sp>
        <p:nvSpPr>
          <p:cNvPr id="24" name="Espace réservé du numéro de diapositive 3">
            <a:extLst>
              <a:ext uri="{FF2B5EF4-FFF2-40B4-BE49-F238E27FC236}">
                <a16:creationId xmlns:a16="http://schemas.microsoft.com/office/drawing/2014/main" id="{46CED4A0-DED7-49D2-B76E-EB5FE10DA263}"/>
              </a:ext>
            </a:extLst>
          </p:cNvPr>
          <p:cNvSpPr txBox="1">
            <a:spLocks/>
          </p:cNvSpPr>
          <p:nvPr/>
        </p:nvSpPr>
        <p:spPr bwMode="auto">
          <a:xfrm>
            <a:off x="0" y="6548438"/>
            <a:ext cx="742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00E7D2A5-5A82-464E-83B9-A045C88B87AE}" type="slidenum">
              <a:rPr lang="fr-FR" altLang="fr-FR" sz="1400" b="1">
                <a:solidFill>
                  <a:srgbClr val="000000"/>
                </a:solidFill>
                <a:latin typeface="Gill Sans MT" pitchFamily="34" charset="0"/>
              </a:rPr>
              <a:pPr algn="ctr"/>
              <a:t>12</a:t>
            </a:fld>
            <a:endParaRPr lang="fr-FR" altLang="fr-FR" sz="1400" b="1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4FA181F6-C95A-4A4F-AFB6-7E45C7427E09}"/>
              </a:ext>
            </a:extLst>
          </p:cNvPr>
          <p:cNvSpPr txBox="1">
            <a:spLocks/>
          </p:cNvSpPr>
          <p:nvPr/>
        </p:nvSpPr>
        <p:spPr bwMode="auto">
          <a:xfrm>
            <a:off x="841005" y="5747433"/>
            <a:ext cx="3553843" cy="674887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ctr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Proportionnellement, 3 fois plus de CO est émis dans un incendie mal ventilé.</a:t>
            </a:r>
          </a:p>
        </p:txBody>
      </p:sp>
      <p:sp>
        <p:nvSpPr>
          <p:cNvPr id="20" name="Espace réservé du texte 20">
            <a:extLst>
              <a:ext uri="{FF2B5EF4-FFF2-40B4-BE49-F238E27FC236}">
                <a16:creationId xmlns:a16="http://schemas.microsoft.com/office/drawing/2014/main" id="{1147AB5E-6A1F-45E0-8F6B-F5E2476551FA}"/>
              </a:ext>
            </a:extLst>
          </p:cNvPr>
          <p:cNvSpPr txBox="1">
            <a:spLocks/>
          </p:cNvSpPr>
          <p:nvPr/>
        </p:nvSpPr>
        <p:spPr bwMode="auto">
          <a:xfrm>
            <a:off x="6644640" y="3285769"/>
            <a:ext cx="3111765" cy="997168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ctr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Le début d’un incendie, soit avant que les murs du bâtiment tombent, correspond au cas mal ventilé.</a:t>
            </a:r>
          </a:p>
        </p:txBody>
      </p:sp>
    </p:spTree>
    <p:extLst>
      <p:ext uri="{BB962C8B-B14F-4D97-AF65-F5344CB8AC3E}">
        <p14:creationId xmlns:p14="http://schemas.microsoft.com/office/powerpoint/2010/main" val="1468702966"/>
      </p:ext>
    </p:extLst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F5BF4-E79D-4B31-B5A7-112E36EA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Gill Sans MT" pitchFamily="34" charset="0"/>
              </a:rPr>
              <a:t>SIMPAC : incendie </a:t>
            </a:r>
            <a:r>
              <a:rPr lang="fr-FR" altLang="fr-FR" i="1" dirty="0">
                <a:latin typeface="Gill Sans MT" pitchFamily="34" charset="0"/>
              </a:rPr>
              <a:t>bien</a:t>
            </a:r>
            <a:r>
              <a:rPr lang="fr-FR" altLang="fr-FR" dirty="0">
                <a:latin typeface="Gill Sans MT" pitchFamily="34" charset="0"/>
              </a:rPr>
              <a:t> ou </a:t>
            </a:r>
            <a:r>
              <a:rPr lang="fr-FR" altLang="fr-FR" i="1" dirty="0">
                <a:latin typeface="Gill Sans MT" pitchFamily="34" charset="0"/>
              </a:rPr>
              <a:t>mal</a:t>
            </a:r>
            <a:r>
              <a:rPr lang="fr-FR" altLang="fr-FR" dirty="0">
                <a:latin typeface="Gill Sans MT" pitchFamily="34" charset="0"/>
              </a:rPr>
              <a:t> ventilé (2/2) </a:t>
            </a:r>
            <a:endParaRPr lang="en-US" dirty="0"/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0EEF0C14-74B0-4E2A-B704-7E8185DF67A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997450" y="1584325"/>
            <a:ext cx="3175" cy="99980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ZoneTexte 22">
            <a:extLst>
              <a:ext uri="{FF2B5EF4-FFF2-40B4-BE49-F238E27FC236}">
                <a16:creationId xmlns:a16="http://schemas.microsoft.com/office/drawing/2014/main" id="{7B07DCAA-C897-4606-9CFA-6C3E13C37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6565900"/>
            <a:ext cx="3553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ARIA Technologies – Formation PMSS</a:t>
            </a:r>
          </a:p>
        </p:txBody>
      </p:sp>
      <p:sp>
        <p:nvSpPr>
          <p:cNvPr id="23" name="ZoneTexte 23">
            <a:extLst>
              <a:ext uri="{FF2B5EF4-FFF2-40B4-BE49-F238E27FC236}">
                <a16:creationId xmlns:a16="http://schemas.microsoft.com/office/drawing/2014/main" id="{6028E23C-16BB-4361-8CF3-890C2FD12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581775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Copyright © ARIA Technologies 2020</a:t>
            </a:r>
          </a:p>
        </p:txBody>
      </p:sp>
      <p:sp>
        <p:nvSpPr>
          <p:cNvPr id="24" name="Espace réservé du numéro de diapositive 3">
            <a:extLst>
              <a:ext uri="{FF2B5EF4-FFF2-40B4-BE49-F238E27FC236}">
                <a16:creationId xmlns:a16="http://schemas.microsoft.com/office/drawing/2014/main" id="{46CED4A0-DED7-49D2-B76E-EB5FE10DA263}"/>
              </a:ext>
            </a:extLst>
          </p:cNvPr>
          <p:cNvSpPr txBox="1">
            <a:spLocks/>
          </p:cNvSpPr>
          <p:nvPr/>
        </p:nvSpPr>
        <p:spPr bwMode="auto">
          <a:xfrm>
            <a:off x="0" y="6548438"/>
            <a:ext cx="742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00E7D2A5-5A82-464E-83B9-A045C88B87AE}" type="slidenum">
              <a:rPr lang="fr-FR" altLang="fr-FR" sz="1400" b="1">
                <a:solidFill>
                  <a:srgbClr val="000000"/>
                </a:solidFill>
                <a:latin typeface="Gill Sans MT" pitchFamily="34" charset="0"/>
              </a:rPr>
              <a:pPr algn="ctr"/>
              <a:t>13</a:t>
            </a:fld>
            <a:endParaRPr lang="fr-FR" altLang="fr-FR" sz="1400" b="1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277539A-053D-4EFA-AC28-A783859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567305" y="2633597"/>
            <a:ext cx="9000000" cy="3846224"/>
            <a:chOff x="-1064178" y="7929183"/>
            <a:chExt cx="10239306" cy="4375852"/>
          </a:xfrm>
        </p:grpSpPr>
        <p:pic>
          <p:nvPicPr>
            <p:cNvPr id="4" name="Image 3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A235B5E6-BCB9-48D1-9B60-31350BA9E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3"/>
            <a:stretch/>
          </p:blipFill>
          <p:spPr>
            <a:xfrm>
              <a:off x="3462510" y="7933060"/>
              <a:ext cx="5712618" cy="4371975"/>
            </a:xfrm>
            <a:prstGeom prst="rect">
              <a:avLst/>
            </a:prstGeom>
          </p:spPr>
        </p:pic>
        <p:pic>
          <p:nvPicPr>
            <p:cNvPr id="7" name="Image 6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B608C0E0-65D3-407D-A819-D19541B53D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0" r="20751"/>
            <a:stretch/>
          </p:blipFill>
          <p:spPr>
            <a:xfrm>
              <a:off x="-1064178" y="7929183"/>
              <a:ext cx="4277360" cy="4371975"/>
            </a:xfrm>
            <a:prstGeom prst="rect">
              <a:avLst/>
            </a:prstGeom>
          </p:spPr>
        </p:pic>
      </p:grp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id="{77DA0F66-0813-41C8-A8B7-1713B1479D5E}"/>
              </a:ext>
            </a:extLst>
          </p:cNvPr>
          <p:cNvSpPr txBox="1">
            <a:spLocks/>
          </p:cNvSpPr>
          <p:nvPr/>
        </p:nvSpPr>
        <p:spPr bwMode="auto">
          <a:xfrm>
            <a:off x="814850" y="1966193"/>
            <a:ext cx="2647660" cy="46062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ctr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20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Incendie </a:t>
            </a:r>
            <a:r>
              <a:rPr lang="fr-FR" altLang="fr-FR" sz="2000" b="0" i="1" kern="0" dirty="0">
                <a:latin typeface="Gill Sans MT" panose="020B0502020104020203" pitchFamily="34" charset="0"/>
                <a:sym typeface="Wingdings" panose="05000000000000000000" pitchFamily="2" charset="2"/>
              </a:rPr>
              <a:t>bien</a:t>
            </a:r>
            <a:r>
              <a:rPr lang="fr-FR" altLang="fr-FR" sz="20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 ventilé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id="{4E3EECDD-5D73-44EA-818D-6C3320C3354B}"/>
              </a:ext>
            </a:extLst>
          </p:cNvPr>
          <p:cNvSpPr txBox="1">
            <a:spLocks/>
          </p:cNvSpPr>
          <p:nvPr/>
        </p:nvSpPr>
        <p:spPr bwMode="auto">
          <a:xfrm>
            <a:off x="4823018" y="1966191"/>
            <a:ext cx="2647660" cy="46062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ctr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20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Incendie </a:t>
            </a:r>
            <a:r>
              <a:rPr lang="fr-FR" altLang="fr-FR" sz="2000" b="0" i="1" kern="0" dirty="0">
                <a:latin typeface="Gill Sans MT" panose="020B0502020104020203" pitchFamily="34" charset="0"/>
                <a:sym typeface="Wingdings" panose="05000000000000000000" pitchFamily="2" charset="2"/>
              </a:rPr>
              <a:t>mal</a:t>
            </a:r>
            <a:r>
              <a:rPr lang="fr-FR" altLang="fr-FR" sz="20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 ventilé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0DA45D0-40C3-4222-9D87-DD6C1CD68BE7}"/>
              </a:ext>
            </a:extLst>
          </p:cNvPr>
          <p:cNvSpPr/>
          <p:nvPr/>
        </p:nvSpPr>
        <p:spPr bwMode="auto">
          <a:xfrm rot="21203516">
            <a:off x="1387245" y="3639829"/>
            <a:ext cx="1924291" cy="27349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1" tIns="45705" rIns="91411" bIns="45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Légende : double flèche courbée 12">
            <a:extLst>
              <a:ext uri="{FF2B5EF4-FFF2-40B4-BE49-F238E27FC236}">
                <a16:creationId xmlns:a16="http://schemas.microsoft.com/office/drawing/2014/main" id="{B5D0D95F-F1C1-45C0-A886-566623FDCBFF}"/>
              </a:ext>
            </a:extLst>
          </p:cNvPr>
          <p:cNvSpPr/>
          <p:nvPr/>
        </p:nvSpPr>
        <p:spPr bwMode="auto">
          <a:xfrm>
            <a:off x="5862522" y="1092382"/>
            <a:ext cx="3893883" cy="781048"/>
          </a:xfrm>
          <a:prstGeom prst="borderCallout3">
            <a:avLst>
              <a:gd name="adj1" fmla="val 100005"/>
              <a:gd name="adj2" fmla="val 50290"/>
              <a:gd name="adj3" fmla="val 121731"/>
              <a:gd name="adj4" fmla="val 50264"/>
              <a:gd name="adj5" fmla="val 142074"/>
              <a:gd name="adj6" fmla="val 50279"/>
              <a:gd name="adj7" fmla="val 140014"/>
              <a:gd name="adj8" fmla="val 40998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1" tIns="45705" rIns="91411" bIns="45705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altLang="fr-FR" sz="1600" b="0" kern="0" dirty="0">
                <a:solidFill>
                  <a:srgbClr val="00000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La diminution de la puissance thermique réduit la sur-hauteur, et explique la plus forte trace au sol dans l’exemple ci-dessous. </a:t>
            </a:r>
          </a:p>
        </p:txBody>
      </p:sp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id="{7BAFD577-B32C-4776-B54E-2EB5CBB659AF}"/>
              </a:ext>
            </a:extLst>
          </p:cNvPr>
          <p:cNvSpPr txBox="1">
            <a:spLocks/>
          </p:cNvSpPr>
          <p:nvPr/>
        </p:nvSpPr>
        <p:spPr bwMode="auto">
          <a:xfrm>
            <a:off x="-198637" y="-2911"/>
            <a:ext cx="5934484" cy="1897077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En pratique, le début d’un incendie, soit avant que les murs du bâtiment tombent, correspond au cas mal ventilé. Dans un incendie bien ventilé, 1 molécule de CO est émise pour 10 molécules de CO2. Le rapport est de 1 pour 3 pour un incendie mal ventilé. La réduction de la surface en feu et de la vitesse de combustion explique un réduction de la puissance thermique est du débit de combustion. </a:t>
            </a:r>
          </a:p>
        </p:txBody>
      </p:sp>
    </p:spTree>
    <p:extLst>
      <p:ext uri="{BB962C8B-B14F-4D97-AF65-F5344CB8AC3E}">
        <p14:creationId xmlns:p14="http://schemas.microsoft.com/office/powerpoint/2010/main" val="3891850850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F5BF4-E79D-4B31-B5A7-112E36EA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Gill Sans MT" pitchFamily="34" charset="0"/>
              </a:rPr>
              <a:t>SIMPAC : support &amp; documentation</a:t>
            </a:r>
            <a:endParaRPr lang="en-US" dirty="0"/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71B48841-8D04-497B-8F0D-EB30D31DA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771504"/>
            <a:ext cx="832485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515392E-7756-483E-B985-6454F48B0CA1}"/>
              </a:ext>
            </a:extLst>
          </p:cNvPr>
          <p:cNvSpPr txBox="1">
            <a:spLocks/>
          </p:cNvSpPr>
          <p:nvPr/>
        </p:nvSpPr>
        <p:spPr bwMode="auto">
          <a:xfrm>
            <a:off x="7279581" y="2200712"/>
            <a:ext cx="2418739" cy="36986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Accès à la documentation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fr-FR" altLang="fr-FR" sz="1600" b="0" kern="0" dirty="0">
              <a:latin typeface="Gill Sans MT" panose="020B0502020104020203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1B1FA86-7DCE-420D-9CED-0C7FEE187493}"/>
              </a:ext>
            </a:extLst>
          </p:cNvPr>
          <p:cNvCxnSpPr>
            <a:cxnSpLocks/>
            <a:stCxn id="10" idx="0"/>
          </p:cNvCxnSpPr>
          <p:nvPr/>
        </p:nvCxnSpPr>
        <p:spPr bwMode="auto">
          <a:xfrm flipH="1" flipV="1">
            <a:off x="7825740" y="1143000"/>
            <a:ext cx="663211" cy="105771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id="{FCB54470-699E-4812-99E4-A43F6DC6DD33}"/>
              </a:ext>
            </a:extLst>
          </p:cNvPr>
          <p:cNvSpPr txBox="1">
            <a:spLocks/>
          </p:cNvSpPr>
          <p:nvPr/>
        </p:nvSpPr>
        <p:spPr bwMode="auto">
          <a:xfrm>
            <a:off x="6129251" y="3618953"/>
            <a:ext cx="1528849" cy="36986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ctr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Documentation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fr-FR" altLang="fr-FR" sz="1600" b="0" kern="0" dirty="0">
              <a:latin typeface="Gill Sans MT" panose="020B0502020104020203" pitchFamily="34" charset="0"/>
            </a:endParaRP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976F2F97-596B-4755-9FD0-32519443DF1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997450" y="1584325"/>
            <a:ext cx="3175" cy="99980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ZoneTexte 22">
            <a:extLst>
              <a:ext uri="{FF2B5EF4-FFF2-40B4-BE49-F238E27FC236}">
                <a16:creationId xmlns:a16="http://schemas.microsoft.com/office/drawing/2014/main" id="{A0FAEA03-43EF-4512-8C02-AE5FC0574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6565900"/>
            <a:ext cx="3553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ARIA Technologies – Formation PMSS</a:t>
            </a:r>
          </a:p>
        </p:txBody>
      </p:sp>
      <p:sp>
        <p:nvSpPr>
          <p:cNvPr id="15" name="ZoneTexte 23">
            <a:extLst>
              <a:ext uri="{FF2B5EF4-FFF2-40B4-BE49-F238E27FC236}">
                <a16:creationId xmlns:a16="http://schemas.microsoft.com/office/drawing/2014/main" id="{B2EFDF6F-F818-40CA-BF8D-611B98F94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581775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Copyright © ARIA Technologies 2020</a:t>
            </a:r>
          </a:p>
        </p:txBody>
      </p:sp>
      <p:sp>
        <p:nvSpPr>
          <p:cNvPr id="19" name="Espace réservé du numéro de diapositive 3">
            <a:extLst>
              <a:ext uri="{FF2B5EF4-FFF2-40B4-BE49-F238E27FC236}">
                <a16:creationId xmlns:a16="http://schemas.microsoft.com/office/drawing/2014/main" id="{C9CD30DA-68E4-4B54-BCDE-7D843625AD11}"/>
              </a:ext>
            </a:extLst>
          </p:cNvPr>
          <p:cNvSpPr txBox="1">
            <a:spLocks/>
          </p:cNvSpPr>
          <p:nvPr/>
        </p:nvSpPr>
        <p:spPr bwMode="auto">
          <a:xfrm>
            <a:off x="0" y="6548438"/>
            <a:ext cx="742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00E7D2A5-5A82-464E-83B9-A045C88B87AE}" type="slidenum">
              <a:rPr lang="fr-FR" altLang="fr-FR" sz="1400" b="1">
                <a:solidFill>
                  <a:srgbClr val="000000"/>
                </a:solidFill>
                <a:latin typeface="Gill Sans MT" pitchFamily="34" charset="0"/>
              </a:rPr>
              <a:pPr algn="ctr"/>
              <a:t>2</a:t>
            </a:fld>
            <a:endParaRPr lang="fr-FR" altLang="fr-FR" sz="1400" b="1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482EC7-56A6-4733-91CC-6DA7F5238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9" y="1167722"/>
            <a:ext cx="5400000" cy="54486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6FDEF7-5A89-4AB5-AFEC-1748F618EE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16" t="83555"/>
          <a:stretch/>
        </p:blipFill>
        <p:spPr>
          <a:xfrm>
            <a:off x="5425649" y="5445617"/>
            <a:ext cx="4320000" cy="971356"/>
          </a:xfrm>
          <a:prstGeom prst="rect">
            <a:avLst/>
          </a:prstGeom>
        </p:spPr>
      </p:pic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2EFD74C0-7C30-44CD-B8E5-A7E4A4941CD0}"/>
              </a:ext>
            </a:extLst>
          </p:cNvPr>
          <p:cNvSpPr txBox="1">
            <a:spLocks/>
          </p:cNvSpPr>
          <p:nvPr/>
        </p:nvSpPr>
        <p:spPr bwMode="auto">
          <a:xfrm>
            <a:off x="6200049" y="4662328"/>
            <a:ext cx="2840477" cy="67086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Mail à utiliser pour le support:</a:t>
            </a:r>
          </a:p>
          <a:p>
            <a:pPr algn="ctr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kern="0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simpac@aria.fr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DE77A9D-9126-4FB1-AF93-09A56869CF41}"/>
              </a:ext>
            </a:extLst>
          </p:cNvPr>
          <p:cNvCxnSpPr>
            <a:cxnSpLocks/>
            <a:stCxn id="17" idx="2"/>
          </p:cNvCxnSpPr>
          <p:nvPr/>
        </p:nvCxnSpPr>
        <p:spPr bwMode="auto">
          <a:xfrm flipH="1">
            <a:off x="6535452" y="5333196"/>
            <a:ext cx="1084836" cy="59595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BE5C409-B30B-4436-8FAA-5881231F4A16}"/>
              </a:ext>
            </a:extLst>
          </p:cNvPr>
          <p:cNvCxnSpPr>
            <a:cxnSpLocks/>
            <a:stCxn id="27" idx="1"/>
          </p:cNvCxnSpPr>
          <p:nvPr/>
        </p:nvCxnSpPr>
        <p:spPr bwMode="auto">
          <a:xfrm flipH="1" flipV="1">
            <a:off x="5219700" y="2887980"/>
            <a:ext cx="909551" cy="9159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67667147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F5BF4-E79D-4B31-B5A7-112E36EA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Gill Sans MT" pitchFamily="34" charset="0"/>
              </a:rPr>
              <a:t>SIMPAC : publication d’une simulation (1/2)</a:t>
            </a:r>
            <a:endParaRPr lang="en-US" dirty="0"/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515392E-7756-483E-B985-6454F48B0CA1}"/>
              </a:ext>
            </a:extLst>
          </p:cNvPr>
          <p:cNvSpPr txBox="1">
            <a:spLocks/>
          </p:cNvSpPr>
          <p:nvPr/>
        </p:nvSpPr>
        <p:spPr bwMode="auto">
          <a:xfrm>
            <a:off x="2282391" y="3888906"/>
            <a:ext cx="3121719" cy="107588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Rend la simulation 316 publique et accessible à l’adresse : </a:t>
            </a:r>
          </a:p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kern="0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https://project.aria.fr/simpac-v2/316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fr-FR" altLang="fr-FR" sz="1600" b="0" kern="0" dirty="0">
              <a:latin typeface="Gill Sans MT" panose="020B0502020104020203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CE6F71-094A-4C7E-8C34-C65C7818A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767" y="771504"/>
            <a:ext cx="7200000" cy="2197591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1B1FA86-7DCE-420D-9CED-0C7FEE187493}"/>
              </a:ext>
            </a:extLst>
          </p:cNvPr>
          <p:cNvCxnSpPr>
            <a:cxnSpLocks/>
            <a:stCxn id="10" idx="0"/>
          </p:cNvCxnSpPr>
          <p:nvPr/>
        </p:nvCxnSpPr>
        <p:spPr bwMode="auto">
          <a:xfrm flipH="1" flipV="1">
            <a:off x="3219450" y="2900145"/>
            <a:ext cx="623801" cy="98876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A4E9965-1396-4DC4-8E6F-1A4EFC2A1209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 flipV="1">
            <a:off x="5404110" y="2969095"/>
            <a:ext cx="4082790" cy="145775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Line 9">
            <a:extLst>
              <a:ext uri="{FF2B5EF4-FFF2-40B4-BE49-F238E27FC236}">
                <a16:creationId xmlns:a16="http://schemas.microsoft.com/office/drawing/2014/main" id="{523AA9BA-135A-4DA4-9DFA-661FA04ACDF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997450" y="1584325"/>
            <a:ext cx="3175" cy="99980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ZoneTexte 22">
            <a:extLst>
              <a:ext uri="{FF2B5EF4-FFF2-40B4-BE49-F238E27FC236}">
                <a16:creationId xmlns:a16="http://schemas.microsoft.com/office/drawing/2014/main" id="{A03F83D3-B758-49ED-99EE-D66D50251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6565900"/>
            <a:ext cx="3553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ARIA Technologies – Formation PMSS</a:t>
            </a:r>
          </a:p>
        </p:txBody>
      </p:sp>
      <p:sp>
        <p:nvSpPr>
          <p:cNvPr id="12" name="ZoneTexte 23">
            <a:extLst>
              <a:ext uri="{FF2B5EF4-FFF2-40B4-BE49-F238E27FC236}">
                <a16:creationId xmlns:a16="http://schemas.microsoft.com/office/drawing/2014/main" id="{B026C280-4DA6-4AAD-B283-46129C913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581775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Copyright © ARIA Technologies 2020</a:t>
            </a:r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id="{D91720BD-A7FB-4528-A404-C42FD026BBB0}"/>
              </a:ext>
            </a:extLst>
          </p:cNvPr>
          <p:cNvSpPr txBox="1">
            <a:spLocks/>
          </p:cNvSpPr>
          <p:nvPr/>
        </p:nvSpPr>
        <p:spPr bwMode="auto">
          <a:xfrm>
            <a:off x="0" y="6548438"/>
            <a:ext cx="742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00E7D2A5-5A82-464E-83B9-A045C88B87AE}" type="slidenum">
              <a:rPr lang="fr-FR" altLang="fr-FR" sz="1400" b="1">
                <a:solidFill>
                  <a:srgbClr val="000000"/>
                </a:solidFill>
                <a:latin typeface="Gill Sans MT" pitchFamily="34" charset="0"/>
              </a:rPr>
              <a:pPr algn="ctr"/>
              <a:t>3</a:t>
            </a:fld>
            <a:endParaRPr lang="fr-FR" altLang="fr-FR" sz="1400" b="1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46228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F5BF4-E79D-4B31-B5A7-112E36EA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Gill Sans MT" pitchFamily="34" charset="0"/>
              </a:rPr>
              <a:t>SIMPAC </a:t>
            </a:r>
            <a:r>
              <a:rPr lang="fr-FR" altLang="fr-FR">
                <a:latin typeface="Gill Sans MT" pitchFamily="34" charset="0"/>
              </a:rPr>
              <a:t>: publication d’une simulation (2/2)</a:t>
            </a:r>
            <a:endParaRPr lang="en-US" dirty="0"/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625E8FA5-52AD-41C2-A9B8-18C4304A635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997450" y="1584325"/>
            <a:ext cx="3175" cy="99980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ZoneTexte 22">
            <a:extLst>
              <a:ext uri="{FF2B5EF4-FFF2-40B4-BE49-F238E27FC236}">
                <a16:creationId xmlns:a16="http://schemas.microsoft.com/office/drawing/2014/main" id="{C92170BA-F928-44AE-AE83-783263D43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6565900"/>
            <a:ext cx="3553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ARIA Technologies – Formation PMSS</a:t>
            </a:r>
          </a:p>
        </p:txBody>
      </p:sp>
      <p:sp>
        <p:nvSpPr>
          <p:cNvPr id="8" name="ZoneTexte 23">
            <a:extLst>
              <a:ext uri="{FF2B5EF4-FFF2-40B4-BE49-F238E27FC236}">
                <a16:creationId xmlns:a16="http://schemas.microsoft.com/office/drawing/2014/main" id="{C4C0DE92-8F8E-4A71-84F7-4552490E7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581775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Copyright © ARIA Technologies 2020</a:t>
            </a:r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B39B9BF5-240F-4094-94B7-9487258939CD}"/>
              </a:ext>
            </a:extLst>
          </p:cNvPr>
          <p:cNvSpPr txBox="1">
            <a:spLocks/>
          </p:cNvSpPr>
          <p:nvPr/>
        </p:nvSpPr>
        <p:spPr bwMode="auto">
          <a:xfrm>
            <a:off x="0" y="6548438"/>
            <a:ext cx="742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00E7D2A5-5A82-464E-83B9-A045C88B87AE}" type="slidenum">
              <a:rPr lang="fr-FR" altLang="fr-FR" sz="1400" b="1">
                <a:solidFill>
                  <a:srgbClr val="000000"/>
                </a:solidFill>
                <a:latin typeface="Gill Sans MT" pitchFamily="34" charset="0"/>
              </a:rPr>
              <a:pPr algn="ctr"/>
              <a:t>4</a:t>
            </a:fld>
            <a:endParaRPr lang="fr-FR" altLang="fr-FR" sz="1400" b="1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D75B9D-A76F-4880-98B1-D5654206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1" y="771504"/>
            <a:ext cx="7200000" cy="6100288"/>
          </a:xfrm>
          <a:prstGeom prst="rect">
            <a:avLst/>
          </a:prstGeom>
        </p:spPr>
      </p:pic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515392E-7756-483E-B985-6454F48B0CA1}"/>
              </a:ext>
            </a:extLst>
          </p:cNvPr>
          <p:cNvSpPr txBox="1">
            <a:spLocks/>
          </p:cNvSpPr>
          <p:nvPr/>
        </p:nvSpPr>
        <p:spPr bwMode="auto">
          <a:xfrm>
            <a:off x="6634686" y="4149779"/>
            <a:ext cx="3121719" cy="1075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Rend la simulation 316 publique et accessible à l’adresse : </a:t>
            </a:r>
          </a:p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kern="0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https://project.aria.fr/simpac-v2/316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fr-FR" altLang="fr-FR" sz="1600" b="0" kern="0" dirty="0">
              <a:latin typeface="Gill Sans MT" panose="020B0502020104020203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1B1FA86-7DCE-420D-9CED-0C7FEE187493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 flipV="1">
            <a:off x="2609850" y="1484063"/>
            <a:ext cx="4024836" cy="320366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90867380"/>
      </p:ext>
    </p:extLst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9">
            <a:extLst>
              <a:ext uri="{FF2B5EF4-FFF2-40B4-BE49-F238E27FC236}">
                <a16:creationId xmlns:a16="http://schemas.microsoft.com/office/drawing/2014/main" id="{6071144B-450D-4C67-8D1F-0D5796347A7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997450" y="1584325"/>
            <a:ext cx="3175" cy="99980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ZoneTexte 22">
            <a:extLst>
              <a:ext uri="{FF2B5EF4-FFF2-40B4-BE49-F238E27FC236}">
                <a16:creationId xmlns:a16="http://schemas.microsoft.com/office/drawing/2014/main" id="{C13C4F51-1E19-42DE-A63D-E07E4D13E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6565900"/>
            <a:ext cx="3553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ARIA Technologies – Formation PMSS</a:t>
            </a:r>
          </a:p>
        </p:txBody>
      </p:sp>
      <p:sp>
        <p:nvSpPr>
          <p:cNvPr id="17" name="ZoneTexte 23">
            <a:extLst>
              <a:ext uri="{FF2B5EF4-FFF2-40B4-BE49-F238E27FC236}">
                <a16:creationId xmlns:a16="http://schemas.microsoft.com/office/drawing/2014/main" id="{E557DA15-F9C8-4006-B411-9498C7A91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581775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Copyright © ARIA Technologies 2020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E5A56D23-89EA-453B-8A3F-CF7FBA86C94A}"/>
              </a:ext>
            </a:extLst>
          </p:cNvPr>
          <p:cNvSpPr txBox="1">
            <a:spLocks/>
          </p:cNvSpPr>
          <p:nvPr/>
        </p:nvSpPr>
        <p:spPr bwMode="auto">
          <a:xfrm>
            <a:off x="0" y="6548438"/>
            <a:ext cx="742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00E7D2A5-5A82-464E-83B9-A045C88B87AE}" type="slidenum">
              <a:rPr lang="fr-FR" altLang="fr-FR" sz="1400" b="1">
                <a:solidFill>
                  <a:srgbClr val="000000"/>
                </a:solidFill>
                <a:latin typeface="Gill Sans MT" pitchFamily="34" charset="0"/>
              </a:rPr>
              <a:pPr algn="ctr"/>
              <a:t>5</a:t>
            </a:fld>
            <a:endParaRPr lang="fr-FR" altLang="fr-FR" sz="1400" b="1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4F5BF4-E79D-4B31-B5A7-112E36EA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Gill Sans MT" pitchFamily="34" charset="0"/>
              </a:rPr>
              <a:t>SIMPAC : source surfacique (1/3)</a:t>
            </a:r>
            <a:endParaRPr lang="en-US" dirty="0"/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924CEF34-C7DB-409B-BD74-D0D9A820ABF4}"/>
              </a:ext>
            </a:extLst>
          </p:cNvPr>
          <p:cNvSpPr txBox="1">
            <a:spLocks/>
          </p:cNvSpPr>
          <p:nvPr/>
        </p:nvSpPr>
        <p:spPr bwMode="auto">
          <a:xfrm>
            <a:off x="163184" y="2828684"/>
            <a:ext cx="9671705" cy="398278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1 source pour le modèle de dispersion émet au minimum 1 particule par pas de temps (DT</a:t>
            </a:r>
            <a:r>
              <a:rPr lang="fr-FR" altLang="fr-FR" sz="1600" b="0" kern="0" baseline="-25000" dirty="0">
                <a:latin typeface="Gill Sans MT" panose="020B0502020104020203" pitchFamily="34" charset="0"/>
              </a:rPr>
              <a:t>MIN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=10s).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La position initiale de la particule est tirée aléatoirement dans la source.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1 source définit via l’interface SIMPAC ne constitue pas forcément 1 source pour le modèle de dispersion. </a:t>
            </a:r>
            <a:br>
              <a:rPr lang="fr-FR" altLang="fr-FR" sz="1600" b="0" kern="0" dirty="0">
                <a:latin typeface="Gill Sans MT" panose="020B0502020104020203" pitchFamily="34" charset="0"/>
              </a:rPr>
            </a:br>
            <a:r>
              <a:rPr lang="fr-FR" altLang="fr-FR" sz="1600" b="0" kern="0" dirty="0">
                <a:latin typeface="Gill Sans MT" panose="020B0502020104020203" pitchFamily="34" charset="0"/>
              </a:rPr>
              <a:t>Les sources surfaciques sont automatiquement découpées en </a:t>
            </a:r>
            <a:r>
              <a:rPr lang="fr-FR" altLang="fr-FR" sz="1600" b="0" i="1" kern="0" dirty="0">
                <a:latin typeface="Gill Sans MT" panose="020B0502020104020203" pitchFamily="34" charset="0"/>
              </a:rPr>
              <a:t>triangles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, ou bien </a:t>
            </a:r>
            <a:r>
              <a:rPr lang="fr-FR" altLang="fr-FR" sz="1600" b="0" i="1" kern="0" dirty="0">
                <a:latin typeface="Gill Sans MT" panose="020B0502020104020203" pitchFamily="34" charset="0"/>
              </a:rPr>
              <a:t>projeté sur le maillage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. </a:t>
            </a:r>
          </a:p>
          <a:p>
            <a:pPr marL="735013" lvl="1" indent="-285750" algn="just">
              <a:lnSpc>
                <a:spcPts val="2400"/>
              </a:lnSpc>
              <a:buSzPct val="140000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1 source triangle sur l’interface 	</a:t>
            </a: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 1 triangle pour le modèle de dispersion</a:t>
            </a:r>
          </a:p>
          <a:p>
            <a:pPr marL="735013" lvl="1" indent="-285750" algn="just">
              <a:lnSpc>
                <a:spcPts val="2400"/>
              </a:lnSpc>
              <a:buSzPct val="140000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1 source rectangle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 sur l’interface</a:t>
            </a: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 	 2 triangles pour le modèle de dispersion</a:t>
            </a:r>
          </a:p>
          <a:p>
            <a:pPr marL="735013" lvl="1" indent="-285750" algn="just">
              <a:lnSpc>
                <a:spcPts val="2400"/>
              </a:lnSpc>
              <a:buSzPct val="140000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1 source polygone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 sur l’interface</a:t>
            </a: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 	 autant de sources de point grille pour le modèle de dispersion</a:t>
            </a:r>
            <a:endParaRPr lang="fr-FR" altLang="fr-FR" sz="1600" b="0" kern="0" dirty="0">
              <a:latin typeface="Gill Sans MT" panose="020B0502020104020203" pitchFamily="34" charset="0"/>
            </a:endParaRP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Source polygone:</a:t>
            </a:r>
          </a:p>
          <a:p>
            <a:pPr marL="735013" lvl="1" indent="-285750" algn="just">
              <a:lnSpc>
                <a:spcPts val="2400"/>
              </a:lnSpc>
              <a:buSzPct val="140000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1 source polygone de surface inférieure à la maille sera étalée sur la maille.</a:t>
            </a:r>
          </a:p>
          <a:p>
            <a:pPr marL="735013" lvl="1" indent="-285750" algn="just">
              <a:lnSpc>
                <a:spcPts val="2400"/>
              </a:lnSpc>
              <a:buSzPct val="140000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La projection sur le maillage signifie un plus grand nombre de sources ponctuelles, et donc un temps de calcul plus long. Dans </a:t>
            </a:r>
            <a:r>
              <a:rPr lang="fr-FR" altLang="fr-FR" sz="1600" b="0" kern="0">
                <a:latin typeface="Gill Sans MT" panose="020B0502020104020203" pitchFamily="34" charset="0"/>
              </a:rPr>
              <a:t>l’exemple ci-dessous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, le polygone est décrit en 4532 sources.</a:t>
            </a:r>
          </a:p>
          <a:p>
            <a:pPr marL="735013" lvl="1" indent="-285750" algn="just">
              <a:lnSpc>
                <a:spcPts val="2400"/>
              </a:lnSpc>
              <a:buSzPct val="140000"/>
              <a:defRPr/>
            </a:pPr>
            <a:endParaRPr lang="fr-FR" altLang="fr-FR" sz="1600" b="0" kern="0" dirty="0">
              <a:latin typeface="Gill Sans MT" panose="020B0502020104020203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74DD19F-DAEF-4078-A79A-C61EC579C944}"/>
              </a:ext>
            </a:extLst>
          </p:cNvPr>
          <p:cNvGrpSpPr>
            <a:grpSpLocks noChangeAspect="1"/>
          </p:cNvGrpSpPr>
          <p:nvPr/>
        </p:nvGrpSpPr>
        <p:grpSpPr>
          <a:xfrm>
            <a:off x="453000" y="144950"/>
            <a:ext cx="9000000" cy="2573107"/>
            <a:chOff x="-6444969" y="-6080337"/>
            <a:chExt cx="17300916" cy="4946346"/>
          </a:xfrm>
          <a:solidFill>
            <a:srgbClr val="FFFFFF"/>
          </a:solidFill>
        </p:grpSpPr>
        <p:pic>
          <p:nvPicPr>
            <p:cNvPr id="4" name="Image 3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EE476D6B-C229-4FDF-AE17-20A89045B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01" r="45558"/>
            <a:stretch/>
          </p:blipFill>
          <p:spPr>
            <a:xfrm>
              <a:off x="-6444969" y="-6080337"/>
              <a:ext cx="2748040" cy="494044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</p:pic>
        <p:pic>
          <p:nvPicPr>
            <p:cNvPr id="6" name="Image 5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7068ACD9-365C-467E-A7A9-0765FE04C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0" r="31677"/>
            <a:stretch/>
          </p:blipFill>
          <p:spPr>
            <a:xfrm>
              <a:off x="-3289224" y="-6074431"/>
              <a:ext cx="4978095" cy="494044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</p:pic>
        <p:pic>
          <p:nvPicPr>
            <p:cNvPr id="10" name="Image 9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2C11FD4B-741F-4DD2-8E2A-BB77F51183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5"/>
            <a:stretch/>
          </p:blipFill>
          <p:spPr>
            <a:xfrm>
              <a:off x="2096576" y="-6080337"/>
              <a:ext cx="8759371" cy="494044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41958873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9">
            <a:extLst>
              <a:ext uri="{FF2B5EF4-FFF2-40B4-BE49-F238E27FC236}">
                <a16:creationId xmlns:a16="http://schemas.microsoft.com/office/drawing/2014/main" id="{6071144B-450D-4C67-8D1F-0D5796347A7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997450" y="1584325"/>
            <a:ext cx="3175" cy="99980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ZoneTexte 22">
            <a:extLst>
              <a:ext uri="{FF2B5EF4-FFF2-40B4-BE49-F238E27FC236}">
                <a16:creationId xmlns:a16="http://schemas.microsoft.com/office/drawing/2014/main" id="{C13C4F51-1E19-42DE-A63D-E07E4D13E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6565900"/>
            <a:ext cx="3553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ARIA Technologies – Formation PMSS</a:t>
            </a:r>
          </a:p>
        </p:txBody>
      </p:sp>
      <p:sp>
        <p:nvSpPr>
          <p:cNvPr id="17" name="ZoneTexte 23">
            <a:extLst>
              <a:ext uri="{FF2B5EF4-FFF2-40B4-BE49-F238E27FC236}">
                <a16:creationId xmlns:a16="http://schemas.microsoft.com/office/drawing/2014/main" id="{E557DA15-F9C8-4006-B411-9498C7A91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581775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Copyright © ARIA Technologies 2020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E5A56D23-89EA-453B-8A3F-CF7FBA86C94A}"/>
              </a:ext>
            </a:extLst>
          </p:cNvPr>
          <p:cNvSpPr txBox="1">
            <a:spLocks/>
          </p:cNvSpPr>
          <p:nvPr/>
        </p:nvSpPr>
        <p:spPr bwMode="auto">
          <a:xfrm>
            <a:off x="0" y="6548438"/>
            <a:ext cx="742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00E7D2A5-5A82-464E-83B9-A045C88B87AE}" type="slidenum">
              <a:rPr lang="fr-FR" altLang="fr-FR" sz="1400" b="1">
                <a:solidFill>
                  <a:srgbClr val="000000"/>
                </a:solidFill>
                <a:latin typeface="Gill Sans MT" pitchFamily="34" charset="0"/>
              </a:rPr>
              <a:pPr algn="ctr"/>
              <a:t>6</a:t>
            </a:fld>
            <a:endParaRPr lang="fr-FR" altLang="fr-FR" sz="1400" b="1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4F5BF4-E79D-4B31-B5A7-112E36EA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Gill Sans MT" pitchFamily="34" charset="0"/>
              </a:rPr>
              <a:t>SIMPAC : source surfacique (1/3)</a:t>
            </a:r>
            <a:endParaRPr lang="en-US" dirty="0"/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924CEF34-C7DB-409B-BD74-D0D9A820ABF4}"/>
              </a:ext>
            </a:extLst>
          </p:cNvPr>
          <p:cNvSpPr txBox="1">
            <a:spLocks/>
          </p:cNvSpPr>
          <p:nvPr/>
        </p:nvSpPr>
        <p:spPr bwMode="auto">
          <a:xfrm>
            <a:off x="4778310" y="808028"/>
            <a:ext cx="4978095" cy="207751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1 source définit via l’interface SIMPAC ne constitue pas forcément 1 source pour le modèle de dispersion.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1 source pour le modèle de dispersion émet au minimum 1 particule par pas de temps (DT</a:t>
            </a:r>
            <a:r>
              <a:rPr lang="fr-FR" altLang="fr-FR" sz="1600" b="0" kern="0" baseline="-25000" dirty="0">
                <a:latin typeface="Gill Sans MT" panose="020B0502020104020203" pitchFamily="34" charset="0"/>
              </a:rPr>
              <a:t>MIN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=10s).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La position initiale de la particule est tirée aléatoirement dans la source.</a:t>
            </a:r>
          </a:p>
        </p:txBody>
      </p:sp>
    </p:spTree>
    <p:extLst>
      <p:ext uri="{BB962C8B-B14F-4D97-AF65-F5344CB8AC3E}">
        <p14:creationId xmlns:p14="http://schemas.microsoft.com/office/powerpoint/2010/main" val="1859821382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9">
            <a:extLst>
              <a:ext uri="{FF2B5EF4-FFF2-40B4-BE49-F238E27FC236}">
                <a16:creationId xmlns:a16="http://schemas.microsoft.com/office/drawing/2014/main" id="{6071144B-450D-4C67-8D1F-0D5796347A7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997450" y="1584325"/>
            <a:ext cx="3175" cy="99980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ZoneTexte 22">
            <a:extLst>
              <a:ext uri="{FF2B5EF4-FFF2-40B4-BE49-F238E27FC236}">
                <a16:creationId xmlns:a16="http://schemas.microsoft.com/office/drawing/2014/main" id="{C13C4F51-1E19-42DE-A63D-E07E4D13E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6565900"/>
            <a:ext cx="3553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ARIA Technologies – Formation PMSS</a:t>
            </a:r>
          </a:p>
        </p:txBody>
      </p:sp>
      <p:sp>
        <p:nvSpPr>
          <p:cNvPr id="17" name="ZoneTexte 23">
            <a:extLst>
              <a:ext uri="{FF2B5EF4-FFF2-40B4-BE49-F238E27FC236}">
                <a16:creationId xmlns:a16="http://schemas.microsoft.com/office/drawing/2014/main" id="{E557DA15-F9C8-4006-B411-9498C7A91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581775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Copyright © ARIA Technologies 2020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E5A56D23-89EA-453B-8A3F-CF7FBA86C94A}"/>
              </a:ext>
            </a:extLst>
          </p:cNvPr>
          <p:cNvSpPr txBox="1">
            <a:spLocks/>
          </p:cNvSpPr>
          <p:nvPr/>
        </p:nvSpPr>
        <p:spPr bwMode="auto">
          <a:xfrm>
            <a:off x="0" y="6548438"/>
            <a:ext cx="742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00E7D2A5-5A82-464E-83B9-A045C88B87AE}" type="slidenum">
              <a:rPr lang="fr-FR" altLang="fr-FR" sz="1400" b="1">
                <a:solidFill>
                  <a:srgbClr val="000000"/>
                </a:solidFill>
                <a:latin typeface="Gill Sans MT" pitchFamily="34" charset="0"/>
              </a:rPr>
              <a:pPr algn="ctr"/>
              <a:t>7</a:t>
            </a:fld>
            <a:endParaRPr lang="fr-FR" altLang="fr-FR" sz="1400" b="1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4F5BF4-E79D-4B31-B5A7-112E36EA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Gill Sans MT" pitchFamily="34" charset="0"/>
              </a:rPr>
              <a:t>SIMPAC : source surfacique (2/3)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B2C7F0-FFA8-4696-B753-5B0918837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000" y="2720902"/>
            <a:ext cx="5400000" cy="40860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49B9FBF-6E98-4B30-A925-A301DDD8E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704"/>
            <a:ext cx="5400000" cy="407506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911D7DB8-18ED-48F0-9471-CAFD89FEF58B}"/>
              </a:ext>
            </a:extLst>
          </p:cNvPr>
          <p:cNvSpPr/>
          <p:nvPr/>
        </p:nvSpPr>
        <p:spPr bwMode="auto">
          <a:xfrm>
            <a:off x="590550" y="3719512"/>
            <a:ext cx="250455" cy="2429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1" tIns="45705" rIns="91411" bIns="45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11FD7E8-5BF5-4307-9E7E-6638B4429F48}"/>
              </a:ext>
            </a:extLst>
          </p:cNvPr>
          <p:cNvSpPr/>
          <p:nvPr/>
        </p:nvSpPr>
        <p:spPr bwMode="auto">
          <a:xfrm>
            <a:off x="5094235" y="5654590"/>
            <a:ext cx="250455" cy="2429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1" tIns="45705" rIns="91411" bIns="45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1B1FA86-7DCE-420D-9CED-0C7FEE187493}"/>
              </a:ext>
            </a:extLst>
          </p:cNvPr>
          <p:cNvCxnSpPr>
            <a:cxnSpLocks/>
            <a:stCxn id="10" idx="0"/>
            <a:endCxn id="12" idx="5"/>
          </p:cNvCxnSpPr>
          <p:nvPr/>
        </p:nvCxnSpPr>
        <p:spPr bwMode="auto">
          <a:xfrm flipH="1" flipV="1">
            <a:off x="804327" y="3926912"/>
            <a:ext cx="1455116" cy="81805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E4F1A52-2EFE-408D-ADEA-26CB08D50942}"/>
              </a:ext>
            </a:extLst>
          </p:cNvPr>
          <p:cNvCxnSpPr>
            <a:cxnSpLocks/>
            <a:stCxn id="10" idx="3"/>
            <a:endCxn id="13" idx="2"/>
          </p:cNvCxnSpPr>
          <p:nvPr/>
        </p:nvCxnSpPr>
        <p:spPr bwMode="auto">
          <a:xfrm>
            <a:off x="4438651" y="5776082"/>
            <a:ext cx="655584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515392E-7756-483E-B985-6454F48B0CA1}"/>
              </a:ext>
            </a:extLst>
          </p:cNvPr>
          <p:cNvSpPr txBox="1">
            <a:spLocks/>
          </p:cNvSpPr>
          <p:nvPr/>
        </p:nvSpPr>
        <p:spPr bwMode="auto">
          <a:xfrm>
            <a:off x="80235" y="4744964"/>
            <a:ext cx="4358416" cy="206223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Les sources surfaciques sont automatiquement découpées en </a:t>
            </a:r>
            <a:r>
              <a:rPr lang="fr-FR" altLang="fr-FR" sz="1600" b="0" i="1" kern="0" dirty="0">
                <a:latin typeface="Gill Sans MT" panose="020B0502020104020203" pitchFamily="34" charset="0"/>
              </a:rPr>
              <a:t>triangles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, ou </a:t>
            </a:r>
            <a:r>
              <a:rPr lang="fr-FR" altLang="fr-FR" sz="1600" b="0" i="1" kern="0" dirty="0">
                <a:latin typeface="Gill Sans MT" panose="020B0502020104020203" pitchFamily="34" charset="0"/>
              </a:rPr>
              <a:t>projeté sur le maillage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. 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1 source triangle </a:t>
            </a: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 1 triangle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1 source rectangle  2 triangles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1 source polygone  autant de sources que de maille.</a:t>
            </a:r>
            <a:endParaRPr lang="fr-FR" altLang="fr-FR" sz="1600" b="0" kern="0" dirty="0">
              <a:latin typeface="Gill Sans MT" panose="020B0502020104020203" pitchFamily="34" charset="0"/>
            </a:endParaRP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924CEF34-C7DB-409B-BD74-D0D9A820ABF4}"/>
              </a:ext>
            </a:extLst>
          </p:cNvPr>
          <p:cNvSpPr txBox="1">
            <a:spLocks/>
          </p:cNvSpPr>
          <p:nvPr/>
        </p:nvSpPr>
        <p:spPr bwMode="auto">
          <a:xfrm>
            <a:off x="4778310" y="808028"/>
            <a:ext cx="4978095" cy="20775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1 source définit via l’interface SIMPAC ne constitue pas forcément 1 source pour le modèle de dispersion.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1 source pour le modèle de dispersion émet au minimum 1 particule par pas de temps (DT</a:t>
            </a:r>
            <a:r>
              <a:rPr lang="fr-FR" altLang="fr-FR" sz="1600" b="0" kern="0" baseline="-25000" dirty="0">
                <a:latin typeface="Gill Sans MT" panose="020B0502020104020203" pitchFamily="34" charset="0"/>
              </a:rPr>
              <a:t>MIN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=10s).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La position initiale de la particule </a:t>
            </a:r>
            <a:r>
              <a:rPr lang="fr-FR" altLang="fr-FR" sz="1600" b="0" kern="0">
                <a:latin typeface="Gill Sans MT" panose="020B0502020104020203" pitchFamily="34" charset="0"/>
              </a:rPr>
              <a:t>est tirée 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aléatoirement dans la source.</a:t>
            </a:r>
          </a:p>
        </p:txBody>
      </p:sp>
    </p:spTree>
    <p:extLst>
      <p:ext uri="{BB962C8B-B14F-4D97-AF65-F5344CB8AC3E}">
        <p14:creationId xmlns:p14="http://schemas.microsoft.com/office/powerpoint/2010/main" val="392931984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9">
            <a:extLst>
              <a:ext uri="{FF2B5EF4-FFF2-40B4-BE49-F238E27FC236}">
                <a16:creationId xmlns:a16="http://schemas.microsoft.com/office/drawing/2014/main" id="{F4E2C1A4-C634-4444-87F9-4816809B083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997450" y="1584325"/>
            <a:ext cx="3175" cy="99980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ZoneTexte 22">
            <a:extLst>
              <a:ext uri="{FF2B5EF4-FFF2-40B4-BE49-F238E27FC236}">
                <a16:creationId xmlns:a16="http://schemas.microsoft.com/office/drawing/2014/main" id="{A396C723-5002-47D5-9343-2CA2454EC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6565900"/>
            <a:ext cx="3553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ARIA Technologies – Formation PMSS</a:t>
            </a:r>
          </a:p>
        </p:txBody>
      </p:sp>
      <p:sp>
        <p:nvSpPr>
          <p:cNvPr id="18" name="ZoneTexte 23">
            <a:extLst>
              <a:ext uri="{FF2B5EF4-FFF2-40B4-BE49-F238E27FC236}">
                <a16:creationId xmlns:a16="http://schemas.microsoft.com/office/drawing/2014/main" id="{439D16B6-610D-46AF-911B-C128421F8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581775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Copyright © ARIA Technologies 2020</a:t>
            </a:r>
          </a:p>
        </p:txBody>
      </p:sp>
      <p:sp>
        <p:nvSpPr>
          <p:cNvPr id="19" name="Espace réservé du numéro de diapositive 3">
            <a:extLst>
              <a:ext uri="{FF2B5EF4-FFF2-40B4-BE49-F238E27FC236}">
                <a16:creationId xmlns:a16="http://schemas.microsoft.com/office/drawing/2014/main" id="{BBF61CF6-A0DD-4680-A5C5-A5604A0016BC}"/>
              </a:ext>
            </a:extLst>
          </p:cNvPr>
          <p:cNvSpPr txBox="1">
            <a:spLocks/>
          </p:cNvSpPr>
          <p:nvPr/>
        </p:nvSpPr>
        <p:spPr bwMode="auto">
          <a:xfrm>
            <a:off x="0" y="6548438"/>
            <a:ext cx="742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00E7D2A5-5A82-464E-83B9-A045C88B87AE}" type="slidenum">
              <a:rPr lang="fr-FR" altLang="fr-FR" sz="1400" b="1">
                <a:solidFill>
                  <a:srgbClr val="000000"/>
                </a:solidFill>
                <a:latin typeface="Gill Sans MT" pitchFamily="34" charset="0"/>
              </a:rPr>
              <a:pPr algn="ctr"/>
              <a:t>8</a:t>
            </a:fld>
            <a:endParaRPr lang="fr-FR" altLang="fr-FR" sz="1400" b="1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B2C7F0-FFA8-4696-B753-5B0918837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000" y="2720902"/>
            <a:ext cx="5400000" cy="40860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72737E4-BEB5-4DC2-9BBA-001788381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224"/>
            <a:ext cx="5400000" cy="40674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14F5BF4-E79D-4B31-B5A7-112E36EA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Gill Sans MT" pitchFamily="34" charset="0"/>
              </a:rPr>
              <a:t>SIMPAC : source surfacique (3/3)</a:t>
            </a:r>
            <a:endParaRPr lang="en-US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11D7DB8-18ED-48F0-9471-CAFD89FEF58B}"/>
              </a:ext>
            </a:extLst>
          </p:cNvPr>
          <p:cNvSpPr/>
          <p:nvPr/>
        </p:nvSpPr>
        <p:spPr bwMode="auto">
          <a:xfrm>
            <a:off x="552450" y="3719512"/>
            <a:ext cx="250455" cy="2429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1" tIns="45705" rIns="91411" bIns="45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11FD7E8-5BF5-4307-9E7E-6638B4429F48}"/>
              </a:ext>
            </a:extLst>
          </p:cNvPr>
          <p:cNvSpPr/>
          <p:nvPr/>
        </p:nvSpPr>
        <p:spPr bwMode="auto">
          <a:xfrm>
            <a:off x="5084709" y="5660389"/>
            <a:ext cx="250455" cy="2429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1" tIns="45705" rIns="91411" bIns="45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1B1FA86-7DCE-420D-9CED-0C7FEE187493}"/>
              </a:ext>
            </a:extLst>
          </p:cNvPr>
          <p:cNvCxnSpPr>
            <a:cxnSpLocks/>
            <a:stCxn id="10" idx="0"/>
            <a:endCxn id="12" idx="5"/>
          </p:cNvCxnSpPr>
          <p:nvPr/>
        </p:nvCxnSpPr>
        <p:spPr bwMode="auto">
          <a:xfrm flipH="1" flipV="1">
            <a:off x="766227" y="3926912"/>
            <a:ext cx="1493216" cy="81805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E4F1A52-2EFE-408D-ADEA-26CB08D50942}"/>
              </a:ext>
            </a:extLst>
          </p:cNvPr>
          <p:cNvCxnSpPr>
            <a:cxnSpLocks/>
            <a:stCxn id="10" idx="3"/>
            <a:endCxn id="13" idx="2"/>
          </p:cNvCxnSpPr>
          <p:nvPr/>
        </p:nvCxnSpPr>
        <p:spPr bwMode="auto">
          <a:xfrm>
            <a:off x="4438651" y="5776082"/>
            <a:ext cx="646058" cy="579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19C1F530-94A9-46B8-A0D3-B4DB6C23539B}"/>
              </a:ext>
            </a:extLst>
          </p:cNvPr>
          <p:cNvSpPr txBox="1">
            <a:spLocks/>
          </p:cNvSpPr>
          <p:nvPr/>
        </p:nvSpPr>
        <p:spPr bwMode="auto">
          <a:xfrm>
            <a:off x="4757368" y="800264"/>
            <a:ext cx="4999037" cy="171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La projection sur le maillage d’un polygone signifie un plus grand nombre de surfaces élémentaires, et donc un temps de calcul plus long.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1 source polygone de surface inférieure à la maille sera étalée sur la maille 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515392E-7756-483E-B985-6454F48B0CA1}"/>
              </a:ext>
            </a:extLst>
          </p:cNvPr>
          <p:cNvSpPr txBox="1">
            <a:spLocks/>
          </p:cNvSpPr>
          <p:nvPr/>
        </p:nvSpPr>
        <p:spPr bwMode="auto">
          <a:xfrm>
            <a:off x="80235" y="4744964"/>
            <a:ext cx="4358416" cy="206223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Les sources surfaciques sont automatiquement découpées en </a:t>
            </a:r>
            <a:r>
              <a:rPr lang="fr-FR" altLang="fr-FR" sz="1600" b="0" i="1" kern="0" dirty="0">
                <a:latin typeface="Gill Sans MT" panose="020B0502020104020203" pitchFamily="34" charset="0"/>
              </a:rPr>
              <a:t>triangles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, ou </a:t>
            </a:r>
            <a:r>
              <a:rPr lang="fr-FR" altLang="fr-FR" sz="1600" b="0" i="1" kern="0" dirty="0">
                <a:latin typeface="Gill Sans MT" panose="020B0502020104020203" pitchFamily="34" charset="0"/>
              </a:rPr>
              <a:t>projeté sur le maillage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. 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1 source triangle </a:t>
            </a: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 1 triangle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1 source rectangle  2 triangles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1 source polygone  autant de sources de point grille.</a:t>
            </a:r>
            <a:endParaRPr lang="fr-FR" altLang="fr-FR" sz="1600" b="0" kern="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47718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9">
            <a:extLst>
              <a:ext uri="{FF2B5EF4-FFF2-40B4-BE49-F238E27FC236}">
                <a16:creationId xmlns:a16="http://schemas.microsoft.com/office/drawing/2014/main" id="{1D7B270D-3741-4CF0-AAF9-E1111FB47A2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997450" y="1598839"/>
            <a:ext cx="3175" cy="9998075"/>
          </a:xfrm>
          <a:prstGeom prst="line">
            <a:avLst/>
          </a:prstGeom>
          <a:noFill/>
          <a:ln w="28575">
            <a:solidFill>
              <a:srgbClr val="8B9ED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ZoneTexte 22">
            <a:extLst>
              <a:ext uri="{FF2B5EF4-FFF2-40B4-BE49-F238E27FC236}">
                <a16:creationId xmlns:a16="http://schemas.microsoft.com/office/drawing/2014/main" id="{DB15FCCB-4523-4B0B-82A4-5919C7353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6580414"/>
            <a:ext cx="3553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ARIA Technologies – Formation PMSS</a:t>
            </a:r>
          </a:p>
        </p:txBody>
      </p:sp>
      <p:sp>
        <p:nvSpPr>
          <p:cNvPr id="21" name="ZoneTexte 23">
            <a:extLst>
              <a:ext uri="{FF2B5EF4-FFF2-40B4-BE49-F238E27FC236}">
                <a16:creationId xmlns:a16="http://schemas.microsoft.com/office/drawing/2014/main" id="{419D386E-16FF-42DC-9FBE-A1ECAC1E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596289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fr-FR" altLang="fr-FR" sz="1200" dirty="0">
                <a:solidFill>
                  <a:srgbClr val="000000"/>
                </a:solidFill>
                <a:latin typeface="Gill Sans MT" pitchFamily="34" charset="0"/>
              </a:rPr>
              <a:t>Copyright © ARIA Technologies 2020</a:t>
            </a:r>
          </a:p>
        </p:txBody>
      </p:sp>
      <p:sp>
        <p:nvSpPr>
          <p:cNvPr id="22" name="Espace réservé du numéro de diapositive 3">
            <a:extLst>
              <a:ext uri="{FF2B5EF4-FFF2-40B4-BE49-F238E27FC236}">
                <a16:creationId xmlns:a16="http://schemas.microsoft.com/office/drawing/2014/main" id="{6977AB2F-9C86-41F3-93F8-757C8C17962F}"/>
              </a:ext>
            </a:extLst>
          </p:cNvPr>
          <p:cNvSpPr txBox="1">
            <a:spLocks/>
          </p:cNvSpPr>
          <p:nvPr/>
        </p:nvSpPr>
        <p:spPr bwMode="auto">
          <a:xfrm>
            <a:off x="0" y="6562952"/>
            <a:ext cx="742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00E7D2A5-5A82-464E-83B9-A045C88B87AE}" type="slidenum">
              <a:rPr lang="fr-FR" altLang="fr-FR" sz="1400" b="1">
                <a:solidFill>
                  <a:srgbClr val="000000"/>
                </a:solidFill>
                <a:latin typeface="Gill Sans MT" pitchFamily="34" charset="0"/>
              </a:rPr>
              <a:pPr algn="ctr"/>
              <a:t>9</a:t>
            </a:fld>
            <a:endParaRPr lang="fr-FR" altLang="fr-FR" sz="1400" b="1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4F5BF4-E79D-4B31-B5A7-112E36EA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Gill Sans MT" pitchFamily="34" charset="0"/>
              </a:rPr>
              <a:t>SIMPAC : source surfacique incendie (1/3)</a:t>
            </a:r>
            <a:endParaRPr lang="en-US" dirty="0"/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19C1F530-94A9-46B8-A0D3-B4DB6C23539B}"/>
              </a:ext>
            </a:extLst>
          </p:cNvPr>
          <p:cNvSpPr txBox="1">
            <a:spLocks/>
          </p:cNvSpPr>
          <p:nvPr/>
        </p:nvSpPr>
        <p:spPr bwMode="auto">
          <a:xfrm>
            <a:off x="25400" y="5057870"/>
            <a:ext cx="5530172" cy="149002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Terme source estimée à partir de la méthodologie de l’INERIS: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Liste des polluants émis, 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Flux d’émission,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Puissance de l’incendie.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128D2F-92B4-4C1B-814F-3B558C6DA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828654"/>
            <a:ext cx="5400000" cy="4170605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F9E9D22-C179-49B2-8BF1-4D967FBCC182}"/>
              </a:ext>
            </a:extLst>
          </p:cNvPr>
          <p:cNvCxnSpPr>
            <a:cxnSpLocks/>
            <a:stCxn id="17" idx="0"/>
          </p:cNvCxnSpPr>
          <p:nvPr/>
        </p:nvCxnSpPr>
        <p:spPr bwMode="auto">
          <a:xfrm flipV="1">
            <a:off x="2790486" y="4640580"/>
            <a:ext cx="440394" cy="41729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id="{624DA41B-659A-4E9D-AB24-31116774BECF}"/>
              </a:ext>
            </a:extLst>
          </p:cNvPr>
          <p:cNvSpPr txBox="1">
            <a:spLocks/>
          </p:cNvSpPr>
          <p:nvPr/>
        </p:nvSpPr>
        <p:spPr bwMode="auto">
          <a:xfrm>
            <a:off x="5537200" y="822135"/>
            <a:ext cx="2552701" cy="1506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u="sng" kern="0" dirty="0">
                <a:latin typeface="Gill Sans MT" panose="020B0502020104020203" pitchFamily="34" charset="0"/>
              </a:rPr>
              <a:t>3 types d’incendie industriel: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Bâtiment</a:t>
            </a:r>
            <a:endParaRPr lang="fr-FR" altLang="fr-FR" sz="1600" b="0" kern="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Carburant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Pneu</a:t>
            </a:r>
            <a:endParaRPr lang="fr-FR" altLang="fr-FR" sz="1600" b="0" kern="0" dirty="0">
              <a:latin typeface="Gill Sans MT" panose="020B0502020104020203" pitchFamily="34" charset="0"/>
            </a:endParaRP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id="{A5470DDA-7974-4AF2-B5C8-235E0DC22DAE}"/>
              </a:ext>
            </a:extLst>
          </p:cNvPr>
          <p:cNvSpPr txBox="1">
            <a:spLocks/>
          </p:cNvSpPr>
          <p:nvPr/>
        </p:nvSpPr>
        <p:spPr bwMode="auto">
          <a:xfrm>
            <a:off x="7300743" y="4965779"/>
            <a:ext cx="2455662" cy="157092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u="sng" kern="0" dirty="0">
                <a:latin typeface="Gill Sans MT" panose="020B0502020104020203" pitchFamily="34" charset="0"/>
              </a:rPr>
              <a:t>Stockage de carburant: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Essence:	34%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Fioul:		33%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Gasoil: 		33%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id="{6DBABB13-6C68-4A44-9BC7-F3E1DA12B484}"/>
              </a:ext>
            </a:extLst>
          </p:cNvPr>
          <p:cNvSpPr txBox="1">
            <a:spLocks/>
          </p:cNvSpPr>
          <p:nvPr/>
        </p:nvSpPr>
        <p:spPr bwMode="auto">
          <a:xfrm>
            <a:off x="8134840" y="2149151"/>
            <a:ext cx="1621565" cy="8317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u="sng" kern="0" dirty="0">
                <a:latin typeface="Gill Sans MT" panose="020B0502020104020203" pitchFamily="34" charset="0"/>
              </a:rPr>
              <a:t>Pneu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: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Pneu:	100%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8514428-9DAE-4641-9D04-BAE78FBF8C76}"/>
              </a:ext>
            </a:extLst>
          </p:cNvPr>
          <p:cNvCxnSpPr>
            <a:cxnSpLocks/>
            <a:stCxn id="13" idx="2"/>
            <a:endCxn id="10" idx="0"/>
          </p:cNvCxnSpPr>
          <p:nvPr/>
        </p:nvCxnSpPr>
        <p:spPr bwMode="auto">
          <a:xfrm flipH="1">
            <a:off x="6906874" y="2328598"/>
            <a:ext cx="541528" cy="7108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4A2A6451-70D1-428E-BDD6-696591EBF31F}"/>
              </a:ext>
            </a:extLst>
          </p:cNvPr>
          <p:cNvCxnSpPr>
            <a:cxnSpLocks/>
            <a:stCxn id="13" idx="3"/>
            <a:endCxn id="27" idx="0"/>
          </p:cNvCxnSpPr>
          <p:nvPr/>
        </p:nvCxnSpPr>
        <p:spPr bwMode="auto">
          <a:xfrm>
            <a:off x="8089901" y="1972328"/>
            <a:ext cx="855722" cy="17682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BDBDA5A-C1E0-4930-84EC-160D9A9D97AF}"/>
              </a:ext>
            </a:extLst>
          </p:cNvPr>
          <p:cNvCxnSpPr>
            <a:cxnSpLocks/>
            <a:stCxn id="13" idx="2"/>
            <a:endCxn id="26" idx="0"/>
          </p:cNvCxnSpPr>
          <p:nvPr/>
        </p:nvCxnSpPr>
        <p:spPr bwMode="auto">
          <a:xfrm>
            <a:off x="7448402" y="2328598"/>
            <a:ext cx="1080172" cy="263718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515392E-7756-483E-B985-6454F48B0CA1}"/>
              </a:ext>
            </a:extLst>
          </p:cNvPr>
          <p:cNvSpPr txBox="1">
            <a:spLocks/>
          </p:cNvSpPr>
          <p:nvPr/>
        </p:nvSpPr>
        <p:spPr bwMode="auto">
          <a:xfrm>
            <a:off x="5555572" y="3039486"/>
            <a:ext cx="2702603" cy="18676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u="sng" kern="0" dirty="0">
                <a:latin typeface="Gill Sans MT" panose="020B0502020104020203" pitchFamily="34" charset="0"/>
              </a:rPr>
              <a:t>Bâtiment</a:t>
            </a:r>
            <a:r>
              <a:rPr lang="fr-FR" altLang="fr-FR" sz="1600" b="0" kern="0" dirty="0">
                <a:latin typeface="Gill Sans MT" panose="020B0502020104020203" pitchFamily="34" charset="0"/>
              </a:rPr>
              <a:t>: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</a:rPr>
              <a:t>Bois: 		30%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Matière:	50%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Polyéthylène: 	15%</a:t>
            </a:r>
          </a:p>
          <a:p>
            <a:pPr marL="285750" indent="-285750" algn="just">
              <a:lnSpc>
                <a:spcPts val="24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b="0" kern="0" dirty="0">
                <a:latin typeface="Gill Sans MT" panose="020B0502020104020203" pitchFamily="34" charset="0"/>
                <a:sym typeface="Wingdings" panose="05000000000000000000" pitchFamily="2" charset="2"/>
              </a:rPr>
              <a:t>Polychlorure de vinyle: 5%</a:t>
            </a:r>
          </a:p>
        </p:txBody>
      </p:sp>
      <p:sp>
        <p:nvSpPr>
          <p:cNvPr id="13" name="Espace réservé du texte 20">
            <a:extLst>
              <a:ext uri="{FF2B5EF4-FFF2-40B4-BE49-F238E27FC236}">
                <a16:creationId xmlns:a16="http://schemas.microsoft.com/office/drawing/2014/main" id="{0236A194-2916-41FC-8EE8-A8D1EB36A6D9}"/>
              </a:ext>
            </a:extLst>
          </p:cNvPr>
          <p:cNvSpPr txBox="1">
            <a:spLocks/>
          </p:cNvSpPr>
          <p:nvPr/>
        </p:nvSpPr>
        <p:spPr bwMode="auto">
          <a:xfrm>
            <a:off x="6806903" y="1616057"/>
            <a:ext cx="1282998" cy="7125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80000"/>
              <a:buFont typeface="Wingdings 2" pitchFamily="18" charset="2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rgbClr val="000000"/>
                </a:solidFill>
                <a:latin typeface="+mn-lt"/>
              </a:defRPr>
            </a:lvl2pPr>
            <a:lvl3pPr marL="1147763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b="0" i="1">
                <a:solidFill>
                  <a:srgbClr val="000000"/>
                </a:solidFill>
                <a:latin typeface="+mn-lt"/>
              </a:defRPr>
            </a:lvl3pPr>
            <a:lvl4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i="1">
                <a:solidFill>
                  <a:srgbClr val="080808"/>
                </a:solidFill>
                <a:latin typeface="+mn-lt"/>
              </a:defRPr>
            </a:lvl4pPr>
            <a:lvl5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5pPr>
            <a:lvl6pPr marL="2535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6pPr>
            <a:lvl7pPr marL="299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7pPr>
            <a:lvl8pPr marL="3449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8pPr>
            <a:lvl9pPr marL="390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66699"/>
                </a:solidFill>
                <a:latin typeface="+mn-lt"/>
              </a:defRPr>
            </a:lvl9pPr>
          </a:lstStyle>
          <a:p>
            <a:pPr algn="ctr">
              <a:lnSpc>
                <a:spcPts val="24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fr-FR" altLang="fr-FR" sz="1600" b="0" i="1" kern="0" dirty="0">
                <a:latin typeface="Gill Sans MT" panose="020B0502020104020203" pitchFamily="34" charset="0"/>
              </a:rPr>
              <a:t>Hypothèse de composition</a:t>
            </a:r>
          </a:p>
        </p:txBody>
      </p:sp>
    </p:spTree>
    <p:extLst>
      <p:ext uri="{BB962C8B-B14F-4D97-AF65-F5344CB8AC3E}">
        <p14:creationId xmlns:p14="http://schemas.microsoft.com/office/powerpoint/2010/main" val="877696591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Default Theme">
  <a:themeElements>
    <a:clrScheme name="">
      <a:dk1>
        <a:srgbClr val="000066"/>
      </a:dk1>
      <a:lt1>
        <a:srgbClr val="FFFFFF"/>
      </a:lt1>
      <a:dk2>
        <a:srgbClr val="0033CC"/>
      </a:dk2>
      <a:lt2>
        <a:srgbClr val="B7CFFF"/>
      </a:lt2>
      <a:accent1>
        <a:srgbClr val="DE5930"/>
      </a:accent1>
      <a:accent2>
        <a:srgbClr val="FFCC00"/>
      </a:accent2>
      <a:accent3>
        <a:srgbClr val="AAADE2"/>
      </a:accent3>
      <a:accent4>
        <a:srgbClr val="DADADA"/>
      </a:accent4>
      <a:accent5>
        <a:srgbClr val="ECB5AD"/>
      </a:accent5>
      <a:accent6>
        <a:srgbClr val="E7B900"/>
      </a:accent6>
      <a:hlink>
        <a:srgbClr val="00CC99"/>
      </a:hlink>
      <a:folHlink>
        <a:srgbClr val="BFBEA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1" tIns="45705" rIns="91411" bIns="45705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1" tIns="45705" rIns="91411" bIns="45705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ARIA-NCAR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A-NCAR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A-NCAR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A-NCAR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A-NCAR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A-NCAR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A-NCAR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1181</Words>
  <Application>Microsoft Office PowerPoint</Application>
  <PresentationFormat>Format A4 (210 x 297 mm)</PresentationFormat>
  <Paragraphs>187</Paragraphs>
  <Slides>13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Arial</vt:lpstr>
      <vt:lpstr>Cambria Math</vt:lpstr>
      <vt:lpstr>Gill Sans MT</vt:lpstr>
      <vt:lpstr>Tahoma</vt:lpstr>
      <vt:lpstr>Times New Roman</vt:lpstr>
      <vt:lpstr>Verdana</vt:lpstr>
      <vt:lpstr>Webdings</vt:lpstr>
      <vt:lpstr>Wingdings</vt:lpstr>
      <vt:lpstr>Wingdings 2</vt:lpstr>
      <vt:lpstr>Default Theme</vt:lpstr>
      <vt:lpstr>Photo Editor Photo</vt:lpstr>
      <vt:lpstr>Formation « SIMPAC (Suite) »</vt:lpstr>
      <vt:lpstr>SIMPAC : support &amp; documentation</vt:lpstr>
      <vt:lpstr>SIMPAC : publication d’une simulation (1/2)</vt:lpstr>
      <vt:lpstr>SIMPAC : publication d’une simulation (2/2)</vt:lpstr>
      <vt:lpstr>SIMPAC : source surfacique (1/3)</vt:lpstr>
      <vt:lpstr>SIMPAC : source surfacique (1/3)</vt:lpstr>
      <vt:lpstr>SIMPAC : source surfacique (2/3)</vt:lpstr>
      <vt:lpstr>SIMPAC : source surfacique (3/3)</vt:lpstr>
      <vt:lpstr>SIMPAC : source surfacique incendie (1/3)</vt:lpstr>
      <vt:lpstr>SIMPAC : source surfacique incendie (2/3)</vt:lpstr>
      <vt:lpstr>SIMPAC : source surfacique incendie (3/3)</vt:lpstr>
      <vt:lpstr>SIMPAC : incendie bien ou mal ventilé (1/2)</vt:lpstr>
      <vt:lpstr>SIMPAC : incendie bien ou mal ventilé (2/2) </vt:lpstr>
    </vt:vector>
  </TitlesOfParts>
  <Company>ARIA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ARIA</dc:creator>
  <cp:lastModifiedBy>Bruno Ribstein</cp:lastModifiedBy>
  <cp:revision>805</cp:revision>
  <cp:lastPrinted>2000-06-28T09:29:44Z</cp:lastPrinted>
  <dcterms:created xsi:type="dcterms:W3CDTF">1999-05-07T08:44:04Z</dcterms:created>
  <dcterms:modified xsi:type="dcterms:W3CDTF">2021-10-13T15:37:38Z</dcterms:modified>
</cp:coreProperties>
</file>