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59"/>
  </p:notesMasterIdLst>
  <p:handoutMasterIdLst>
    <p:handoutMasterId r:id="rId60"/>
  </p:handoutMasterIdLst>
  <p:sldIdLst>
    <p:sldId id="814" r:id="rId2"/>
    <p:sldId id="1100" r:id="rId3"/>
    <p:sldId id="1101" r:id="rId4"/>
    <p:sldId id="1102" r:id="rId5"/>
    <p:sldId id="1103" r:id="rId6"/>
    <p:sldId id="1105" r:id="rId7"/>
    <p:sldId id="1131" r:id="rId8"/>
    <p:sldId id="1104" r:id="rId9"/>
    <p:sldId id="1106" r:id="rId10"/>
    <p:sldId id="1107" r:id="rId11"/>
    <p:sldId id="1108" r:id="rId12"/>
    <p:sldId id="1109" r:id="rId13"/>
    <p:sldId id="1110" r:id="rId14"/>
    <p:sldId id="1111" r:id="rId15"/>
    <p:sldId id="1112" r:id="rId16"/>
    <p:sldId id="1113" r:id="rId17"/>
    <p:sldId id="1129" r:id="rId18"/>
    <p:sldId id="1154" r:id="rId19"/>
    <p:sldId id="1114" r:id="rId20"/>
    <p:sldId id="1115" r:id="rId21"/>
    <p:sldId id="1116" r:id="rId22"/>
    <p:sldId id="1117" r:id="rId23"/>
    <p:sldId id="1130" r:id="rId24"/>
    <p:sldId id="1155" r:id="rId25"/>
    <p:sldId id="1118" r:id="rId26"/>
    <p:sldId id="1120" r:id="rId27"/>
    <p:sldId id="1121" r:id="rId28"/>
    <p:sldId id="1156" r:id="rId29"/>
    <p:sldId id="1122" r:id="rId30"/>
    <p:sldId id="1123" r:id="rId31"/>
    <p:sldId id="1124" r:id="rId32"/>
    <p:sldId id="1157" r:id="rId33"/>
    <p:sldId id="1125" r:id="rId34"/>
    <p:sldId id="1126" r:id="rId35"/>
    <p:sldId id="1127" r:id="rId36"/>
    <p:sldId id="1132" r:id="rId37"/>
    <p:sldId id="1133" r:id="rId38"/>
    <p:sldId id="1148" r:id="rId39"/>
    <p:sldId id="1134" r:id="rId40"/>
    <p:sldId id="1135" r:id="rId41"/>
    <p:sldId id="1137" r:id="rId42"/>
    <p:sldId id="1136" r:id="rId43"/>
    <p:sldId id="1150" r:id="rId44"/>
    <p:sldId id="1151" r:id="rId45"/>
    <p:sldId id="1152" r:id="rId46"/>
    <p:sldId id="1153" r:id="rId47"/>
    <p:sldId id="1138" r:id="rId48"/>
    <p:sldId id="1149" r:id="rId49"/>
    <p:sldId id="1139" r:id="rId50"/>
    <p:sldId id="1140" r:id="rId51"/>
    <p:sldId id="1141" r:id="rId52"/>
    <p:sldId id="1142" r:id="rId53"/>
    <p:sldId id="1143" r:id="rId54"/>
    <p:sldId id="1144" r:id="rId55"/>
    <p:sldId id="1145" r:id="rId56"/>
    <p:sldId id="1146" r:id="rId57"/>
    <p:sldId id="1147" r:id="rId58"/>
  </p:sldIdLst>
  <p:sldSz cx="9906000" cy="6858000" type="A4"/>
  <p:notesSz cx="6662738" cy="98329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120">
          <p15:clr>
            <a:srgbClr val="A4A3A4"/>
          </p15:clr>
        </p15:guide>
      </p15:sldGuideLst>
    </p:ext>
    <p:ext uri="{2D200454-40CA-4A62-9FC3-DE9A4176ACB9}">
      <p15:notesGuideLst xmlns:p15="http://schemas.microsoft.com/office/powerpoint/2012/main">
        <p15:guide id="1" orient="horz" pos="3096">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FF9933"/>
    <a:srgbClr val="663300"/>
    <a:srgbClr val="99CCFF"/>
    <a:srgbClr val="FFFFFF"/>
    <a:srgbClr val="CC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558CB-444D-40B7-B103-EF69F675A85F}" v="681" dt="2021-07-01T06:54:17.6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4568" autoAdjust="0"/>
  </p:normalViewPr>
  <p:slideViewPr>
    <p:cSldViewPr snapToGrid="0" snapToObjects="1">
      <p:cViewPr varScale="1">
        <p:scale>
          <a:sx n="81" d="100"/>
          <a:sy n="81" d="100"/>
        </p:scale>
        <p:origin x="1690" y="48"/>
      </p:cViewPr>
      <p:guideLst>
        <p:guide orient="horz" pos="2112"/>
        <p:guide pos="3120"/>
      </p:guideLst>
    </p:cSldViewPr>
  </p:slideViewPr>
  <p:outlineViewPr>
    <p:cViewPr>
      <p:scale>
        <a:sx n="33" d="100"/>
        <a:sy n="33" d="100"/>
      </p:scale>
      <p:origin x="0" y="472"/>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50" d="100"/>
        <a:sy n="50" d="100"/>
      </p:scale>
      <p:origin x="0" y="2304"/>
    </p:cViewPr>
  </p:sorterViewPr>
  <p:notesViewPr>
    <p:cSldViewPr snapToGrid="0" snapToObjects="1">
      <p:cViewPr varScale="1">
        <p:scale>
          <a:sx n="78" d="100"/>
          <a:sy n="78" d="100"/>
        </p:scale>
        <p:origin x="-2118" y="-90"/>
      </p:cViewPr>
      <p:guideLst>
        <p:guide orient="horz" pos="3096"/>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48.xml"/><Relationship Id="rId3" Type="http://schemas.openxmlformats.org/officeDocument/2006/relationships/slide" Target="slides/slide7.xml"/><Relationship Id="rId7" Type="http://schemas.openxmlformats.org/officeDocument/2006/relationships/slide" Target="slides/slide38.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36.xml"/><Relationship Id="rId5" Type="http://schemas.openxmlformats.org/officeDocument/2006/relationships/slide" Target="slides/slide23.xml"/><Relationship Id="rId4"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Ribstein" userId="b81d010f-da2b-49a1-b06f-11093b5cc4be" providerId="ADAL" clId="{18D558CB-444D-40B7-B103-EF69F675A85F}"/>
    <pc:docChg chg="undo custSel addSld delSld modSld sldOrd modMainMaster">
      <pc:chgData name="Bruno Ribstein" userId="b81d010f-da2b-49a1-b06f-11093b5cc4be" providerId="ADAL" clId="{18D558CB-444D-40B7-B103-EF69F675A85F}" dt="2021-07-01T06:54:19.993" v="4568"/>
      <pc:docMkLst>
        <pc:docMk/>
      </pc:docMkLst>
      <pc:sldChg chg="addSp delSp modSp add del mod">
        <pc:chgData name="Bruno Ribstein" userId="b81d010f-da2b-49a1-b06f-11093b5cc4be" providerId="ADAL" clId="{18D558CB-444D-40B7-B103-EF69F675A85F}" dt="2021-06-23T14:29:14.653" v="2297" actId="47"/>
        <pc:sldMkLst>
          <pc:docMk/>
          <pc:sldMk cId="2211162058" sldId="339"/>
        </pc:sldMkLst>
        <pc:spChg chg="add mod">
          <ac:chgData name="Bruno Ribstein" userId="b81d010f-da2b-49a1-b06f-11093b5cc4be" providerId="ADAL" clId="{18D558CB-444D-40B7-B103-EF69F675A85F}" dt="2021-06-23T14:16:36.301" v="2023" actId="1076"/>
          <ac:spMkLst>
            <pc:docMk/>
            <pc:sldMk cId="2211162058" sldId="339"/>
            <ac:spMk id="8194" creationId="{00000000-0000-0000-0000-000000000000}"/>
          </ac:spMkLst>
        </pc:spChg>
        <pc:graphicFrameChg chg="del mod replId">
          <ac:chgData name="Bruno Ribstein" userId="b81d010f-da2b-49a1-b06f-11093b5cc4be" providerId="ADAL" clId="{18D558CB-444D-40B7-B103-EF69F675A85F}" dt="2021-06-23T14:16:28.464" v="2020"/>
          <ac:graphicFrameMkLst>
            <pc:docMk/>
            <pc:sldMk cId="2211162058" sldId="339"/>
            <ac:graphicFrameMk id="2" creationId="{00000000-0000-0000-0000-000000000000}"/>
          </ac:graphicFrameMkLst>
        </pc:graphicFrameChg>
      </pc:sldChg>
      <pc:sldChg chg="del">
        <pc:chgData name="Bruno Ribstein" userId="b81d010f-da2b-49a1-b06f-11093b5cc4be" providerId="ADAL" clId="{18D558CB-444D-40B7-B103-EF69F675A85F}" dt="2021-06-23T14:12:46.383" v="2005" actId="47"/>
        <pc:sldMkLst>
          <pc:docMk/>
          <pc:sldMk cId="3151839872" sldId="702"/>
        </pc:sldMkLst>
      </pc:sldChg>
      <pc:sldChg chg="del">
        <pc:chgData name="Bruno Ribstein" userId="b81d010f-da2b-49a1-b06f-11093b5cc4be" providerId="ADAL" clId="{18D558CB-444D-40B7-B103-EF69F675A85F}" dt="2021-06-23T14:29:14.653" v="2297" actId="47"/>
        <pc:sldMkLst>
          <pc:docMk/>
          <pc:sldMk cId="4193929584" sldId="703"/>
        </pc:sldMkLst>
      </pc:sldChg>
      <pc:sldChg chg="del">
        <pc:chgData name="Bruno Ribstein" userId="b81d010f-da2b-49a1-b06f-11093b5cc4be" providerId="ADAL" clId="{18D558CB-444D-40B7-B103-EF69F675A85F}" dt="2021-06-23T14:01:11.533" v="1927" actId="47"/>
        <pc:sldMkLst>
          <pc:docMk/>
          <pc:sldMk cId="1120118566" sldId="704"/>
        </pc:sldMkLst>
      </pc:sldChg>
      <pc:sldChg chg="add del">
        <pc:chgData name="Bruno Ribstein" userId="b81d010f-da2b-49a1-b06f-11093b5cc4be" providerId="ADAL" clId="{18D558CB-444D-40B7-B103-EF69F675A85F}" dt="2021-06-23T14:54:56.104" v="2491" actId="47"/>
        <pc:sldMkLst>
          <pc:docMk/>
          <pc:sldMk cId="1383240840" sldId="708"/>
        </pc:sldMkLst>
      </pc:sldChg>
      <pc:sldChg chg="add del">
        <pc:chgData name="Bruno Ribstein" userId="b81d010f-da2b-49a1-b06f-11093b5cc4be" providerId="ADAL" clId="{18D558CB-444D-40B7-B103-EF69F675A85F}" dt="2021-06-23T14:54:57.345" v="2492" actId="47"/>
        <pc:sldMkLst>
          <pc:docMk/>
          <pc:sldMk cId="2735745033" sldId="709"/>
        </pc:sldMkLst>
      </pc:sldChg>
      <pc:sldChg chg="modSp add del mod">
        <pc:chgData name="Bruno Ribstein" userId="b81d010f-da2b-49a1-b06f-11093b5cc4be" providerId="ADAL" clId="{18D558CB-444D-40B7-B103-EF69F675A85F}" dt="2021-06-23T15:22:28.263" v="2650" actId="47"/>
        <pc:sldMkLst>
          <pc:docMk/>
          <pc:sldMk cId="3123541396" sldId="710"/>
        </pc:sldMkLst>
        <pc:spChg chg="mod">
          <ac:chgData name="Bruno Ribstein" userId="b81d010f-da2b-49a1-b06f-11093b5cc4be" providerId="ADAL" clId="{18D558CB-444D-40B7-B103-EF69F675A85F}" dt="2021-06-23T15:00:24.109" v="2508" actId="1076"/>
          <ac:spMkLst>
            <pc:docMk/>
            <pc:sldMk cId="3123541396" sldId="710"/>
            <ac:spMk id="5" creationId="{B8FBB657-867A-4E72-A0BD-46758E2284A4}"/>
          </ac:spMkLst>
        </pc:spChg>
      </pc:sldChg>
      <pc:sldChg chg="add del ord">
        <pc:chgData name="Bruno Ribstein" userId="b81d010f-da2b-49a1-b06f-11093b5cc4be" providerId="ADAL" clId="{18D558CB-444D-40B7-B103-EF69F675A85F}" dt="2021-06-23T15:30:14.733" v="2729" actId="47"/>
        <pc:sldMkLst>
          <pc:docMk/>
          <pc:sldMk cId="3281617774" sldId="711"/>
        </pc:sldMkLst>
      </pc:sldChg>
      <pc:sldChg chg="add del">
        <pc:chgData name="Bruno Ribstein" userId="b81d010f-da2b-49a1-b06f-11093b5cc4be" providerId="ADAL" clId="{18D558CB-444D-40B7-B103-EF69F675A85F}" dt="2021-06-23T15:30:17.225" v="2730" actId="47"/>
        <pc:sldMkLst>
          <pc:docMk/>
          <pc:sldMk cId="2344722316" sldId="712"/>
        </pc:sldMkLst>
      </pc:sldChg>
      <pc:sldChg chg="add del">
        <pc:chgData name="Bruno Ribstein" userId="b81d010f-da2b-49a1-b06f-11093b5cc4be" providerId="ADAL" clId="{18D558CB-444D-40B7-B103-EF69F675A85F}" dt="2021-06-23T15:35:05.453" v="2823" actId="47"/>
        <pc:sldMkLst>
          <pc:docMk/>
          <pc:sldMk cId="347720556" sldId="713"/>
        </pc:sldMkLst>
      </pc:sldChg>
      <pc:sldChg chg="add del">
        <pc:chgData name="Bruno Ribstein" userId="b81d010f-da2b-49a1-b06f-11093b5cc4be" providerId="ADAL" clId="{18D558CB-444D-40B7-B103-EF69F675A85F}" dt="2021-06-23T15:42:38.643" v="3102" actId="47"/>
        <pc:sldMkLst>
          <pc:docMk/>
          <pc:sldMk cId="1482505845" sldId="714"/>
        </pc:sldMkLst>
      </pc:sldChg>
      <pc:sldChg chg="add del">
        <pc:chgData name="Bruno Ribstein" userId="b81d010f-da2b-49a1-b06f-11093b5cc4be" providerId="ADAL" clId="{18D558CB-444D-40B7-B103-EF69F675A85F}" dt="2021-06-23T15:54:21.424" v="3162" actId="47"/>
        <pc:sldMkLst>
          <pc:docMk/>
          <pc:sldMk cId="656289038" sldId="721"/>
        </pc:sldMkLst>
      </pc:sldChg>
      <pc:sldChg chg="add del">
        <pc:chgData name="Bruno Ribstein" userId="b81d010f-da2b-49a1-b06f-11093b5cc4be" providerId="ADAL" clId="{18D558CB-444D-40B7-B103-EF69F675A85F}" dt="2021-06-23T15:57:37.366" v="3176" actId="47"/>
        <pc:sldMkLst>
          <pc:docMk/>
          <pc:sldMk cId="2601427821" sldId="722"/>
        </pc:sldMkLst>
      </pc:sldChg>
      <pc:sldChg chg="add del">
        <pc:chgData name="Bruno Ribstein" userId="b81d010f-da2b-49a1-b06f-11093b5cc4be" providerId="ADAL" clId="{18D558CB-444D-40B7-B103-EF69F675A85F}" dt="2021-06-23T15:57:43.138" v="3177" actId="47"/>
        <pc:sldMkLst>
          <pc:docMk/>
          <pc:sldMk cId="4159709482" sldId="723"/>
        </pc:sldMkLst>
      </pc:sldChg>
      <pc:sldChg chg="modSp mod">
        <pc:chgData name="Bruno Ribstein" userId="b81d010f-da2b-49a1-b06f-11093b5cc4be" providerId="ADAL" clId="{18D558CB-444D-40B7-B103-EF69F675A85F}" dt="2021-06-28T09:21:16.891" v="3785"/>
        <pc:sldMkLst>
          <pc:docMk/>
          <pc:sldMk cId="0" sldId="814"/>
        </pc:sldMkLst>
        <pc:spChg chg="mod">
          <ac:chgData name="Bruno Ribstein" userId="b81d010f-da2b-49a1-b06f-11093b5cc4be" providerId="ADAL" clId="{18D558CB-444D-40B7-B103-EF69F675A85F}" dt="2021-06-28T09:21:16.891" v="3785"/>
          <ac:spMkLst>
            <pc:docMk/>
            <pc:sldMk cId="0" sldId="814"/>
            <ac:spMk id="14" creationId="{C42584EF-FC5E-4CB1-BA70-56063FE77B48}"/>
          </ac:spMkLst>
        </pc:spChg>
      </pc:sldChg>
      <pc:sldChg chg="add del">
        <pc:chgData name="Bruno Ribstein" userId="b81d010f-da2b-49a1-b06f-11093b5cc4be" providerId="ADAL" clId="{18D558CB-444D-40B7-B103-EF69F675A85F}" dt="2021-06-23T14:29:14.653" v="2297" actId="47"/>
        <pc:sldMkLst>
          <pc:docMk/>
          <pc:sldMk cId="1968965669" sldId="1079"/>
        </pc:sldMkLst>
      </pc:sldChg>
      <pc:sldChg chg="delSp modSp mod">
        <pc:chgData name="Bruno Ribstein" userId="b81d010f-da2b-49a1-b06f-11093b5cc4be" providerId="ADAL" clId="{18D558CB-444D-40B7-B103-EF69F675A85F}" dt="2021-06-28T09:21:03.311" v="3784" actId="6549"/>
        <pc:sldMkLst>
          <pc:docMk/>
          <pc:sldMk cId="1735840630" sldId="1100"/>
        </pc:sldMkLst>
        <pc:spChg chg="mod">
          <ac:chgData name="Bruno Ribstein" userId="b81d010f-da2b-49a1-b06f-11093b5cc4be" providerId="ADAL" clId="{18D558CB-444D-40B7-B103-EF69F675A85F}" dt="2021-06-28T09:21:03.311" v="3784" actId="6549"/>
          <ac:spMkLst>
            <pc:docMk/>
            <pc:sldMk cId="1735840630" sldId="1100"/>
            <ac:spMk id="65" creationId="{B686DABD-1750-46DF-A3CF-2CBF37C54EF2}"/>
          </ac:spMkLst>
        </pc:spChg>
        <pc:spChg chg="del">
          <ac:chgData name="Bruno Ribstein" userId="b81d010f-da2b-49a1-b06f-11093b5cc4be" providerId="ADAL" clId="{18D558CB-444D-40B7-B103-EF69F675A85F}" dt="2021-06-23T12:26:06.646" v="64" actId="21"/>
          <ac:spMkLst>
            <pc:docMk/>
            <pc:sldMk cId="1735840630" sldId="1100"/>
            <ac:spMk id="69" creationId="{768F3905-5B8A-4DC7-924C-29D2C159A3F5}"/>
          </ac:spMkLst>
        </pc:spChg>
        <pc:spChg chg="mod">
          <ac:chgData name="Bruno Ribstein" userId="b81d010f-da2b-49a1-b06f-11093b5cc4be" providerId="ADAL" clId="{18D558CB-444D-40B7-B103-EF69F675A85F}" dt="2021-06-28T09:20:58.304" v="3783"/>
          <ac:spMkLst>
            <pc:docMk/>
            <pc:sldMk cId="1735840630" sldId="1100"/>
            <ac:spMk id="19459" creationId="{00000000-0000-0000-0000-000000000000}"/>
          </ac:spMkLst>
        </pc:spChg>
        <pc:spChg chg="mod">
          <ac:chgData name="Bruno Ribstein" userId="b81d010f-da2b-49a1-b06f-11093b5cc4be" providerId="ADAL" clId="{18D558CB-444D-40B7-B103-EF69F675A85F}" dt="2021-06-28T09:20:33.268" v="3781"/>
          <ac:spMkLst>
            <pc:docMk/>
            <pc:sldMk cId="1735840630" sldId="1100"/>
            <ac:spMk id="19478" creationId="{00000000-0000-0000-0000-000000000000}"/>
          </ac:spMkLst>
        </pc:spChg>
      </pc:sldChg>
      <pc:sldChg chg="modSp mod">
        <pc:chgData name="Bruno Ribstein" userId="b81d010f-da2b-49a1-b06f-11093b5cc4be" providerId="ADAL" clId="{18D558CB-444D-40B7-B103-EF69F675A85F}" dt="2021-06-28T09:21:20.296" v="3786" actId="6549"/>
        <pc:sldMkLst>
          <pc:docMk/>
          <pc:sldMk cId="473959702" sldId="1101"/>
        </pc:sldMkLst>
        <pc:spChg chg="mod">
          <ac:chgData name="Bruno Ribstein" userId="b81d010f-da2b-49a1-b06f-11093b5cc4be" providerId="ADAL" clId="{18D558CB-444D-40B7-B103-EF69F675A85F}" dt="2021-06-28T09:21:20.296" v="3786" actId="6549"/>
          <ac:spMkLst>
            <pc:docMk/>
            <pc:sldMk cId="473959702" sldId="1101"/>
            <ac:spMk id="70" creationId="{87CB69FC-46A4-4656-801C-0A0067E7A7AD}"/>
          </ac:spMkLst>
        </pc:spChg>
        <pc:spChg chg="mod">
          <ac:chgData name="Bruno Ribstein" userId="b81d010f-da2b-49a1-b06f-11093b5cc4be" providerId="ADAL" clId="{18D558CB-444D-40B7-B103-EF69F675A85F}" dt="2021-06-28T09:21:16.891" v="3785"/>
          <ac:spMkLst>
            <pc:docMk/>
            <pc:sldMk cId="473959702" sldId="1101"/>
            <ac:spMk id="19459" creationId="{00000000-0000-0000-0000-000000000000}"/>
          </ac:spMkLst>
        </pc:spChg>
        <pc:spChg chg="mod">
          <ac:chgData name="Bruno Ribstein" userId="b81d010f-da2b-49a1-b06f-11093b5cc4be" providerId="ADAL" clId="{18D558CB-444D-40B7-B103-EF69F675A85F}" dt="2021-06-28T09:20:33.268" v="3781"/>
          <ac:spMkLst>
            <pc:docMk/>
            <pc:sldMk cId="473959702" sldId="1101"/>
            <ac:spMk id="19478" creationId="{00000000-0000-0000-0000-000000000000}"/>
          </ac:spMkLst>
        </pc:spChg>
      </pc:sldChg>
      <pc:sldChg chg="addSp modSp mod">
        <pc:chgData name="Bruno Ribstein" userId="b81d010f-da2b-49a1-b06f-11093b5cc4be" providerId="ADAL" clId="{18D558CB-444D-40B7-B103-EF69F675A85F}" dt="2021-06-28T09:21:16.891" v="3785"/>
        <pc:sldMkLst>
          <pc:docMk/>
          <pc:sldMk cId="3609302685" sldId="1102"/>
        </pc:sldMkLst>
        <pc:spChg chg="add mod ord">
          <ac:chgData name="Bruno Ribstein" userId="b81d010f-da2b-49a1-b06f-11093b5cc4be" providerId="ADAL" clId="{18D558CB-444D-40B7-B103-EF69F675A85F}" dt="2021-06-24T06:58:12.110" v="3467" actId="1036"/>
          <ac:spMkLst>
            <pc:docMk/>
            <pc:sldMk cId="3609302685" sldId="1102"/>
            <ac:spMk id="8" creationId="{A8B68DD3-2CD2-4730-AE86-BC57B0C6087D}"/>
          </ac:spMkLst>
        </pc:spChg>
        <pc:spChg chg="mod">
          <ac:chgData name="Bruno Ribstein" userId="b81d010f-da2b-49a1-b06f-11093b5cc4be" providerId="ADAL" clId="{18D558CB-444D-40B7-B103-EF69F675A85F}" dt="2021-06-28T09:21:16.891" v="3785"/>
          <ac:spMkLst>
            <pc:docMk/>
            <pc:sldMk cId="3609302685" sldId="1102"/>
            <ac:spMk id="9" creationId="{00000000-0000-0000-0000-000000000000}"/>
          </ac:spMkLst>
        </pc:spChg>
        <pc:spChg chg="mod">
          <ac:chgData name="Bruno Ribstein" userId="b81d010f-da2b-49a1-b06f-11093b5cc4be" providerId="ADAL" clId="{18D558CB-444D-40B7-B103-EF69F675A85F}" dt="2021-06-28T09:20:33.268" v="3781"/>
          <ac:spMkLst>
            <pc:docMk/>
            <pc:sldMk cId="3609302685" sldId="1102"/>
            <ac:spMk id="10" creationId="{0FD3EC2B-353B-4EC0-A349-87F6E8E45FAB}"/>
          </ac:spMkLst>
        </pc:spChg>
      </pc:sldChg>
      <pc:sldChg chg="modSp">
        <pc:chgData name="Bruno Ribstein" userId="b81d010f-da2b-49a1-b06f-11093b5cc4be" providerId="ADAL" clId="{18D558CB-444D-40B7-B103-EF69F675A85F}" dt="2021-06-28T09:20:58.304" v="3783"/>
        <pc:sldMkLst>
          <pc:docMk/>
          <pc:sldMk cId="114381745" sldId="1103"/>
        </pc:sldMkLst>
        <pc:spChg chg="mod">
          <ac:chgData name="Bruno Ribstein" userId="b81d010f-da2b-49a1-b06f-11093b5cc4be" providerId="ADAL" clId="{18D558CB-444D-40B7-B103-EF69F675A85F}" dt="2021-06-28T09:20:58.304" v="3783"/>
          <ac:spMkLst>
            <pc:docMk/>
            <pc:sldMk cId="114381745" sldId="1103"/>
            <ac:spMk id="19459" creationId="{00000000-0000-0000-0000-000000000000}"/>
          </ac:spMkLst>
        </pc:spChg>
        <pc:spChg chg="mod">
          <ac:chgData name="Bruno Ribstein" userId="b81d010f-da2b-49a1-b06f-11093b5cc4be" providerId="ADAL" clId="{18D558CB-444D-40B7-B103-EF69F675A85F}" dt="2021-06-28T09:20:33.268" v="3781"/>
          <ac:spMkLst>
            <pc:docMk/>
            <pc:sldMk cId="114381745" sldId="1103"/>
            <ac:spMk id="19478" creationId="{00000000-0000-0000-0000-000000000000}"/>
          </ac:spMkLst>
        </pc:spChg>
      </pc:sldChg>
      <pc:sldChg chg="modSp mod">
        <pc:chgData name="Bruno Ribstein" userId="b81d010f-da2b-49a1-b06f-11093b5cc4be" providerId="ADAL" clId="{18D558CB-444D-40B7-B103-EF69F675A85F}" dt="2021-07-01T06:29:56.323" v="4127" actId="20577"/>
        <pc:sldMkLst>
          <pc:docMk/>
          <pc:sldMk cId="1450302793" sldId="1104"/>
        </pc:sldMkLst>
        <pc:spChg chg="mod">
          <ac:chgData name="Bruno Ribstein" userId="b81d010f-da2b-49a1-b06f-11093b5cc4be" providerId="ADAL" clId="{18D558CB-444D-40B7-B103-EF69F675A85F}" dt="2021-07-01T06:29:56.323" v="4127" actId="20577"/>
          <ac:spMkLst>
            <pc:docMk/>
            <pc:sldMk cId="1450302793" sldId="1104"/>
            <ac:spMk id="9" creationId="{837DE8DA-3F1E-4C18-989F-7E026795C685}"/>
          </ac:spMkLst>
        </pc:spChg>
        <pc:spChg chg="mod">
          <ac:chgData name="Bruno Ribstein" userId="b81d010f-da2b-49a1-b06f-11093b5cc4be" providerId="ADAL" clId="{18D558CB-444D-40B7-B103-EF69F675A85F}" dt="2021-06-28T09:20:58.304" v="3783"/>
          <ac:spMkLst>
            <pc:docMk/>
            <pc:sldMk cId="1450302793" sldId="1104"/>
            <ac:spMk id="19459" creationId="{00000000-0000-0000-0000-000000000000}"/>
          </ac:spMkLst>
        </pc:spChg>
        <pc:spChg chg="mod">
          <ac:chgData name="Bruno Ribstein" userId="b81d010f-da2b-49a1-b06f-11093b5cc4be" providerId="ADAL" clId="{18D558CB-444D-40B7-B103-EF69F675A85F}" dt="2021-06-28T09:20:33.268" v="3781"/>
          <ac:spMkLst>
            <pc:docMk/>
            <pc:sldMk cId="1450302793" sldId="1104"/>
            <ac:spMk id="19478" creationId="{00000000-0000-0000-0000-000000000000}"/>
          </ac:spMkLst>
        </pc:spChg>
      </pc:sldChg>
      <pc:sldChg chg="addSp modSp mod">
        <pc:chgData name="Bruno Ribstein" userId="b81d010f-da2b-49a1-b06f-11093b5cc4be" providerId="ADAL" clId="{18D558CB-444D-40B7-B103-EF69F675A85F}" dt="2021-07-01T06:26:56.516" v="4056" actId="6549"/>
        <pc:sldMkLst>
          <pc:docMk/>
          <pc:sldMk cId="1591608021" sldId="1105"/>
        </pc:sldMkLst>
        <pc:spChg chg="add mod">
          <ac:chgData name="Bruno Ribstein" userId="b81d010f-da2b-49a1-b06f-11093b5cc4be" providerId="ADAL" clId="{18D558CB-444D-40B7-B103-EF69F675A85F}" dt="2021-06-28T09:21:48.487" v="3789" actId="1076"/>
          <ac:spMkLst>
            <pc:docMk/>
            <pc:sldMk cId="1591608021" sldId="1105"/>
            <ac:spMk id="8" creationId="{0F2D569D-E7D2-4622-8380-444DF0ABD7A1}"/>
          </ac:spMkLst>
        </pc:spChg>
        <pc:spChg chg="add mod">
          <ac:chgData name="Bruno Ribstein" userId="b81d010f-da2b-49a1-b06f-11093b5cc4be" providerId="ADAL" clId="{18D558CB-444D-40B7-B103-EF69F675A85F}" dt="2021-06-28T09:21:48.487" v="3789" actId="1076"/>
          <ac:spMkLst>
            <pc:docMk/>
            <pc:sldMk cId="1591608021" sldId="1105"/>
            <ac:spMk id="9" creationId="{0B12E8D2-98EA-4D36-8362-4E2E249F6D00}"/>
          </ac:spMkLst>
        </pc:spChg>
        <pc:spChg chg="add mod">
          <ac:chgData name="Bruno Ribstein" userId="b81d010f-da2b-49a1-b06f-11093b5cc4be" providerId="ADAL" clId="{18D558CB-444D-40B7-B103-EF69F675A85F}" dt="2021-06-28T09:21:48.487" v="3789" actId="1076"/>
          <ac:spMkLst>
            <pc:docMk/>
            <pc:sldMk cId="1591608021" sldId="1105"/>
            <ac:spMk id="10" creationId="{75CCFEA2-A827-4ACF-B7B4-F5B1502D56A0}"/>
          </ac:spMkLst>
        </pc:spChg>
        <pc:spChg chg="add mod">
          <ac:chgData name="Bruno Ribstein" userId="b81d010f-da2b-49a1-b06f-11093b5cc4be" providerId="ADAL" clId="{18D558CB-444D-40B7-B103-EF69F675A85F}" dt="2021-06-28T09:21:48.487" v="3789" actId="1076"/>
          <ac:spMkLst>
            <pc:docMk/>
            <pc:sldMk cId="1591608021" sldId="1105"/>
            <ac:spMk id="11" creationId="{A6F115FB-F33D-40BA-A6EB-E3DD63D91677}"/>
          </ac:spMkLst>
        </pc:spChg>
        <pc:spChg chg="add mod">
          <ac:chgData name="Bruno Ribstein" userId="b81d010f-da2b-49a1-b06f-11093b5cc4be" providerId="ADAL" clId="{18D558CB-444D-40B7-B103-EF69F675A85F}" dt="2021-06-28T09:21:48.487" v="3789" actId="1076"/>
          <ac:spMkLst>
            <pc:docMk/>
            <pc:sldMk cId="1591608021" sldId="1105"/>
            <ac:spMk id="12" creationId="{CCD35DF2-20BC-424F-8C41-99151EEBA107}"/>
          </ac:spMkLst>
        </pc:spChg>
        <pc:spChg chg="add mod">
          <ac:chgData name="Bruno Ribstein" userId="b81d010f-da2b-49a1-b06f-11093b5cc4be" providerId="ADAL" clId="{18D558CB-444D-40B7-B103-EF69F675A85F}" dt="2021-06-28T09:21:48.487" v="3789" actId="1076"/>
          <ac:spMkLst>
            <pc:docMk/>
            <pc:sldMk cId="1591608021" sldId="1105"/>
            <ac:spMk id="13" creationId="{F41A4D07-5EB7-48D8-88CD-9EB51295E435}"/>
          </ac:spMkLst>
        </pc:spChg>
        <pc:spChg chg="add mod">
          <ac:chgData name="Bruno Ribstein" userId="b81d010f-da2b-49a1-b06f-11093b5cc4be" providerId="ADAL" clId="{18D558CB-444D-40B7-B103-EF69F675A85F}" dt="2021-06-28T09:21:48.487" v="3789" actId="1076"/>
          <ac:spMkLst>
            <pc:docMk/>
            <pc:sldMk cId="1591608021" sldId="1105"/>
            <ac:spMk id="14" creationId="{81EC9A77-2446-4544-9345-4E94B73E1603}"/>
          </ac:spMkLst>
        </pc:spChg>
        <pc:spChg chg="add mod">
          <ac:chgData name="Bruno Ribstein" userId="b81d010f-da2b-49a1-b06f-11093b5cc4be" providerId="ADAL" clId="{18D558CB-444D-40B7-B103-EF69F675A85F}" dt="2021-06-28T09:21:48.487" v="3789" actId="1076"/>
          <ac:spMkLst>
            <pc:docMk/>
            <pc:sldMk cId="1591608021" sldId="1105"/>
            <ac:spMk id="15" creationId="{3E9C1417-9D5A-41C3-B818-C4FEFC813215}"/>
          </ac:spMkLst>
        </pc:spChg>
        <pc:spChg chg="add mod">
          <ac:chgData name="Bruno Ribstein" userId="b81d010f-da2b-49a1-b06f-11093b5cc4be" providerId="ADAL" clId="{18D558CB-444D-40B7-B103-EF69F675A85F}" dt="2021-06-28T09:21:48.487" v="3789" actId="1076"/>
          <ac:spMkLst>
            <pc:docMk/>
            <pc:sldMk cId="1591608021" sldId="1105"/>
            <ac:spMk id="16" creationId="{2EF95BAE-3BDE-4B8B-8548-68132548FEFA}"/>
          </ac:spMkLst>
        </pc:spChg>
        <pc:spChg chg="add mod">
          <ac:chgData name="Bruno Ribstein" userId="b81d010f-da2b-49a1-b06f-11093b5cc4be" providerId="ADAL" clId="{18D558CB-444D-40B7-B103-EF69F675A85F}" dt="2021-06-28T09:21:48.487" v="3789" actId="1076"/>
          <ac:spMkLst>
            <pc:docMk/>
            <pc:sldMk cId="1591608021" sldId="1105"/>
            <ac:spMk id="17" creationId="{6DD47DF1-8D4B-4D06-8669-A91568708F98}"/>
          </ac:spMkLst>
        </pc:spChg>
        <pc:spChg chg="add mod">
          <ac:chgData name="Bruno Ribstein" userId="b81d010f-da2b-49a1-b06f-11093b5cc4be" providerId="ADAL" clId="{18D558CB-444D-40B7-B103-EF69F675A85F}" dt="2021-06-28T09:21:48.487" v="3789" actId="1076"/>
          <ac:spMkLst>
            <pc:docMk/>
            <pc:sldMk cId="1591608021" sldId="1105"/>
            <ac:spMk id="18" creationId="{763F341A-7BD9-423F-ABE6-E04F9276F72F}"/>
          </ac:spMkLst>
        </pc:spChg>
        <pc:spChg chg="add mod">
          <ac:chgData name="Bruno Ribstein" userId="b81d010f-da2b-49a1-b06f-11093b5cc4be" providerId="ADAL" clId="{18D558CB-444D-40B7-B103-EF69F675A85F}" dt="2021-06-28T09:21:48.487" v="3789" actId="1076"/>
          <ac:spMkLst>
            <pc:docMk/>
            <pc:sldMk cId="1591608021" sldId="1105"/>
            <ac:spMk id="19" creationId="{4D489E76-B3A3-44F2-BAD0-B112796859BE}"/>
          </ac:spMkLst>
        </pc:spChg>
        <pc:spChg chg="add mod">
          <ac:chgData name="Bruno Ribstein" userId="b81d010f-da2b-49a1-b06f-11093b5cc4be" providerId="ADAL" clId="{18D558CB-444D-40B7-B103-EF69F675A85F}" dt="2021-06-28T09:21:48.487" v="3789" actId="1076"/>
          <ac:spMkLst>
            <pc:docMk/>
            <pc:sldMk cId="1591608021" sldId="1105"/>
            <ac:spMk id="20" creationId="{2F1AD1D5-E620-4067-81B9-DABA7152FFE7}"/>
          </ac:spMkLst>
        </pc:spChg>
        <pc:spChg chg="add mod">
          <ac:chgData name="Bruno Ribstein" userId="b81d010f-da2b-49a1-b06f-11093b5cc4be" providerId="ADAL" clId="{18D558CB-444D-40B7-B103-EF69F675A85F}" dt="2021-06-28T09:21:48.487" v="3789" actId="1076"/>
          <ac:spMkLst>
            <pc:docMk/>
            <pc:sldMk cId="1591608021" sldId="1105"/>
            <ac:spMk id="21" creationId="{F160C48A-7AC4-4D8A-85E2-BE2CFB9AB845}"/>
          </ac:spMkLst>
        </pc:spChg>
        <pc:spChg chg="add mod">
          <ac:chgData name="Bruno Ribstein" userId="b81d010f-da2b-49a1-b06f-11093b5cc4be" providerId="ADAL" clId="{18D558CB-444D-40B7-B103-EF69F675A85F}" dt="2021-06-28T09:21:48.487" v="3789" actId="1076"/>
          <ac:spMkLst>
            <pc:docMk/>
            <pc:sldMk cId="1591608021" sldId="1105"/>
            <ac:spMk id="22" creationId="{25747323-587E-4ABE-8248-2CE0F57DA5EF}"/>
          </ac:spMkLst>
        </pc:spChg>
        <pc:spChg chg="add mod">
          <ac:chgData name="Bruno Ribstein" userId="b81d010f-da2b-49a1-b06f-11093b5cc4be" providerId="ADAL" clId="{18D558CB-444D-40B7-B103-EF69F675A85F}" dt="2021-06-28T09:21:48.487" v="3789" actId="1076"/>
          <ac:spMkLst>
            <pc:docMk/>
            <pc:sldMk cId="1591608021" sldId="1105"/>
            <ac:spMk id="23" creationId="{45385FCA-0E31-4690-9C04-DD6D371C5AB9}"/>
          </ac:spMkLst>
        </pc:spChg>
        <pc:spChg chg="mod">
          <ac:chgData name="Bruno Ribstein" userId="b81d010f-da2b-49a1-b06f-11093b5cc4be" providerId="ADAL" clId="{18D558CB-444D-40B7-B103-EF69F675A85F}" dt="2021-07-01T06:26:56.516" v="4056" actId="6549"/>
          <ac:spMkLst>
            <pc:docMk/>
            <pc:sldMk cId="1591608021" sldId="1105"/>
            <ac:spMk id="24" creationId="{146EE809-AA88-4A21-9BCA-3E88E4CCD017}"/>
          </ac:spMkLst>
        </pc:spChg>
        <pc:spChg chg="add mod">
          <ac:chgData name="Bruno Ribstein" userId="b81d010f-da2b-49a1-b06f-11093b5cc4be" providerId="ADAL" clId="{18D558CB-444D-40B7-B103-EF69F675A85F}" dt="2021-06-28T09:21:48.487" v="3789" actId="1076"/>
          <ac:spMkLst>
            <pc:docMk/>
            <pc:sldMk cId="1591608021" sldId="1105"/>
            <ac:spMk id="25" creationId="{3074C71E-2E66-4055-A6CA-0D6C13071D0F}"/>
          </ac:spMkLst>
        </pc:spChg>
        <pc:spChg chg="mod">
          <ac:chgData name="Bruno Ribstein" userId="b81d010f-da2b-49a1-b06f-11093b5cc4be" providerId="ADAL" clId="{18D558CB-444D-40B7-B103-EF69F675A85F}" dt="2021-06-28T09:20:58.304" v="3783"/>
          <ac:spMkLst>
            <pc:docMk/>
            <pc:sldMk cId="1591608021" sldId="1105"/>
            <ac:spMk id="19459" creationId="{00000000-0000-0000-0000-000000000000}"/>
          </ac:spMkLst>
        </pc:spChg>
        <pc:spChg chg="mod">
          <ac:chgData name="Bruno Ribstein" userId="b81d010f-da2b-49a1-b06f-11093b5cc4be" providerId="ADAL" clId="{18D558CB-444D-40B7-B103-EF69F675A85F}" dt="2021-06-28T09:20:33.268" v="3781"/>
          <ac:spMkLst>
            <pc:docMk/>
            <pc:sldMk cId="1591608021" sldId="1105"/>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910131127" sldId="1106"/>
        </pc:sldMkLst>
        <pc:spChg chg="mod">
          <ac:chgData name="Bruno Ribstein" userId="b81d010f-da2b-49a1-b06f-11093b5cc4be" providerId="ADAL" clId="{18D558CB-444D-40B7-B103-EF69F675A85F}" dt="2021-06-28T09:20:58.304" v="3783"/>
          <ac:spMkLst>
            <pc:docMk/>
            <pc:sldMk cId="910131127" sldId="1106"/>
            <ac:spMk id="19459" creationId="{00000000-0000-0000-0000-000000000000}"/>
          </ac:spMkLst>
        </pc:spChg>
        <pc:spChg chg="mod">
          <ac:chgData name="Bruno Ribstein" userId="b81d010f-da2b-49a1-b06f-11093b5cc4be" providerId="ADAL" clId="{18D558CB-444D-40B7-B103-EF69F675A85F}" dt="2021-06-28T09:20:33.268" v="3781"/>
          <ac:spMkLst>
            <pc:docMk/>
            <pc:sldMk cId="910131127" sldId="1106"/>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1216835679" sldId="1107"/>
        </pc:sldMkLst>
        <pc:spChg chg="mod">
          <ac:chgData name="Bruno Ribstein" userId="b81d010f-da2b-49a1-b06f-11093b5cc4be" providerId="ADAL" clId="{18D558CB-444D-40B7-B103-EF69F675A85F}" dt="2021-06-28T09:20:58.304" v="3783"/>
          <ac:spMkLst>
            <pc:docMk/>
            <pc:sldMk cId="1216835679" sldId="1107"/>
            <ac:spMk id="19459" creationId="{00000000-0000-0000-0000-000000000000}"/>
          </ac:spMkLst>
        </pc:spChg>
        <pc:spChg chg="mod">
          <ac:chgData name="Bruno Ribstein" userId="b81d010f-da2b-49a1-b06f-11093b5cc4be" providerId="ADAL" clId="{18D558CB-444D-40B7-B103-EF69F675A85F}" dt="2021-06-28T09:20:33.268" v="3781"/>
          <ac:spMkLst>
            <pc:docMk/>
            <pc:sldMk cId="1216835679" sldId="1107"/>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1683755848" sldId="1108"/>
        </pc:sldMkLst>
        <pc:spChg chg="mod">
          <ac:chgData name="Bruno Ribstein" userId="b81d010f-da2b-49a1-b06f-11093b5cc4be" providerId="ADAL" clId="{18D558CB-444D-40B7-B103-EF69F675A85F}" dt="2021-06-28T09:20:58.304" v="3783"/>
          <ac:spMkLst>
            <pc:docMk/>
            <pc:sldMk cId="1683755848" sldId="1108"/>
            <ac:spMk id="19459" creationId="{00000000-0000-0000-0000-000000000000}"/>
          </ac:spMkLst>
        </pc:spChg>
        <pc:spChg chg="mod">
          <ac:chgData name="Bruno Ribstein" userId="b81d010f-da2b-49a1-b06f-11093b5cc4be" providerId="ADAL" clId="{18D558CB-444D-40B7-B103-EF69F675A85F}" dt="2021-06-28T09:20:33.268" v="3781"/>
          <ac:spMkLst>
            <pc:docMk/>
            <pc:sldMk cId="1683755848" sldId="1108"/>
            <ac:spMk id="19478" creationId="{00000000-0000-0000-0000-000000000000}"/>
          </ac:spMkLst>
        </pc:spChg>
      </pc:sldChg>
      <pc:sldChg chg="addSp modSp mod">
        <pc:chgData name="Bruno Ribstein" userId="b81d010f-da2b-49a1-b06f-11093b5cc4be" providerId="ADAL" clId="{18D558CB-444D-40B7-B103-EF69F675A85F}" dt="2021-07-01T06:33:39.940" v="4317" actId="20577"/>
        <pc:sldMkLst>
          <pc:docMk/>
          <pc:sldMk cId="3183408368" sldId="1109"/>
        </pc:sldMkLst>
        <pc:spChg chg="mod">
          <ac:chgData name="Bruno Ribstein" userId="b81d010f-da2b-49a1-b06f-11093b5cc4be" providerId="ADAL" clId="{18D558CB-444D-40B7-B103-EF69F675A85F}" dt="2021-07-01T06:31:38.698" v="4179" actId="20577"/>
          <ac:spMkLst>
            <pc:docMk/>
            <pc:sldMk cId="3183408368" sldId="1109"/>
            <ac:spMk id="9" creationId="{837DE8DA-3F1E-4C18-989F-7E026795C685}"/>
          </ac:spMkLst>
        </pc:spChg>
        <pc:spChg chg="add mod">
          <ac:chgData name="Bruno Ribstein" userId="b81d010f-da2b-49a1-b06f-11093b5cc4be" providerId="ADAL" clId="{18D558CB-444D-40B7-B103-EF69F675A85F}" dt="2021-07-01T06:33:39.940" v="4317" actId="20577"/>
          <ac:spMkLst>
            <pc:docMk/>
            <pc:sldMk cId="3183408368" sldId="1109"/>
            <ac:spMk id="11" creationId="{2C449F05-570C-4471-9569-A5DF46CAFD23}"/>
          </ac:spMkLst>
        </pc:spChg>
        <pc:spChg chg="mod">
          <ac:chgData name="Bruno Ribstein" userId="b81d010f-da2b-49a1-b06f-11093b5cc4be" providerId="ADAL" clId="{18D558CB-444D-40B7-B103-EF69F675A85F}" dt="2021-06-28T09:20:58.304" v="3783"/>
          <ac:spMkLst>
            <pc:docMk/>
            <pc:sldMk cId="3183408368" sldId="1109"/>
            <ac:spMk id="19459" creationId="{00000000-0000-0000-0000-000000000000}"/>
          </ac:spMkLst>
        </pc:spChg>
        <pc:spChg chg="mod">
          <ac:chgData name="Bruno Ribstein" userId="b81d010f-da2b-49a1-b06f-11093b5cc4be" providerId="ADAL" clId="{18D558CB-444D-40B7-B103-EF69F675A85F}" dt="2021-06-28T09:20:33.268" v="3781"/>
          <ac:spMkLst>
            <pc:docMk/>
            <pc:sldMk cId="3183408368" sldId="1109"/>
            <ac:spMk id="19478" creationId="{00000000-0000-0000-0000-000000000000}"/>
          </ac:spMkLst>
        </pc:spChg>
        <pc:cxnChg chg="add mod">
          <ac:chgData name="Bruno Ribstein" userId="b81d010f-da2b-49a1-b06f-11093b5cc4be" providerId="ADAL" clId="{18D558CB-444D-40B7-B103-EF69F675A85F}" dt="2021-07-01T06:33:25.941" v="4283" actId="14100"/>
          <ac:cxnSpMkLst>
            <pc:docMk/>
            <pc:sldMk cId="3183408368" sldId="1109"/>
            <ac:cxnSpMk id="13" creationId="{1486F4D4-6211-47AA-A3D5-6945C33ED633}"/>
          </ac:cxnSpMkLst>
        </pc:cxnChg>
      </pc:sldChg>
      <pc:sldChg chg="modSp">
        <pc:chgData name="Bruno Ribstein" userId="b81d010f-da2b-49a1-b06f-11093b5cc4be" providerId="ADAL" clId="{18D558CB-444D-40B7-B103-EF69F675A85F}" dt="2021-06-28T09:20:58.304" v="3783"/>
        <pc:sldMkLst>
          <pc:docMk/>
          <pc:sldMk cId="1718681951" sldId="1110"/>
        </pc:sldMkLst>
        <pc:spChg chg="mod">
          <ac:chgData name="Bruno Ribstein" userId="b81d010f-da2b-49a1-b06f-11093b5cc4be" providerId="ADAL" clId="{18D558CB-444D-40B7-B103-EF69F675A85F}" dt="2021-06-28T09:20:58.304" v="3783"/>
          <ac:spMkLst>
            <pc:docMk/>
            <pc:sldMk cId="1718681951" sldId="1110"/>
            <ac:spMk id="19459" creationId="{00000000-0000-0000-0000-000000000000}"/>
          </ac:spMkLst>
        </pc:spChg>
        <pc:spChg chg="mod">
          <ac:chgData name="Bruno Ribstein" userId="b81d010f-da2b-49a1-b06f-11093b5cc4be" providerId="ADAL" clId="{18D558CB-444D-40B7-B103-EF69F675A85F}" dt="2021-06-28T09:20:33.268" v="3781"/>
          <ac:spMkLst>
            <pc:docMk/>
            <pc:sldMk cId="1718681951" sldId="1110"/>
            <ac:spMk id="19478" creationId="{00000000-0000-0000-0000-000000000000}"/>
          </ac:spMkLst>
        </pc:spChg>
      </pc:sldChg>
      <pc:sldChg chg="modSp mod">
        <pc:chgData name="Bruno Ribstein" userId="b81d010f-da2b-49a1-b06f-11093b5cc4be" providerId="ADAL" clId="{18D558CB-444D-40B7-B103-EF69F675A85F}" dt="2021-07-01T06:34:24.878" v="4321" actId="20577"/>
        <pc:sldMkLst>
          <pc:docMk/>
          <pc:sldMk cId="4072958747" sldId="1111"/>
        </pc:sldMkLst>
        <pc:spChg chg="mod">
          <ac:chgData name="Bruno Ribstein" userId="b81d010f-da2b-49a1-b06f-11093b5cc4be" providerId="ADAL" clId="{18D558CB-444D-40B7-B103-EF69F675A85F}" dt="2021-07-01T06:34:24.878" v="4321" actId="20577"/>
          <ac:spMkLst>
            <pc:docMk/>
            <pc:sldMk cId="4072958747" sldId="1111"/>
            <ac:spMk id="17" creationId="{B3C715AE-79C4-46FA-86D1-16C625968218}"/>
          </ac:spMkLst>
        </pc:spChg>
        <pc:spChg chg="mod">
          <ac:chgData name="Bruno Ribstein" userId="b81d010f-da2b-49a1-b06f-11093b5cc4be" providerId="ADAL" clId="{18D558CB-444D-40B7-B103-EF69F675A85F}" dt="2021-06-28T09:20:58.304" v="3783"/>
          <ac:spMkLst>
            <pc:docMk/>
            <pc:sldMk cId="4072958747" sldId="1111"/>
            <ac:spMk id="19459" creationId="{00000000-0000-0000-0000-000000000000}"/>
          </ac:spMkLst>
        </pc:spChg>
        <pc:spChg chg="mod">
          <ac:chgData name="Bruno Ribstein" userId="b81d010f-da2b-49a1-b06f-11093b5cc4be" providerId="ADAL" clId="{18D558CB-444D-40B7-B103-EF69F675A85F}" dt="2021-06-28T09:20:33.268" v="3781"/>
          <ac:spMkLst>
            <pc:docMk/>
            <pc:sldMk cId="4072958747" sldId="1111"/>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2381722491" sldId="1112"/>
        </pc:sldMkLst>
        <pc:spChg chg="mod">
          <ac:chgData name="Bruno Ribstein" userId="b81d010f-da2b-49a1-b06f-11093b5cc4be" providerId="ADAL" clId="{18D558CB-444D-40B7-B103-EF69F675A85F}" dt="2021-06-28T09:20:58.304" v="3783"/>
          <ac:spMkLst>
            <pc:docMk/>
            <pc:sldMk cId="2381722491" sldId="1112"/>
            <ac:spMk id="15" creationId="{566240FF-72D0-4383-9E61-47815D71BFCE}"/>
          </ac:spMkLst>
        </pc:spChg>
        <pc:spChg chg="mod">
          <ac:chgData name="Bruno Ribstein" userId="b81d010f-da2b-49a1-b06f-11093b5cc4be" providerId="ADAL" clId="{18D558CB-444D-40B7-B103-EF69F675A85F}" dt="2021-06-28T09:20:58.304" v="3783"/>
          <ac:spMkLst>
            <pc:docMk/>
            <pc:sldMk cId="2381722491" sldId="1112"/>
            <ac:spMk id="19459" creationId="{00000000-0000-0000-0000-000000000000}"/>
          </ac:spMkLst>
        </pc:spChg>
        <pc:spChg chg="mod">
          <ac:chgData name="Bruno Ribstein" userId="b81d010f-da2b-49a1-b06f-11093b5cc4be" providerId="ADAL" clId="{18D558CB-444D-40B7-B103-EF69F675A85F}" dt="2021-06-28T09:20:33.268" v="3781"/>
          <ac:spMkLst>
            <pc:docMk/>
            <pc:sldMk cId="2381722491" sldId="1112"/>
            <ac:spMk id="19478" creationId="{00000000-0000-0000-0000-000000000000}"/>
          </ac:spMkLst>
        </pc:spChg>
      </pc:sldChg>
      <pc:sldChg chg="addSp modSp mod">
        <pc:chgData name="Bruno Ribstein" userId="b81d010f-da2b-49a1-b06f-11093b5cc4be" providerId="ADAL" clId="{18D558CB-444D-40B7-B103-EF69F675A85F}" dt="2021-07-01T06:36:48.506" v="4356" actId="207"/>
        <pc:sldMkLst>
          <pc:docMk/>
          <pc:sldMk cId="1585804464" sldId="1113"/>
        </pc:sldMkLst>
        <pc:spChg chg="mod">
          <ac:chgData name="Bruno Ribstein" userId="b81d010f-da2b-49a1-b06f-11093b5cc4be" providerId="ADAL" clId="{18D558CB-444D-40B7-B103-EF69F675A85F}" dt="2021-06-28T09:20:58.304" v="3783"/>
          <ac:spMkLst>
            <pc:docMk/>
            <pc:sldMk cId="1585804464" sldId="1113"/>
            <ac:spMk id="15" creationId="{566240FF-72D0-4383-9E61-47815D71BFCE}"/>
          </ac:spMkLst>
        </pc:spChg>
        <pc:spChg chg="mod">
          <ac:chgData name="Bruno Ribstein" userId="b81d010f-da2b-49a1-b06f-11093b5cc4be" providerId="ADAL" clId="{18D558CB-444D-40B7-B103-EF69F675A85F}" dt="2021-06-23T13:34:53.515" v="1436" actId="1076"/>
          <ac:spMkLst>
            <pc:docMk/>
            <pc:sldMk cId="1585804464" sldId="1113"/>
            <ac:spMk id="56" creationId="{8FE441EF-4EA2-4931-B274-666D0B00DED1}"/>
          </ac:spMkLst>
        </pc:spChg>
        <pc:spChg chg="add mod">
          <ac:chgData name="Bruno Ribstein" userId="b81d010f-da2b-49a1-b06f-11093b5cc4be" providerId="ADAL" clId="{18D558CB-444D-40B7-B103-EF69F675A85F}" dt="2021-07-01T06:36:48.506" v="4356" actId="207"/>
          <ac:spMkLst>
            <pc:docMk/>
            <pc:sldMk cId="1585804464" sldId="1113"/>
            <ac:spMk id="60" creationId="{3E65E012-6556-4D6D-A0CB-382C0A3DEC06}"/>
          </ac:spMkLst>
        </pc:spChg>
        <pc:spChg chg="mod">
          <ac:chgData name="Bruno Ribstein" userId="b81d010f-da2b-49a1-b06f-11093b5cc4be" providerId="ADAL" clId="{18D558CB-444D-40B7-B103-EF69F675A85F}" dt="2021-06-28T09:20:58.304" v="3783"/>
          <ac:spMkLst>
            <pc:docMk/>
            <pc:sldMk cId="1585804464" sldId="1113"/>
            <ac:spMk id="19459" creationId="{00000000-0000-0000-0000-000000000000}"/>
          </ac:spMkLst>
        </pc:spChg>
        <pc:spChg chg="mod">
          <ac:chgData name="Bruno Ribstein" userId="b81d010f-da2b-49a1-b06f-11093b5cc4be" providerId="ADAL" clId="{18D558CB-444D-40B7-B103-EF69F675A85F}" dt="2021-06-28T09:20:33.268" v="3781"/>
          <ac:spMkLst>
            <pc:docMk/>
            <pc:sldMk cId="1585804464" sldId="1113"/>
            <ac:spMk id="19478" creationId="{00000000-0000-0000-0000-000000000000}"/>
          </ac:spMkLst>
        </pc:spChg>
      </pc:sldChg>
      <pc:sldChg chg="modSp mod">
        <pc:chgData name="Bruno Ribstein" userId="b81d010f-da2b-49a1-b06f-11093b5cc4be" providerId="ADAL" clId="{18D558CB-444D-40B7-B103-EF69F675A85F}" dt="2021-07-01T06:44:17.876" v="4495" actId="1076"/>
        <pc:sldMkLst>
          <pc:docMk/>
          <pc:sldMk cId="1945179486" sldId="1114"/>
        </pc:sldMkLst>
        <pc:spChg chg="mod">
          <ac:chgData name="Bruno Ribstein" userId="b81d010f-da2b-49a1-b06f-11093b5cc4be" providerId="ADAL" clId="{18D558CB-444D-40B7-B103-EF69F675A85F}" dt="2021-07-01T06:44:17.876" v="4495" actId="1076"/>
          <ac:spMkLst>
            <pc:docMk/>
            <pc:sldMk cId="1945179486" sldId="1114"/>
            <ac:spMk id="59" creationId="{B1D12231-50F0-4043-8111-A4E4DE23EC1C}"/>
          </ac:spMkLst>
        </pc:spChg>
        <pc:spChg chg="mod">
          <ac:chgData name="Bruno Ribstein" userId="b81d010f-da2b-49a1-b06f-11093b5cc4be" providerId="ADAL" clId="{18D558CB-444D-40B7-B103-EF69F675A85F}" dt="2021-06-28T09:20:58.304" v="3783"/>
          <ac:spMkLst>
            <pc:docMk/>
            <pc:sldMk cId="1945179486" sldId="1114"/>
            <ac:spMk id="19459" creationId="{00000000-0000-0000-0000-000000000000}"/>
          </ac:spMkLst>
        </pc:spChg>
        <pc:spChg chg="mod">
          <ac:chgData name="Bruno Ribstein" userId="b81d010f-da2b-49a1-b06f-11093b5cc4be" providerId="ADAL" clId="{18D558CB-444D-40B7-B103-EF69F675A85F}" dt="2021-06-28T09:20:33.268" v="3781"/>
          <ac:spMkLst>
            <pc:docMk/>
            <pc:sldMk cId="1945179486" sldId="1114"/>
            <ac:spMk id="19478" creationId="{00000000-0000-0000-0000-000000000000}"/>
          </ac:spMkLst>
        </pc:spChg>
      </pc:sldChg>
      <pc:sldChg chg="addSp delSp modSp mod">
        <pc:chgData name="Bruno Ribstein" userId="b81d010f-da2b-49a1-b06f-11093b5cc4be" providerId="ADAL" clId="{18D558CB-444D-40B7-B103-EF69F675A85F}" dt="2021-06-28T09:55:08.013" v="3958" actId="14100"/>
        <pc:sldMkLst>
          <pc:docMk/>
          <pc:sldMk cId="3037219455" sldId="1115"/>
        </pc:sldMkLst>
        <pc:spChg chg="mod">
          <ac:chgData name="Bruno Ribstein" userId="b81d010f-da2b-49a1-b06f-11093b5cc4be" providerId="ADAL" clId="{18D558CB-444D-40B7-B103-EF69F675A85F}" dt="2021-06-28T09:53:00.310" v="3874" actId="313"/>
          <ac:spMkLst>
            <pc:docMk/>
            <pc:sldMk cId="3037219455" sldId="1115"/>
            <ac:spMk id="9" creationId="{837DE8DA-3F1E-4C18-989F-7E026795C685}"/>
          </ac:spMkLst>
        </pc:spChg>
        <pc:spChg chg="add del mod">
          <ac:chgData name="Bruno Ribstein" userId="b81d010f-da2b-49a1-b06f-11093b5cc4be" providerId="ADAL" clId="{18D558CB-444D-40B7-B103-EF69F675A85F}" dt="2021-06-28T09:51:22.529" v="3808" actId="478"/>
          <ac:spMkLst>
            <pc:docMk/>
            <pc:sldMk cId="3037219455" sldId="1115"/>
            <ac:spMk id="10" creationId="{BA1F26EA-4B78-4E53-BD1E-638867C94907}"/>
          </ac:spMkLst>
        </pc:spChg>
        <pc:spChg chg="add mod">
          <ac:chgData name="Bruno Ribstein" userId="b81d010f-da2b-49a1-b06f-11093b5cc4be" providerId="ADAL" clId="{18D558CB-444D-40B7-B103-EF69F675A85F}" dt="2021-06-28T09:54:56.014" v="3953" actId="14100"/>
          <ac:spMkLst>
            <pc:docMk/>
            <pc:sldMk cId="3037219455" sldId="1115"/>
            <ac:spMk id="11" creationId="{222064D0-6CAB-43BF-BED7-5EC0836A78E9}"/>
          </ac:spMkLst>
        </pc:spChg>
        <pc:spChg chg="add del mod">
          <ac:chgData name="Bruno Ribstein" userId="b81d010f-da2b-49a1-b06f-11093b5cc4be" providerId="ADAL" clId="{18D558CB-444D-40B7-B103-EF69F675A85F}" dt="2021-06-28T09:54:59.119" v="3955" actId="478"/>
          <ac:spMkLst>
            <pc:docMk/>
            <pc:sldMk cId="3037219455" sldId="1115"/>
            <ac:spMk id="17" creationId="{D62D7948-FA57-4361-8883-918A107EE066}"/>
          </ac:spMkLst>
        </pc:spChg>
        <pc:spChg chg="mod">
          <ac:chgData name="Bruno Ribstein" userId="b81d010f-da2b-49a1-b06f-11093b5cc4be" providerId="ADAL" clId="{18D558CB-444D-40B7-B103-EF69F675A85F}" dt="2021-06-28T09:20:58.304" v="3783"/>
          <ac:spMkLst>
            <pc:docMk/>
            <pc:sldMk cId="3037219455" sldId="1115"/>
            <ac:spMk id="19459" creationId="{00000000-0000-0000-0000-000000000000}"/>
          </ac:spMkLst>
        </pc:spChg>
        <pc:spChg chg="mod">
          <ac:chgData name="Bruno Ribstein" userId="b81d010f-da2b-49a1-b06f-11093b5cc4be" providerId="ADAL" clId="{18D558CB-444D-40B7-B103-EF69F675A85F}" dt="2021-06-28T09:20:33.268" v="3781"/>
          <ac:spMkLst>
            <pc:docMk/>
            <pc:sldMk cId="3037219455" sldId="1115"/>
            <ac:spMk id="19478" creationId="{00000000-0000-0000-0000-000000000000}"/>
          </ac:spMkLst>
        </pc:spChg>
        <pc:cxnChg chg="add mod">
          <ac:chgData name="Bruno Ribstein" userId="b81d010f-da2b-49a1-b06f-11093b5cc4be" providerId="ADAL" clId="{18D558CB-444D-40B7-B103-EF69F675A85F}" dt="2021-06-28T09:54:56.014" v="3953" actId="14100"/>
          <ac:cxnSpMkLst>
            <pc:docMk/>
            <pc:sldMk cId="3037219455" sldId="1115"/>
            <ac:cxnSpMk id="12" creationId="{C76E9970-9B76-429A-9CA8-0CDA18EF2E2D}"/>
          </ac:cxnSpMkLst>
        </pc:cxnChg>
        <pc:cxnChg chg="add mod">
          <ac:chgData name="Bruno Ribstein" userId="b81d010f-da2b-49a1-b06f-11093b5cc4be" providerId="ADAL" clId="{18D558CB-444D-40B7-B103-EF69F675A85F}" dt="2021-06-28T09:55:08.013" v="3958" actId="14100"/>
          <ac:cxnSpMkLst>
            <pc:docMk/>
            <pc:sldMk cId="3037219455" sldId="1115"/>
            <ac:cxnSpMk id="18" creationId="{84995712-0878-45B3-BA7D-C3E1AC672A6F}"/>
          </ac:cxnSpMkLst>
        </pc:cxnChg>
      </pc:sldChg>
      <pc:sldChg chg="modSp">
        <pc:chgData name="Bruno Ribstein" userId="b81d010f-da2b-49a1-b06f-11093b5cc4be" providerId="ADAL" clId="{18D558CB-444D-40B7-B103-EF69F675A85F}" dt="2021-07-01T06:44:50.694" v="4496" actId="1076"/>
        <pc:sldMkLst>
          <pc:docMk/>
          <pc:sldMk cId="33348930" sldId="1116"/>
        </pc:sldMkLst>
        <pc:spChg chg="mod">
          <ac:chgData name="Bruno Ribstein" userId="b81d010f-da2b-49a1-b06f-11093b5cc4be" providerId="ADAL" clId="{18D558CB-444D-40B7-B103-EF69F675A85F}" dt="2021-06-28T09:20:58.304" v="3783"/>
          <ac:spMkLst>
            <pc:docMk/>
            <pc:sldMk cId="33348930" sldId="1116"/>
            <ac:spMk id="9" creationId="{837DE8DA-3F1E-4C18-989F-7E026795C685}"/>
          </ac:spMkLst>
        </pc:spChg>
        <pc:spChg chg="mod">
          <ac:chgData name="Bruno Ribstein" userId="b81d010f-da2b-49a1-b06f-11093b5cc4be" providerId="ADAL" clId="{18D558CB-444D-40B7-B103-EF69F675A85F}" dt="2021-07-01T06:44:50.694" v="4496" actId="1076"/>
          <ac:spMkLst>
            <pc:docMk/>
            <pc:sldMk cId="33348930" sldId="1116"/>
            <ac:spMk id="19459" creationId="{00000000-0000-0000-0000-000000000000}"/>
          </ac:spMkLst>
        </pc:spChg>
        <pc:spChg chg="mod">
          <ac:chgData name="Bruno Ribstein" userId="b81d010f-da2b-49a1-b06f-11093b5cc4be" providerId="ADAL" clId="{18D558CB-444D-40B7-B103-EF69F675A85F}" dt="2021-06-28T09:20:33.268" v="3781"/>
          <ac:spMkLst>
            <pc:docMk/>
            <pc:sldMk cId="33348930" sldId="1116"/>
            <ac:spMk id="19478" creationId="{00000000-0000-0000-0000-000000000000}"/>
          </ac:spMkLst>
        </pc:spChg>
      </pc:sldChg>
      <pc:sldChg chg="addSp modSp mod">
        <pc:chgData name="Bruno Ribstein" userId="b81d010f-da2b-49a1-b06f-11093b5cc4be" providerId="ADAL" clId="{18D558CB-444D-40B7-B103-EF69F675A85F}" dt="2021-06-28T09:20:58.304" v="3783"/>
        <pc:sldMkLst>
          <pc:docMk/>
          <pc:sldMk cId="4194398874" sldId="1117"/>
        </pc:sldMkLst>
        <pc:spChg chg="add mod">
          <ac:chgData name="Bruno Ribstein" userId="b81d010f-da2b-49a1-b06f-11093b5cc4be" providerId="ADAL" clId="{18D558CB-444D-40B7-B103-EF69F675A85F}" dt="2021-06-24T06:46:22.652" v="3293" actId="14100"/>
          <ac:spMkLst>
            <pc:docMk/>
            <pc:sldMk cId="4194398874" sldId="1117"/>
            <ac:spMk id="8" creationId="{2E98C5D2-8BA2-4492-BCBB-1C16A7E0E922}"/>
          </ac:spMkLst>
        </pc:spChg>
        <pc:spChg chg="mod">
          <ac:chgData name="Bruno Ribstein" userId="b81d010f-da2b-49a1-b06f-11093b5cc4be" providerId="ADAL" clId="{18D558CB-444D-40B7-B103-EF69F675A85F}" dt="2021-06-28T09:20:58.304" v="3783"/>
          <ac:spMkLst>
            <pc:docMk/>
            <pc:sldMk cId="4194398874" sldId="1117"/>
            <ac:spMk id="9" creationId="{837DE8DA-3F1E-4C18-989F-7E026795C685}"/>
          </ac:spMkLst>
        </pc:spChg>
        <pc:spChg chg="add mod">
          <ac:chgData name="Bruno Ribstein" userId="b81d010f-da2b-49a1-b06f-11093b5cc4be" providerId="ADAL" clId="{18D558CB-444D-40B7-B103-EF69F675A85F}" dt="2021-06-24T06:47:47.595" v="3308" actId="1076"/>
          <ac:spMkLst>
            <pc:docMk/>
            <pc:sldMk cId="4194398874" sldId="1117"/>
            <ac:spMk id="10" creationId="{F4B8517F-309C-4ADF-8D17-AB3FD5C40E91}"/>
          </ac:spMkLst>
        </pc:spChg>
        <pc:spChg chg="add mod">
          <ac:chgData name="Bruno Ribstein" userId="b81d010f-da2b-49a1-b06f-11093b5cc4be" providerId="ADAL" clId="{18D558CB-444D-40B7-B103-EF69F675A85F}" dt="2021-06-24T06:47:16.587" v="3298" actId="14100"/>
          <ac:spMkLst>
            <pc:docMk/>
            <pc:sldMk cId="4194398874" sldId="1117"/>
            <ac:spMk id="11" creationId="{1408CA66-28D7-438D-A7BB-200148748567}"/>
          </ac:spMkLst>
        </pc:spChg>
        <pc:spChg chg="add mod">
          <ac:chgData name="Bruno Ribstein" userId="b81d010f-da2b-49a1-b06f-11093b5cc4be" providerId="ADAL" clId="{18D558CB-444D-40B7-B103-EF69F675A85F}" dt="2021-06-24T06:47:25.492" v="3300" actId="1076"/>
          <ac:spMkLst>
            <pc:docMk/>
            <pc:sldMk cId="4194398874" sldId="1117"/>
            <ac:spMk id="12" creationId="{EEEC88EA-6326-4FA1-8014-7F0325D16B89}"/>
          </ac:spMkLst>
        </pc:spChg>
        <pc:spChg chg="mod">
          <ac:chgData name="Bruno Ribstein" userId="b81d010f-da2b-49a1-b06f-11093b5cc4be" providerId="ADAL" clId="{18D558CB-444D-40B7-B103-EF69F675A85F}" dt="2021-06-28T09:20:58.304" v="3783"/>
          <ac:spMkLst>
            <pc:docMk/>
            <pc:sldMk cId="4194398874" sldId="1117"/>
            <ac:spMk id="19459" creationId="{00000000-0000-0000-0000-000000000000}"/>
          </ac:spMkLst>
        </pc:spChg>
        <pc:spChg chg="mod">
          <ac:chgData name="Bruno Ribstein" userId="b81d010f-da2b-49a1-b06f-11093b5cc4be" providerId="ADAL" clId="{18D558CB-444D-40B7-B103-EF69F675A85F}" dt="2021-06-28T09:20:33.268" v="3781"/>
          <ac:spMkLst>
            <pc:docMk/>
            <pc:sldMk cId="4194398874" sldId="1117"/>
            <ac:spMk id="19478" creationId="{00000000-0000-0000-0000-000000000000}"/>
          </ac:spMkLst>
        </pc:spChg>
      </pc:sldChg>
      <pc:sldChg chg="addSp delSp modSp">
        <pc:chgData name="Bruno Ribstein" userId="b81d010f-da2b-49a1-b06f-11093b5cc4be" providerId="ADAL" clId="{18D558CB-444D-40B7-B103-EF69F675A85F}" dt="2021-07-01T06:50:11.110" v="4503"/>
        <pc:sldMkLst>
          <pc:docMk/>
          <pc:sldMk cId="988533271" sldId="1118"/>
        </pc:sldMkLst>
        <pc:spChg chg="add del mod">
          <ac:chgData name="Bruno Ribstein" userId="b81d010f-da2b-49a1-b06f-11093b5cc4be" providerId="ADAL" clId="{18D558CB-444D-40B7-B103-EF69F675A85F}" dt="2021-07-01T06:50:11.110" v="4503"/>
          <ac:spMkLst>
            <pc:docMk/>
            <pc:sldMk cId="988533271" sldId="1118"/>
            <ac:spMk id="9" creationId="{F637625C-F33B-4FCD-8FCD-C772BBFB4D7C}"/>
          </ac:spMkLst>
        </pc:spChg>
        <pc:spChg chg="mod">
          <ac:chgData name="Bruno Ribstein" userId="b81d010f-da2b-49a1-b06f-11093b5cc4be" providerId="ADAL" clId="{18D558CB-444D-40B7-B103-EF69F675A85F}" dt="2021-06-28T09:20:58.304" v="3783"/>
          <ac:spMkLst>
            <pc:docMk/>
            <pc:sldMk cId="988533271" sldId="1118"/>
            <ac:spMk id="19459" creationId="{00000000-0000-0000-0000-000000000000}"/>
          </ac:spMkLst>
        </pc:spChg>
        <pc:spChg chg="mod">
          <ac:chgData name="Bruno Ribstein" userId="b81d010f-da2b-49a1-b06f-11093b5cc4be" providerId="ADAL" clId="{18D558CB-444D-40B7-B103-EF69F675A85F}" dt="2021-06-28T09:20:33.268" v="3781"/>
          <ac:spMkLst>
            <pc:docMk/>
            <pc:sldMk cId="988533271" sldId="1118"/>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2853806144" sldId="1120"/>
        </pc:sldMkLst>
        <pc:spChg chg="mod">
          <ac:chgData name="Bruno Ribstein" userId="b81d010f-da2b-49a1-b06f-11093b5cc4be" providerId="ADAL" clId="{18D558CB-444D-40B7-B103-EF69F675A85F}" dt="2021-06-28T09:20:58.304" v="3783"/>
          <ac:spMkLst>
            <pc:docMk/>
            <pc:sldMk cId="2853806144" sldId="1120"/>
            <ac:spMk id="19459" creationId="{00000000-0000-0000-0000-000000000000}"/>
          </ac:spMkLst>
        </pc:spChg>
        <pc:spChg chg="mod">
          <ac:chgData name="Bruno Ribstein" userId="b81d010f-da2b-49a1-b06f-11093b5cc4be" providerId="ADAL" clId="{18D558CB-444D-40B7-B103-EF69F675A85F}" dt="2021-06-28T09:20:33.268" v="3781"/>
          <ac:spMkLst>
            <pc:docMk/>
            <pc:sldMk cId="2853806144" sldId="1120"/>
            <ac:spMk id="19478" creationId="{00000000-0000-0000-0000-000000000000}"/>
          </ac:spMkLst>
        </pc:spChg>
      </pc:sldChg>
      <pc:sldChg chg="modSp mod">
        <pc:chgData name="Bruno Ribstein" userId="b81d010f-da2b-49a1-b06f-11093b5cc4be" providerId="ADAL" clId="{18D558CB-444D-40B7-B103-EF69F675A85F}" dt="2021-06-28T10:00:32.247" v="3959" actId="20577"/>
        <pc:sldMkLst>
          <pc:docMk/>
          <pc:sldMk cId="3629849612" sldId="1121"/>
        </pc:sldMkLst>
        <pc:spChg chg="mod">
          <ac:chgData name="Bruno Ribstein" userId="b81d010f-da2b-49a1-b06f-11093b5cc4be" providerId="ADAL" clId="{18D558CB-444D-40B7-B103-EF69F675A85F}" dt="2021-06-28T10:00:32.247" v="3959" actId="20577"/>
          <ac:spMkLst>
            <pc:docMk/>
            <pc:sldMk cId="3629849612" sldId="1121"/>
            <ac:spMk id="8" creationId="{0318CDB6-6BCC-4B30-AA7C-9F75F586D8A9}"/>
          </ac:spMkLst>
        </pc:spChg>
        <pc:spChg chg="mod">
          <ac:chgData name="Bruno Ribstein" userId="b81d010f-da2b-49a1-b06f-11093b5cc4be" providerId="ADAL" clId="{18D558CB-444D-40B7-B103-EF69F675A85F}" dt="2021-06-28T09:20:58.304" v="3783"/>
          <ac:spMkLst>
            <pc:docMk/>
            <pc:sldMk cId="3629849612" sldId="1121"/>
            <ac:spMk id="19459" creationId="{00000000-0000-0000-0000-000000000000}"/>
          </ac:spMkLst>
        </pc:spChg>
        <pc:spChg chg="mod">
          <ac:chgData name="Bruno Ribstein" userId="b81d010f-da2b-49a1-b06f-11093b5cc4be" providerId="ADAL" clId="{18D558CB-444D-40B7-B103-EF69F675A85F}" dt="2021-06-28T09:20:33.268" v="3781"/>
          <ac:spMkLst>
            <pc:docMk/>
            <pc:sldMk cId="3629849612" sldId="1121"/>
            <ac:spMk id="19478" creationId="{00000000-0000-0000-0000-000000000000}"/>
          </ac:spMkLst>
        </pc:spChg>
      </pc:sldChg>
      <pc:sldChg chg="modSp mod">
        <pc:chgData name="Bruno Ribstein" userId="b81d010f-da2b-49a1-b06f-11093b5cc4be" providerId="ADAL" clId="{18D558CB-444D-40B7-B103-EF69F675A85F}" dt="2021-07-01T06:52:52.649" v="4565" actId="20577"/>
        <pc:sldMkLst>
          <pc:docMk/>
          <pc:sldMk cId="319763253" sldId="1122"/>
        </pc:sldMkLst>
        <pc:spChg chg="mod">
          <ac:chgData name="Bruno Ribstein" userId="b81d010f-da2b-49a1-b06f-11093b5cc4be" providerId="ADAL" clId="{18D558CB-444D-40B7-B103-EF69F675A85F}" dt="2021-07-01T06:52:52.649" v="4565" actId="20577"/>
          <ac:spMkLst>
            <pc:docMk/>
            <pc:sldMk cId="319763253" sldId="1122"/>
            <ac:spMk id="12" creationId="{E44357C7-577B-4E6E-9F1B-04E6CBF4E109}"/>
          </ac:spMkLst>
        </pc:spChg>
        <pc:spChg chg="mod">
          <ac:chgData name="Bruno Ribstein" userId="b81d010f-da2b-49a1-b06f-11093b5cc4be" providerId="ADAL" clId="{18D558CB-444D-40B7-B103-EF69F675A85F}" dt="2021-06-28T09:20:58.304" v="3783"/>
          <ac:spMkLst>
            <pc:docMk/>
            <pc:sldMk cId="319763253" sldId="1122"/>
            <ac:spMk id="19459" creationId="{00000000-0000-0000-0000-000000000000}"/>
          </ac:spMkLst>
        </pc:spChg>
        <pc:spChg chg="mod">
          <ac:chgData name="Bruno Ribstein" userId="b81d010f-da2b-49a1-b06f-11093b5cc4be" providerId="ADAL" clId="{18D558CB-444D-40B7-B103-EF69F675A85F}" dt="2021-06-28T09:20:33.268" v="3781"/>
          <ac:spMkLst>
            <pc:docMk/>
            <pc:sldMk cId="319763253" sldId="1122"/>
            <ac:spMk id="19478" creationId="{00000000-0000-0000-0000-000000000000}"/>
          </ac:spMkLst>
        </pc:spChg>
      </pc:sldChg>
      <pc:sldChg chg="modSp mod">
        <pc:chgData name="Bruno Ribstein" userId="b81d010f-da2b-49a1-b06f-11093b5cc4be" providerId="ADAL" clId="{18D558CB-444D-40B7-B103-EF69F675A85F}" dt="2021-06-28T10:09:09.507" v="4046" actId="313"/>
        <pc:sldMkLst>
          <pc:docMk/>
          <pc:sldMk cId="3417914545" sldId="1123"/>
        </pc:sldMkLst>
        <pc:spChg chg="mod">
          <ac:chgData name="Bruno Ribstein" userId="b81d010f-da2b-49a1-b06f-11093b5cc4be" providerId="ADAL" clId="{18D558CB-444D-40B7-B103-EF69F675A85F}" dt="2021-06-28T10:09:09.507" v="4046" actId="313"/>
          <ac:spMkLst>
            <pc:docMk/>
            <pc:sldMk cId="3417914545" sldId="1123"/>
            <ac:spMk id="3" creationId="{9C7AE611-C3A4-4659-A6FC-5BF31F47BAE4}"/>
          </ac:spMkLst>
        </pc:spChg>
        <pc:spChg chg="mod">
          <ac:chgData name="Bruno Ribstein" userId="b81d010f-da2b-49a1-b06f-11093b5cc4be" providerId="ADAL" clId="{18D558CB-444D-40B7-B103-EF69F675A85F}" dt="2021-06-28T08:57:26.930" v="3718" actId="255"/>
          <ac:spMkLst>
            <pc:docMk/>
            <pc:sldMk cId="3417914545" sldId="1123"/>
            <ac:spMk id="12" creationId="{E44357C7-577B-4E6E-9F1B-04E6CBF4E109}"/>
          </ac:spMkLst>
        </pc:spChg>
        <pc:spChg chg="mod">
          <ac:chgData name="Bruno Ribstein" userId="b81d010f-da2b-49a1-b06f-11093b5cc4be" providerId="ADAL" clId="{18D558CB-444D-40B7-B103-EF69F675A85F}" dt="2021-06-28T09:20:58.304" v="3783"/>
          <ac:spMkLst>
            <pc:docMk/>
            <pc:sldMk cId="3417914545" sldId="1123"/>
            <ac:spMk id="19459" creationId="{00000000-0000-0000-0000-000000000000}"/>
          </ac:spMkLst>
        </pc:spChg>
        <pc:spChg chg="mod">
          <ac:chgData name="Bruno Ribstein" userId="b81d010f-da2b-49a1-b06f-11093b5cc4be" providerId="ADAL" clId="{18D558CB-444D-40B7-B103-EF69F675A85F}" dt="2021-06-28T09:20:33.268" v="3781"/>
          <ac:spMkLst>
            <pc:docMk/>
            <pc:sldMk cId="3417914545" sldId="1123"/>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3831172717" sldId="1124"/>
        </pc:sldMkLst>
        <pc:spChg chg="mod">
          <ac:chgData name="Bruno Ribstein" userId="b81d010f-da2b-49a1-b06f-11093b5cc4be" providerId="ADAL" clId="{18D558CB-444D-40B7-B103-EF69F675A85F}" dt="2021-06-28T09:20:58.304" v="3783"/>
          <ac:spMkLst>
            <pc:docMk/>
            <pc:sldMk cId="3831172717" sldId="1124"/>
            <ac:spMk id="19459" creationId="{00000000-0000-0000-0000-000000000000}"/>
          </ac:spMkLst>
        </pc:spChg>
        <pc:spChg chg="mod">
          <ac:chgData name="Bruno Ribstein" userId="b81d010f-da2b-49a1-b06f-11093b5cc4be" providerId="ADAL" clId="{18D558CB-444D-40B7-B103-EF69F675A85F}" dt="2021-06-28T09:20:33.268" v="3781"/>
          <ac:spMkLst>
            <pc:docMk/>
            <pc:sldMk cId="3831172717" sldId="1124"/>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1289419273" sldId="1125"/>
        </pc:sldMkLst>
        <pc:spChg chg="mod">
          <ac:chgData name="Bruno Ribstein" userId="b81d010f-da2b-49a1-b06f-11093b5cc4be" providerId="ADAL" clId="{18D558CB-444D-40B7-B103-EF69F675A85F}" dt="2021-06-28T09:20:58.304" v="3783"/>
          <ac:spMkLst>
            <pc:docMk/>
            <pc:sldMk cId="1289419273" sldId="1125"/>
            <ac:spMk id="19459" creationId="{00000000-0000-0000-0000-000000000000}"/>
          </ac:spMkLst>
        </pc:spChg>
        <pc:spChg chg="mod">
          <ac:chgData name="Bruno Ribstein" userId="b81d010f-da2b-49a1-b06f-11093b5cc4be" providerId="ADAL" clId="{18D558CB-444D-40B7-B103-EF69F675A85F}" dt="2021-06-28T09:20:33.268" v="3781"/>
          <ac:spMkLst>
            <pc:docMk/>
            <pc:sldMk cId="1289419273" sldId="1125"/>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628789693" sldId="1126"/>
        </pc:sldMkLst>
        <pc:spChg chg="mod">
          <ac:chgData name="Bruno Ribstein" userId="b81d010f-da2b-49a1-b06f-11093b5cc4be" providerId="ADAL" clId="{18D558CB-444D-40B7-B103-EF69F675A85F}" dt="2021-06-28T09:20:58.304" v="3783"/>
          <ac:spMkLst>
            <pc:docMk/>
            <pc:sldMk cId="628789693" sldId="1126"/>
            <ac:spMk id="19459" creationId="{00000000-0000-0000-0000-000000000000}"/>
          </ac:spMkLst>
        </pc:spChg>
        <pc:spChg chg="mod">
          <ac:chgData name="Bruno Ribstein" userId="b81d010f-da2b-49a1-b06f-11093b5cc4be" providerId="ADAL" clId="{18D558CB-444D-40B7-B103-EF69F675A85F}" dt="2021-06-28T09:20:33.268" v="3781"/>
          <ac:spMkLst>
            <pc:docMk/>
            <pc:sldMk cId="628789693" sldId="1126"/>
            <ac:spMk id="19478" creationId="{00000000-0000-0000-0000-000000000000}"/>
          </ac:spMkLst>
        </pc:spChg>
      </pc:sldChg>
      <pc:sldChg chg="modSp">
        <pc:chgData name="Bruno Ribstein" userId="b81d010f-da2b-49a1-b06f-11093b5cc4be" providerId="ADAL" clId="{18D558CB-444D-40B7-B103-EF69F675A85F}" dt="2021-06-28T09:20:58.304" v="3783"/>
        <pc:sldMkLst>
          <pc:docMk/>
          <pc:sldMk cId="190779298" sldId="1127"/>
        </pc:sldMkLst>
        <pc:spChg chg="mod">
          <ac:chgData name="Bruno Ribstein" userId="b81d010f-da2b-49a1-b06f-11093b5cc4be" providerId="ADAL" clId="{18D558CB-444D-40B7-B103-EF69F675A85F}" dt="2021-06-28T09:20:58.304" v="3783"/>
          <ac:spMkLst>
            <pc:docMk/>
            <pc:sldMk cId="190779298" sldId="1127"/>
            <ac:spMk id="19459" creationId="{00000000-0000-0000-0000-000000000000}"/>
          </ac:spMkLst>
        </pc:spChg>
        <pc:spChg chg="mod">
          <ac:chgData name="Bruno Ribstein" userId="b81d010f-da2b-49a1-b06f-11093b5cc4be" providerId="ADAL" clId="{18D558CB-444D-40B7-B103-EF69F675A85F}" dt="2021-06-28T09:20:33.268" v="3781"/>
          <ac:spMkLst>
            <pc:docMk/>
            <pc:sldMk cId="190779298" sldId="1127"/>
            <ac:spMk id="19478" creationId="{00000000-0000-0000-0000-000000000000}"/>
          </ac:spMkLst>
        </pc:spChg>
      </pc:sldChg>
      <pc:sldChg chg="addSp modSp add del mod">
        <pc:chgData name="Bruno Ribstein" userId="b81d010f-da2b-49a1-b06f-11093b5cc4be" providerId="ADAL" clId="{18D558CB-444D-40B7-B103-EF69F675A85F}" dt="2021-06-28T09:17:08.873" v="3763" actId="47"/>
        <pc:sldMkLst>
          <pc:docMk/>
          <pc:sldMk cId="3101937123" sldId="1128"/>
        </pc:sldMkLst>
        <pc:spChg chg="add mod ord">
          <ac:chgData name="Bruno Ribstein" userId="b81d010f-da2b-49a1-b06f-11093b5cc4be" providerId="ADAL" clId="{18D558CB-444D-40B7-B103-EF69F675A85F}" dt="2021-06-23T12:28:46.133" v="217" actId="14100"/>
          <ac:spMkLst>
            <pc:docMk/>
            <pc:sldMk cId="3101937123" sldId="1128"/>
            <ac:spMk id="8" creationId="{0BB8846E-6729-4F29-A4F4-8D7A08A904CB}"/>
          </ac:spMkLst>
        </pc:spChg>
        <pc:spChg chg="mod">
          <ac:chgData name="Bruno Ribstein" userId="b81d010f-da2b-49a1-b06f-11093b5cc4be" providerId="ADAL" clId="{18D558CB-444D-40B7-B103-EF69F675A85F}" dt="2021-06-24T06:56:40.135" v="3416"/>
          <ac:spMkLst>
            <pc:docMk/>
            <pc:sldMk cId="3101937123" sldId="1128"/>
            <ac:spMk id="9" creationId="{00000000-0000-0000-0000-000000000000}"/>
          </ac:spMkLst>
        </pc:spChg>
      </pc:sldChg>
      <pc:sldChg chg="modSp add mod ord">
        <pc:chgData name="Bruno Ribstein" userId="b81d010f-da2b-49a1-b06f-11093b5cc4be" providerId="ADAL" clId="{18D558CB-444D-40B7-B103-EF69F675A85F}" dt="2021-06-28T09:21:16.891" v="3785"/>
        <pc:sldMkLst>
          <pc:docMk/>
          <pc:sldMk cId="381074603" sldId="1129"/>
        </pc:sldMkLst>
        <pc:spChg chg="mod">
          <ac:chgData name="Bruno Ribstein" userId="b81d010f-da2b-49a1-b06f-11093b5cc4be" providerId="ADAL" clId="{18D558CB-444D-40B7-B103-EF69F675A85F}" dt="2021-06-23T12:28:36.069" v="216" actId="14100"/>
          <ac:spMkLst>
            <pc:docMk/>
            <pc:sldMk cId="381074603" sldId="1129"/>
            <ac:spMk id="8" creationId="{0BB8846E-6729-4F29-A4F4-8D7A08A904CB}"/>
          </ac:spMkLst>
        </pc:spChg>
        <pc:spChg chg="mod">
          <ac:chgData name="Bruno Ribstein" userId="b81d010f-da2b-49a1-b06f-11093b5cc4be" providerId="ADAL" clId="{18D558CB-444D-40B7-B103-EF69F675A85F}" dt="2021-06-28T09:21:16.891" v="3785"/>
          <ac:spMkLst>
            <pc:docMk/>
            <pc:sldMk cId="381074603" sldId="1129"/>
            <ac:spMk id="9" creationId="{00000000-0000-0000-0000-000000000000}"/>
          </ac:spMkLst>
        </pc:spChg>
        <pc:spChg chg="mod">
          <ac:chgData name="Bruno Ribstein" userId="b81d010f-da2b-49a1-b06f-11093b5cc4be" providerId="ADAL" clId="{18D558CB-444D-40B7-B103-EF69F675A85F}" dt="2021-06-28T09:20:33.268" v="3781"/>
          <ac:spMkLst>
            <pc:docMk/>
            <pc:sldMk cId="381074603" sldId="1129"/>
            <ac:spMk id="10" creationId="{0FD3EC2B-353B-4EC0-A349-87F6E8E45FAB}"/>
          </ac:spMkLst>
        </pc:spChg>
      </pc:sldChg>
      <pc:sldChg chg="modSp add mod ord">
        <pc:chgData name="Bruno Ribstein" userId="b81d010f-da2b-49a1-b06f-11093b5cc4be" providerId="ADAL" clId="{18D558CB-444D-40B7-B103-EF69F675A85F}" dt="2021-06-28T09:21:16.891" v="3785"/>
        <pc:sldMkLst>
          <pc:docMk/>
          <pc:sldMk cId="2276847782" sldId="1130"/>
        </pc:sldMkLst>
        <pc:spChg chg="mod">
          <ac:chgData name="Bruno Ribstein" userId="b81d010f-da2b-49a1-b06f-11093b5cc4be" providerId="ADAL" clId="{18D558CB-444D-40B7-B103-EF69F675A85F}" dt="2021-06-23T12:28:20.980" v="215" actId="14100"/>
          <ac:spMkLst>
            <pc:docMk/>
            <pc:sldMk cId="2276847782" sldId="1130"/>
            <ac:spMk id="8" creationId="{0BB8846E-6729-4F29-A4F4-8D7A08A904CB}"/>
          </ac:spMkLst>
        </pc:spChg>
        <pc:spChg chg="mod">
          <ac:chgData name="Bruno Ribstein" userId="b81d010f-da2b-49a1-b06f-11093b5cc4be" providerId="ADAL" clId="{18D558CB-444D-40B7-B103-EF69F675A85F}" dt="2021-06-28T09:21:16.891" v="3785"/>
          <ac:spMkLst>
            <pc:docMk/>
            <pc:sldMk cId="2276847782" sldId="1130"/>
            <ac:spMk id="9" creationId="{00000000-0000-0000-0000-000000000000}"/>
          </ac:spMkLst>
        </pc:spChg>
        <pc:spChg chg="mod">
          <ac:chgData name="Bruno Ribstein" userId="b81d010f-da2b-49a1-b06f-11093b5cc4be" providerId="ADAL" clId="{18D558CB-444D-40B7-B103-EF69F675A85F}" dt="2021-06-28T09:20:33.268" v="3781"/>
          <ac:spMkLst>
            <pc:docMk/>
            <pc:sldMk cId="2276847782" sldId="1130"/>
            <ac:spMk id="10" creationId="{0FD3EC2B-353B-4EC0-A349-87F6E8E45FAB}"/>
          </ac:spMkLst>
        </pc:spChg>
      </pc:sldChg>
      <pc:sldChg chg="modSp add mod">
        <pc:chgData name="Bruno Ribstein" userId="b81d010f-da2b-49a1-b06f-11093b5cc4be" providerId="ADAL" clId="{18D558CB-444D-40B7-B103-EF69F675A85F}" dt="2021-06-28T09:21:16.891" v="3785"/>
        <pc:sldMkLst>
          <pc:docMk/>
          <pc:sldMk cId="45402657" sldId="1131"/>
        </pc:sldMkLst>
        <pc:spChg chg="mod">
          <ac:chgData name="Bruno Ribstein" userId="b81d010f-da2b-49a1-b06f-11093b5cc4be" providerId="ADAL" clId="{18D558CB-444D-40B7-B103-EF69F675A85F}" dt="2021-06-23T12:29:07.957" v="252" actId="1035"/>
          <ac:spMkLst>
            <pc:docMk/>
            <pc:sldMk cId="45402657" sldId="1131"/>
            <ac:spMk id="8" creationId="{0BB8846E-6729-4F29-A4F4-8D7A08A904CB}"/>
          </ac:spMkLst>
        </pc:spChg>
        <pc:spChg chg="mod">
          <ac:chgData name="Bruno Ribstein" userId="b81d010f-da2b-49a1-b06f-11093b5cc4be" providerId="ADAL" clId="{18D558CB-444D-40B7-B103-EF69F675A85F}" dt="2021-06-28T09:21:16.891" v="3785"/>
          <ac:spMkLst>
            <pc:docMk/>
            <pc:sldMk cId="45402657" sldId="1131"/>
            <ac:spMk id="9" creationId="{00000000-0000-0000-0000-000000000000}"/>
          </ac:spMkLst>
        </pc:spChg>
        <pc:spChg chg="mod">
          <ac:chgData name="Bruno Ribstein" userId="b81d010f-da2b-49a1-b06f-11093b5cc4be" providerId="ADAL" clId="{18D558CB-444D-40B7-B103-EF69F675A85F}" dt="2021-06-28T09:20:33.268" v="3781"/>
          <ac:spMkLst>
            <pc:docMk/>
            <pc:sldMk cId="45402657" sldId="1131"/>
            <ac:spMk id="10" creationId="{0FD3EC2B-353B-4EC0-A349-87F6E8E45FAB}"/>
          </ac:spMkLst>
        </pc:spChg>
      </pc:sldChg>
      <pc:sldChg chg="addSp delSp modSp add mod">
        <pc:chgData name="Bruno Ribstein" userId="b81d010f-da2b-49a1-b06f-11093b5cc4be" providerId="ADAL" clId="{18D558CB-444D-40B7-B103-EF69F675A85F}" dt="2021-06-28T09:21:16.891" v="3785"/>
        <pc:sldMkLst>
          <pc:docMk/>
          <pc:sldMk cId="2543361127" sldId="1132"/>
        </pc:sldMkLst>
        <pc:spChg chg="del">
          <ac:chgData name="Bruno Ribstein" userId="b81d010f-da2b-49a1-b06f-11093b5cc4be" providerId="ADAL" clId="{18D558CB-444D-40B7-B103-EF69F675A85F}" dt="2021-06-23T12:29:38.710" v="254" actId="478"/>
          <ac:spMkLst>
            <pc:docMk/>
            <pc:sldMk cId="2543361127" sldId="1132"/>
            <ac:spMk id="8" creationId="{0BB8846E-6729-4F29-A4F4-8D7A08A904CB}"/>
          </ac:spMkLst>
        </pc:spChg>
        <pc:spChg chg="add mod ord">
          <ac:chgData name="Bruno Ribstein" userId="b81d010f-da2b-49a1-b06f-11093b5cc4be" providerId="ADAL" clId="{18D558CB-444D-40B7-B103-EF69F675A85F}" dt="2021-06-24T06:58:34.633" v="3480" actId="1035"/>
          <ac:spMkLst>
            <pc:docMk/>
            <pc:sldMk cId="2543361127" sldId="1132"/>
            <ac:spMk id="8" creationId="{45631AED-9247-460F-9917-01B55586331B}"/>
          </ac:spMkLst>
        </pc:spChg>
        <pc:spChg chg="mod">
          <ac:chgData name="Bruno Ribstein" userId="b81d010f-da2b-49a1-b06f-11093b5cc4be" providerId="ADAL" clId="{18D558CB-444D-40B7-B103-EF69F675A85F}" dt="2021-06-28T09:21:16.891" v="3785"/>
          <ac:spMkLst>
            <pc:docMk/>
            <pc:sldMk cId="2543361127" sldId="1132"/>
            <ac:spMk id="9" creationId="{00000000-0000-0000-0000-000000000000}"/>
          </ac:spMkLst>
        </pc:spChg>
        <pc:spChg chg="mod">
          <ac:chgData name="Bruno Ribstein" userId="b81d010f-da2b-49a1-b06f-11093b5cc4be" providerId="ADAL" clId="{18D558CB-444D-40B7-B103-EF69F675A85F}" dt="2021-06-28T09:20:33.268" v="3781"/>
          <ac:spMkLst>
            <pc:docMk/>
            <pc:sldMk cId="2543361127" sldId="1132"/>
            <ac:spMk id="10" creationId="{0FD3EC2B-353B-4EC0-A349-87F6E8E45FAB}"/>
          </ac:spMkLst>
        </pc:spChg>
      </pc:sldChg>
      <pc:sldChg chg="modSp add mod">
        <pc:chgData name="Bruno Ribstein" userId="b81d010f-da2b-49a1-b06f-11093b5cc4be" providerId="ADAL" clId="{18D558CB-444D-40B7-B103-EF69F675A85F}" dt="2021-06-28T10:09:46.917" v="4047" actId="14100"/>
        <pc:sldMkLst>
          <pc:docMk/>
          <pc:sldMk cId="2697124931" sldId="1133"/>
        </pc:sldMkLst>
        <pc:spChg chg="mod">
          <ac:chgData name="Bruno Ribstein" userId="b81d010f-da2b-49a1-b06f-11093b5cc4be" providerId="ADAL" clId="{18D558CB-444D-40B7-B103-EF69F675A85F}" dt="2021-06-28T10:09:46.917" v="4047" actId="14100"/>
          <ac:spMkLst>
            <pc:docMk/>
            <pc:sldMk cId="2697124931" sldId="1133"/>
            <ac:spMk id="24" creationId="{146EE809-AA88-4A21-9BCA-3E88E4CCD017}"/>
          </ac:spMkLst>
        </pc:spChg>
        <pc:spChg chg="mod">
          <ac:chgData name="Bruno Ribstein" userId="b81d010f-da2b-49a1-b06f-11093b5cc4be" providerId="ADAL" clId="{18D558CB-444D-40B7-B103-EF69F675A85F}" dt="2021-06-28T09:21:16.891" v="3785"/>
          <ac:spMkLst>
            <pc:docMk/>
            <pc:sldMk cId="2697124931" sldId="1133"/>
            <ac:spMk id="19459" creationId="{00000000-0000-0000-0000-000000000000}"/>
          </ac:spMkLst>
        </pc:spChg>
        <pc:spChg chg="mod">
          <ac:chgData name="Bruno Ribstein" userId="b81d010f-da2b-49a1-b06f-11093b5cc4be" providerId="ADAL" clId="{18D558CB-444D-40B7-B103-EF69F675A85F}" dt="2021-06-28T09:20:33.268" v="3781"/>
          <ac:spMkLst>
            <pc:docMk/>
            <pc:sldMk cId="2697124931" sldId="1133"/>
            <ac:spMk id="19478" creationId="{00000000-0000-0000-0000-000000000000}"/>
          </ac:spMkLst>
        </pc:spChg>
      </pc:sldChg>
      <pc:sldChg chg="addSp delSp modSp add mod">
        <pc:chgData name="Bruno Ribstein" userId="b81d010f-da2b-49a1-b06f-11093b5cc4be" providerId="ADAL" clId="{18D558CB-444D-40B7-B103-EF69F675A85F}" dt="2021-06-28T09:21:16.891" v="3785"/>
        <pc:sldMkLst>
          <pc:docMk/>
          <pc:sldMk cId="3439495716" sldId="1134"/>
        </pc:sldMkLst>
        <pc:spChg chg="add mod topLvl">
          <ac:chgData name="Bruno Ribstein" userId="b81d010f-da2b-49a1-b06f-11093b5cc4be" providerId="ADAL" clId="{18D558CB-444D-40B7-B103-EF69F675A85F}" dt="2021-06-23T12:47:59.611" v="541" actId="1582"/>
          <ac:spMkLst>
            <pc:docMk/>
            <pc:sldMk cId="3439495716" sldId="1134"/>
            <ac:spMk id="8" creationId="{E88312C7-3B0B-4F8F-BFF1-986199032A2B}"/>
          </ac:spMkLst>
        </pc:spChg>
        <pc:spChg chg="add mod topLvl">
          <ac:chgData name="Bruno Ribstein" userId="b81d010f-da2b-49a1-b06f-11093b5cc4be" providerId="ADAL" clId="{18D558CB-444D-40B7-B103-EF69F675A85F}" dt="2021-06-23T12:47:50.857" v="539" actId="1582"/>
          <ac:spMkLst>
            <pc:docMk/>
            <pc:sldMk cId="3439495716" sldId="1134"/>
            <ac:spMk id="9" creationId="{6B19DEA4-9692-45E9-8C5F-5866ECC97F3C}"/>
          </ac:spMkLst>
        </pc:spChg>
        <pc:spChg chg="add mod topLvl">
          <ac:chgData name="Bruno Ribstein" userId="b81d010f-da2b-49a1-b06f-11093b5cc4be" providerId="ADAL" clId="{18D558CB-444D-40B7-B103-EF69F675A85F}" dt="2021-06-23T12:47:59.611" v="541" actId="1582"/>
          <ac:spMkLst>
            <pc:docMk/>
            <pc:sldMk cId="3439495716" sldId="1134"/>
            <ac:spMk id="10" creationId="{26AF538C-99D9-4819-A6A5-35934174BBCD}"/>
          </ac:spMkLst>
        </pc:spChg>
        <pc:spChg chg="add mod topLvl">
          <ac:chgData name="Bruno Ribstein" userId="b81d010f-da2b-49a1-b06f-11093b5cc4be" providerId="ADAL" clId="{18D558CB-444D-40B7-B103-EF69F675A85F}" dt="2021-06-23T12:47:13.750" v="534" actId="207"/>
          <ac:spMkLst>
            <pc:docMk/>
            <pc:sldMk cId="3439495716" sldId="1134"/>
            <ac:spMk id="11" creationId="{631AB10D-1B87-4B6C-91C7-F061AE65EBC1}"/>
          </ac:spMkLst>
        </pc:spChg>
        <pc:spChg chg="add mod topLvl">
          <ac:chgData name="Bruno Ribstein" userId="b81d010f-da2b-49a1-b06f-11093b5cc4be" providerId="ADAL" clId="{18D558CB-444D-40B7-B103-EF69F675A85F}" dt="2021-06-23T12:54:18.683" v="627" actId="207"/>
          <ac:spMkLst>
            <pc:docMk/>
            <pc:sldMk cId="3439495716" sldId="1134"/>
            <ac:spMk id="12" creationId="{CECD8834-69E1-4F8D-AA0A-8D3697E17B64}"/>
          </ac:spMkLst>
        </pc:spChg>
        <pc:spChg chg="add mod topLvl">
          <ac:chgData name="Bruno Ribstein" userId="b81d010f-da2b-49a1-b06f-11093b5cc4be" providerId="ADAL" clId="{18D558CB-444D-40B7-B103-EF69F675A85F}" dt="2021-06-23T12:47:19.923" v="535" actId="207"/>
          <ac:spMkLst>
            <pc:docMk/>
            <pc:sldMk cId="3439495716" sldId="1134"/>
            <ac:spMk id="13" creationId="{E5F8AFE1-813D-4C78-B381-6E7C733C9AF7}"/>
          </ac:spMkLst>
        </pc:spChg>
        <pc:spChg chg="add mod topLvl">
          <ac:chgData name="Bruno Ribstein" userId="b81d010f-da2b-49a1-b06f-11093b5cc4be" providerId="ADAL" clId="{18D558CB-444D-40B7-B103-EF69F675A85F}" dt="2021-06-23T12:47:50.857" v="539" actId="1582"/>
          <ac:spMkLst>
            <pc:docMk/>
            <pc:sldMk cId="3439495716" sldId="1134"/>
            <ac:spMk id="14" creationId="{F6B69A6D-9727-4901-B863-C620EDD50E57}"/>
          </ac:spMkLst>
        </pc:spChg>
        <pc:spChg chg="add mod">
          <ac:chgData name="Bruno Ribstein" userId="b81d010f-da2b-49a1-b06f-11093b5cc4be" providerId="ADAL" clId="{18D558CB-444D-40B7-B103-EF69F675A85F}" dt="2021-06-23T13:10:34.877" v="855" actId="1076"/>
          <ac:spMkLst>
            <pc:docMk/>
            <pc:sldMk cId="3439495716" sldId="1134"/>
            <ac:spMk id="16" creationId="{40D7BD23-C688-427F-B021-FCCB21A7CE51}"/>
          </ac:spMkLst>
        </pc:spChg>
        <pc:spChg chg="add del mod">
          <ac:chgData name="Bruno Ribstein" userId="b81d010f-da2b-49a1-b06f-11093b5cc4be" providerId="ADAL" clId="{18D558CB-444D-40B7-B103-EF69F675A85F}" dt="2021-06-23T13:10:37.971" v="856" actId="478"/>
          <ac:spMkLst>
            <pc:docMk/>
            <pc:sldMk cId="3439495716" sldId="1134"/>
            <ac:spMk id="17" creationId="{0561EFCB-5F51-4F2A-B66E-86D49DE62AB6}"/>
          </ac:spMkLst>
        </pc:spChg>
        <pc:spChg chg="mod">
          <ac:chgData name="Bruno Ribstein" userId="b81d010f-da2b-49a1-b06f-11093b5cc4be" providerId="ADAL" clId="{18D558CB-444D-40B7-B103-EF69F675A85F}" dt="2021-06-28T09:20:58.304" v="3783"/>
          <ac:spMkLst>
            <pc:docMk/>
            <pc:sldMk cId="3439495716" sldId="1134"/>
            <ac:spMk id="24" creationId="{146EE809-AA88-4A21-9BCA-3E88E4CCD017}"/>
          </ac:spMkLst>
        </pc:spChg>
        <pc:spChg chg="mod">
          <ac:chgData name="Bruno Ribstein" userId="b81d010f-da2b-49a1-b06f-11093b5cc4be" providerId="ADAL" clId="{18D558CB-444D-40B7-B103-EF69F675A85F}" dt="2021-06-28T09:21:16.891" v="3785"/>
          <ac:spMkLst>
            <pc:docMk/>
            <pc:sldMk cId="3439495716" sldId="1134"/>
            <ac:spMk id="19459" creationId="{00000000-0000-0000-0000-000000000000}"/>
          </ac:spMkLst>
        </pc:spChg>
        <pc:spChg chg="mod">
          <ac:chgData name="Bruno Ribstein" userId="b81d010f-da2b-49a1-b06f-11093b5cc4be" providerId="ADAL" clId="{18D558CB-444D-40B7-B103-EF69F675A85F}" dt="2021-06-28T09:20:33.268" v="3781"/>
          <ac:spMkLst>
            <pc:docMk/>
            <pc:sldMk cId="3439495716" sldId="1134"/>
            <ac:spMk id="19478" creationId="{00000000-0000-0000-0000-000000000000}"/>
          </ac:spMkLst>
        </pc:spChg>
        <pc:grpChg chg="add del mod">
          <ac:chgData name="Bruno Ribstein" userId="b81d010f-da2b-49a1-b06f-11093b5cc4be" providerId="ADAL" clId="{18D558CB-444D-40B7-B103-EF69F675A85F}" dt="2021-06-23T12:46:53.921" v="533" actId="165"/>
          <ac:grpSpMkLst>
            <pc:docMk/>
            <pc:sldMk cId="3439495716" sldId="1134"/>
            <ac:grpSpMk id="2" creationId="{73C1467F-8BC4-40FA-A5BF-DBD02857FDAC}"/>
          </ac:grpSpMkLst>
        </pc:grpChg>
        <pc:cxnChg chg="add mod">
          <ac:chgData name="Bruno Ribstein" userId="b81d010f-da2b-49a1-b06f-11093b5cc4be" providerId="ADAL" clId="{18D558CB-444D-40B7-B103-EF69F675A85F}" dt="2021-06-23T13:10:34.877" v="855" actId="1076"/>
          <ac:cxnSpMkLst>
            <pc:docMk/>
            <pc:sldMk cId="3439495716" sldId="1134"/>
            <ac:cxnSpMk id="18" creationId="{C5675A7E-CEE6-4241-89E8-B3D31A89051A}"/>
          </ac:cxnSpMkLst>
        </pc:cxnChg>
        <pc:cxnChg chg="add del mod">
          <ac:chgData name="Bruno Ribstein" userId="b81d010f-da2b-49a1-b06f-11093b5cc4be" providerId="ADAL" clId="{18D558CB-444D-40B7-B103-EF69F675A85F}" dt="2021-06-23T13:10:42.064" v="857" actId="478"/>
          <ac:cxnSpMkLst>
            <pc:docMk/>
            <pc:sldMk cId="3439495716" sldId="1134"/>
            <ac:cxnSpMk id="19" creationId="{C6C2E92F-F304-45AF-A98C-1D8E0966C29C}"/>
          </ac:cxnSpMkLst>
        </pc:cxnChg>
      </pc:sldChg>
      <pc:sldChg chg="addSp modSp add mod">
        <pc:chgData name="Bruno Ribstein" userId="b81d010f-da2b-49a1-b06f-11093b5cc4be" providerId="ADAL" clId="{18D558CB-444D-40B7-B103-EF69F675A85F}" dt="2021-06-28T09:21:16.891" v="3785"/>
        <pc:sldMkLst>
          <pc:docMk/>
          <pc:sldMk cId="944023930" sldId="1135"/>
        </pc:sldMkLst>
        <pc:spChg chg="mod">
          <ac:chgData name="Bruno Ribstein" userId="b81d010f-da2b-49a1-b06f-11093b5cc4be" providerId="ADAL" clId="{18D558CB-444D-40B7-B103-EF69F675A85F}" dt="2021-06-23T12:58:44.327" v="660" actId="207"/>
          <ac:spMkLst>
            <pc:docMk/>
            <pc:sldMk cId="944023930" sldId="1135"/>
            <ac:spMk id="11" creationId="{631AB10D-1B87-4B6C-91C7-F061AE65EBC1}"/>
          </ac:spMkLst>
        </pc:spChg>
        <pc:spChg chg="mod">
          <ac:chgData name="Bruno Ribstein" userId="b81d010f-da2b-49a1-b06f-11093b5cc4be" providerId="ADAL" clId="{18D558CB-444D-40B7-B103-EF69F675A85F}" dt="2021-06-23T12:58:30.334" v="658" actId="207"/>
          <ac:spMkLst>
            <pc:docMk/>
            <pc:sldMk cId="944023930" sldId="1135"/>
            <ac:spMk id="12" creationId="{CECD8834-69E1-4F8D-AA0A-8D3697E17B64}"/>
          </ac:spMkLst>
        </pc:spChg>
        <pc:spChg chg="mod">
          <ac:chgData name="Bruno Ribstein" userId="b81d010f-da2b-49a1-b06f-11093b5cc4be" providerId="ADAL" clId="{18D558CB-444D-40B7-B103-EF69F675A85F}" dt="2021-06-23T12:58:37.446" v="659" actId="207"/>
          <ac:spMkLst>
            <pc:docMk/>
            <pc:sldMk cId="944023930" sldId="1135"/>
            <ac:spMk id="13" creationId="{E5F8AFE1-813D-4C78-B381-6E7C733C9AF7}"/>
          </ac:spMkLst>
        </pc:spChg>
        <pc:spChg chg="add mod">
          <ac:chgData name="Bruno Ribstein" userId="b81d010f-da2b-49a1-b06f-11093b5cc4be" providerId="ADAL" clId="{18D558CB-444D-40B7-B103-EF69F675A85F}" dt="2021-06-23T12:57:10.973" v="646" actId="1076"/>
          <ac:spMkLst>
            <pc:docMk/>
            <pc:sldMk cId="944023930" sldId="1135"/>
            <ac:spMk id="15" creationId="{3F59C432-116C-4EA5-92EC-C64D21F32746}"/>
          </ac:spMkLst>
        </pc:spChg>
        <pc:spChg chg="add mod">
          <ac:chgData name="Bruno Ribstein" userId="b81d010f-da2b-49a1-b06f-11093b5cc4be" providerId="ADAL" clId="{18D558CB-444D-40B7-B103-EF69F675A85F}" dt="2021-06-23T12:57:10.973" v="646" actId="1076"/>
          <ac:spMkLst>
            <pc:docMk/>
            <pc:sldMk cId="944023930" sldId="1135"/>
            <ac:spMk id="16" creationId="{948273A2-9EDC-42DE-909A-E8A7D966DFE7}"/>
          </ac:spMkLst>
        </pc:spChg>
        <pc:spChg chg="add mod">
          <ac:chgData name="Bruno Ribstein" userId="b81d010f-da2b-49a1-b06f-11093b5cc4be" providerId="ADAL" clId="{18D558CB-444D-40B7-B103-EF69F675A85F}" dt="2021-06-23T12:57:10.973" v="646" actId="1076"/>
          <ac:spMkLst>
            <pc:docMk/>
            <pc:sldMk cId="944023930" sldId="1135"/>
            <ac:spMk id="17" creationId="{8236686E-FC4D-4D13-94AE-DC183DE35A7B}"/>
          </ac:spMkLst>
        </pc:spChg>
        <pc:spChg chg="mod">
          <ac:chgData name="Bruno Ribstein" userId="b81d010f-da2b-49a1-b06f-11093b5cc4be" providerId="ADAL" clId="{18D558CB-444D-40B7-B103-EF69F675A85F}" dt="2021-06-28T09:20:58.304" v="3783"/>
          <ac:spMkLst>
            <pc:docMk/>
            <pc:sldMk cId="944023930" sldId="1135"/>
            <ac:spMk id="24" creationId="{146EE809-AA88-4A21-9BCA-3E88E4CCD017}"/>
          </ac:spMkLst>
        </pc:spChg>
        <pc:spChg chg="add mod">
          <ac:chgData name="Bruno Ribstein" userId="b81d010f-da2b-49a1-b06f-11093b5cc4be" providerId="ADAL" clId="{18D558CB-444D-40B7-B103-EF69F675A85F}" dt="2021-06-23T13:10:25.693" v="853" actId="1076"/>
          <ac:spMkLst>
            <pc:docMk/>
            <pc:sldMk cId="944023930" sldId="1135"/>
            <ac:spMk id="29" creationId="{206D844D-8044-42BD-9449-889A4A95B26B}"/>
          </ac:spMkLst>
        </pc:spChg>
        <pc:spChg chg="add mod">
          <ac:chgData name="Bruno Ribstein" userId="b81d010f-da2b-49a1-b06f-11093b5cc4be" providerId="ADAL" clId="{18D558CB-444D-40B7-B103-EF69F675A85F}" dt="2021-06-23T13:10:25.693" v="853" actId="1076"/>
          <ac:spMkLst>
            <pc:docMk/>
            <pc:sldMk cId="944023930" sldId="1135"/>
            <ac:spMk id="30" creationId="{DB476AE4-7003-4C4E-B0F7-0ED6CA74E873}"/>
          </ac:spMkLst>
        </pc:spChg>
        <pc:spChg chg="mod">
          <ac:chgData name="Bruno Ribstein" userId="b81d010f-da2b-49a1-b06f-11093b5cc4be" providerId="ADAL" clId="{18D558CB-444D-40B7-B103-EF69F675A85F}" dt="2021-06-28T09:21:16.891" v="3785"/>
          <ac:spMkLst>
            <pc:docMk/>
            <pc:sldMk cId="944023930" sldId="1135"/>
            <ac:spMk id="19459" creationId="{00000000-0000-0000-0000-000000000000}"/>
          </ac:spMkLst>
        </pc:spChg>
        <pc:spChg chg="mod">
          <ac:chgData name="Bruno Ribstein" userId="b81d010f-da2b-49a1-b06f-11093b5cc4be" providerId="ADAL" clId="{18D558CB-444D-40B7-B103-EF69F675A85F}" dt="2021-06-28T09:20:33.268" v="3781"/>
          <ac:spMkLst>
            <pc:docMk/>
            <pc:sldMk cId="944023930" sldId="1135"/>
            <ac:spMk id="19478" creationId="{00000000-0000-0000-0000-000000000000}"/>
          </ac:spMkLst>
        </pc:spChg>
        <pc:cxnChg chg="add mod">
          <ac:chgData name="Bruno Ribstein" userId="b81d010f-da2b-49a1-b06f-11093b5cc4be" providerId="ADAL" clId="{18D558CB-444D-40B7-B103-EF69F675A85F}" dt="2021-06-23T12:59:32.715" v="671" actId="14100"/>
          <ac:cxnSpMkLst>
            <pc:docMk/>
            <pc:sldMk cId="944023930" sldId="1135"/>
            <ac:cxnSpMk id="3" creationId="{071264FD-BDA4-480A-B584-3B1EB529AB7D}"/>
          </ac:cxnSpMkLst>
        </pc:cxnChg>
        <pc:cxnChg chg="add mod">
          <ac:chgData name="Bruno Ribstein" userId="b81d010f-da2b-49a1-b06f-11093b5cc4be" providerId="ADAL" clId="{18D558CB-444D-40B7-B103-EF69F675A85F}" dt="2021-06-23T12:59:35.245" v="672" actId="14100"/>
          <ac:cxnSpMkLst>
            <pc:docMk/>
            <pc:sldMk cId="944023930" sldId="1135"/>
            <ac:cxnSpMk id="21" creationId="{AE851F3B-F7FC-48DE-868F-CE3B53B172AF}"/>
          </ac:cxnSpMkLst>
        </pc:cxnChg>
        <pc:cxnChg chg="add mod">
          <ac:chgData name="Bruno Ribstein" userId="b81d010f-da2b-49a1-b06f-11093b5cc4be" providerId="ADAL" clId="{18D558CB-444D-40B7-B103-EF69F675A85F}" dt="2021-06-23T12:59:40.789" v="675" actId="14100"/>
          <ac:cxnSpMkLst>
            <pc:docMk/>
            <pc:sldMk cId="944023930" sldId="1135"/>
            <ac:cxnSpMk id="26" creationId="{02D2DEAB-5465-4F2D-B5F1-33448D4259FC}"/>
          </ac:cxnSpMkLst>
        </pc:cxnChg>
        <pc:cxnChg chg="add mod">
          <ac:chgData name="Bruno Ribstein" userId="b81d010f-da2b-49a1-b06f-11093b5cc4be" providerId="ADAL" clId="{18D558CB-444D-40B7-B103-EF69F675A85F}" dt="2021-06-23T13:10:25.693" v="853" actId="1076"/>
          <ac:cxnSpMkLst>
            <pc:docMk/>
            <pc:sldMk cId="944023930" sldId="1135"/>
            <ac:cxnSpMk id="31" creationId="{8C7CE10C-FFD5-4AF5-8330-128C74CE44B7}"/>
          </ac:cxnSpMkLst>
        </pc:cxnChg>
        <pc:cxnChg chg="add mod">
          <ac:chgData name="Bruno Ribstein" userId="b81d010f-da2b-49a1-b06f-11093b5cc4be" providerId="ADAL" clId="{18D558CB-444D-40B7-B103-EF69F675A85F}" dt="2021-06-23T13:10:25.693" v="853" actId="1076"/>
          <ac:cxnSpMkLst>
            <pc:docMk/>
            <pc:sldMk cId="944023930" sldId="1135"/>
            <ac:cxnSpMk id="32" creationId="{9746316B-620C-462A-BCB2-BE82D6A5A2FA}"/>
          </ac:cxnSpMkLst>
        </pc:cxnChg>
      </pc:sldChg>
      <pc:sldChg chg="add del">
        <pc:chgData name="Bruno Ribstein" userId="b81d010f-da2b-49a1-b06f-11093b5cc4be" providerId="ADAL" clId="{18D558CB-444D-40B7-B103-EF69F675A85F}" dt="2021-06-23T12:59:50.848" v="676" actId="2696"/>
        <pc:sldMkLst>
          <pc:docMk/>
          <pc:sldMk cId="1728452711" sldId="1136"/>
        </pc:sldMkLst>
      </pc:sldChg>
      <pc:sldChg chg="addSp delSp modSp add mod ord">
        <pc:chgData name="Bruno Ribstein" userId="b81d010f-da2b-49a1-b06f-11093b5cc4be" providerId="ADAL" clId="{18D558CB-444D-40B7-B103-EF69F675A85F}" dt="2021-06-28T09:21:16.891" v="3785"/>
        <pc:sldMkLst>
          <pc:docMk/>
          <pc:sldMk cId="3648489752" sldId="1136"/>
        </pc:sldMkLst>
        <pc:spChg chg="mod">
          <ac:chgData name="Bruno Ribstein" userId="b81d010f-da2b-49a1-b06f-11093b5cc4be" providerId="ADAL" clId="{18D558CB-444D-40B7-B103-EF69F675A85F}" dt="2021-06-23T13:04:36.501" v="715" actId="1076"/>
          <ac:spMkLst>
            <pc:docMk/>
            <pc:sldMk cId="3648489752" sldId="1136"/>
            <ac:spMk id="15" creationId="{3F59C432-116C-4EA5-92EC-C64D21F32746}"/>
          </ac:spMkLst>
        </pc:spChg>
        <pc:spChg chg="mod">
          <ac:chgData name="Bruno Ribstein" userId="b81d010f-da2b-49a1-b06f-11093b5cc4be" providerId="ADAL" clId="{18D558CB-444D-40B7-B103-EF69F675A85F}" dt="2021-06-23T13:05:13.628" v="723" actId="1076"/>
          <ac:spMkLst>
            <pc:docMk/>
            <pc:sldMk cId="3648489752" sldId="1136"/>
            <ac:spMk id="16" creationId="{948273A2-9EDC-42DE-909A-E8A7D966DFE7}"/>
          </ac:spMkLst>
        </pc:spChg>
        <pc:spChg chg="mod">
          <ac:chgData name="Bruno Ribstein" userId="b81d010f-da2b-49a1-b06f-11093b5cc4be" providerId="ADAL" clId="{18D558CB-444D-40B7-B103-EF69F675A85F}" dt="2021-06-23T13:04:56.340" v="719" actId="1076"/>
          <ac:spMkLst>
            <pc:docMk/>
            <pc:sldMk cId="3648489752" sldId="1136"/>
            <ac:spMk id="17" creationId="{8236686E-FC4D-4D13-94AE-DC183DE35A7B}"/>
          </ac:spMkLst>
        </pc:spChg>
        <pc:spChg chg="mod">
          <ac:chgData name="Bruno Ribstein" userId="b81d010f-da2b-49a1-b06f-11093b5cc4be" providerId="ADAL" clId="{18D558CB-444D-40B7-B103-EF69F675A85F}" dt="2021-06-23T13:24:42.953" v="1211" actId="20577"/>
          <ac:spMkLst>
            <pc:docMk/>
            <pc:sldMk cId="3648489752" sldId="1136"/>
            <ac:spMk id="24" creationId="{146EE809-AA88-4A21-9BCA-3E88E4CCD017}"/>
          </ac:spMkLst>
        </pc:spChg>
        <pc:spChg chg="add mod">
          <ac:chgData name="Bruno Ribstein" userId="b81d010f-da2b-49a1-b06f-11093b5cc4be" providerId="ADAL" clId="{18D558CB-444D-40B7-B103-EF69F675A85F}" dt="2021-06-23T13:17:06.937" v="981" actId="1036"/>
          <ac:spMkLst>
            <pc:docMk/>
            <pc:sldMk cId="3648489752" sldId="1136"/>
            <ac:spMk id="44" creationId="{B186042B-30BD-4CA4-8509-7853D9E9E8E7}"/>
          </ac:spMkLst>
        </pc:spChg>
        <pc:spChg chg="add mod">
          <ac:chgData name="Bruno Ribstein" userId="b81d010f-da2b-49a1-b06f-11093b5cc4be" providerId="ADAL" clId="{18D558CB-444D-40B7-B103-EF69F675A85F}" dt="2021-06-23T13:17:06.937" v="981" actId="1036"/>
          <ac:spMkLst>
            <pc:docMk/>
            <pc:sldMk cId="3648489752" sldId="1136"/>
            <ac:spMk id="45" creationId="{097B58F7-5631-4EDA-83D0-3AEE13A833D0}"/>
          </ac:spMkLst>
        </pc:spChg>
        <pc:spChg chg="add del mod">
          <ac:chgData name="Bruno Ribstein" userId="b81d010f-da2b-49a1-b06f-11093b5cc4be" providerId="ADAL" clId="{18D558CB-444D-40B7-B103-EF69F675A85F}" dt="2021-06-23T13:26:52.375" v="1324" actId="478"/>
          <ac:spMkLst>
            <pc:docMk/>
            <pc:sldMk cId="3648489752" sldId="1136"/>
            <ac:spMk id="58" creationId="{5E127D0F-9F66-437F-9EDA-FD4F623459BF}"/>
          </ac:spMkLst>
        </pc:spChg>
        <pc:spChg chg="add mod">
          <ac:chgData name="Bruno Ribstein" userId="b81d010f-da2b-49a1-b06f-11093b5cc4be" providerId="ADAL" clId="{18D558CB-444D-40B7-B103-EF69F675A85F}" dt="2021-06-23T13:27:50.017" v="1330" actId="20577"/>
          <ac:spMkLst>
            <pc:docMk/>
            <pc:sldMk cId="3648489752" sldId="1136"/>
            <ac:spMk id="62" creationId="{95E75E45-B98D-4A05-BEB4-D2D503287780}"/>
          </ac:spMkLst>
        </pc:spChg>
        <pc:spChg chg="add mod">
          <ac:chgData name="Bruno Ribstein" userId="b81d010f-da2b-49a1-b06f-11093b5cc4be" providerId="ADAL" clId="{18D558CB-444D-40B7-B103-EF69F675A85F}" dt="2021-06-23T13:25:00.076" v="1214" actId="1076"/>
          <ac:spMkLst>
            <pc:docMk/>
            <pc:sldMk cId="3648489752" sldId="1136"/>
            <ac:spMk id="66" creationId="{1751A017-4A43-4E8A-BAE3-4DE429E7F8ED}"/>
          </ac:spMkLst>
        </pc:spChg>
        <pc:spChg chg="add mod">
          <ac:chgData name="Bruno Ribstein" userId="b81d010f-da2b-49a1-b06f-11093b5cc4be" providerId="ADAL" clId="{18D558CB-444D-40B7-B103-EF69F675A85F}" dt="2021-06-23T13:25:05.499" v="1215" actId="1076"/>
          <ac:spMkLst>
            <pc:docMk/>
            <pc:sldMk cId="3648489752" sldId="1136"/>
            <ac:spMk id="70" creationId="{84F39462-9A3B-4716-8C2F-06C10CB0C3DD}"/>
          </ac:spMkLst>
        </pc:spChg>
        <pc:spChg chg="mod">
          <ac:chgData name="Bruno Ribstein" userId="b81d010f-da2b-49a1-b06f-11093b5cc4be" providerId="ADAL" clId="{18D558CB-444D-40B7-B103-EF69F675A85F}" dt="2021-06-28T09:21:16.891" v="3785"/>
          <ac:spMkLst>
            <pc:docMk/>
            <pc:sldMk cId="3648489752" sldId="1136"/>
            <ac:spMk id="19459" creationId="{00000000-0000-0000-0000-000000000000}"/>
          </ac:spMkLst>
        </pc:spChg>
        <pc:spChg chg="add mod">
          <ac:chgData name="Bruno Ribstein" userId="b81d010f-da2b-49a1-b06f-11093b5cc4be" providerId="ADAL" clId="{18D558CB-444D-40B7-B103-EF69F675A85F}" dt="2021-06-23T13:17:06.937" v="981" actId="1036"/>
          <ac:spMkLst>
            <pc:docMk/>
            <pc:sldMk cId="3648489752" sldId="1136"/>
            <ac:spMk id="19463" creationId="{9DED3A87-E05F-484B-9EBF-A7AC9C30CC8C}"/>
          </ac:spMkLst>
        </pc:spChg>
        <pc:spChg chg="mod">
          <ac:chgData name="Bruno Ribstein" userId="b81d010f-da2b-49a1-b06f-11093b5cc4be" providerId="ADAL" clId="{18D558CB-444D-40B7-B103-EF69F675A85F}" dt="2021-06-28T09:20:33.268" v="3781"/>
          <ac:spMkLst>
            <pc:docMk/>
            <pc:sldMk cId="3648489752" sldId="1136"/>
            <ac:spMk id="19478" creationId="{00000000-0000-0000-0000-000000000000}"/>
          </ac:spMkLst>
        </pc:spChg>
        <pc:cxnChg chg="del mod">
          <ac:chgData name="Bruno Ribstein" userId="b81d010f-da2b-49a1-b06f-11093b5cc4be" providerId="ADAL" clId="{18D558CB-444D-40B7-B103-EF69F675A85F}" dt="2021-06-23T13:02:57.895" v="699" actId="478"/>
          <ac:cxnSpMkLst>
            <pc:docMk/>
            <pc:sldMk cId="3648489752" sldId="1136"/>
            <ac:cxnSpMk id="3" creationId="{071264FD-BDA4-480A-B584-3B1EB529AB7D}"/>
          </ac:cxnSpMkLst>
        </pc:cxnChg>
        <pc:cxnChg chg="del mod">
          <ac:chgData name="Bruno Ribstein" userId="b81d010f-da2b-49a1-b06f-11093b5cc4be" providerId="ADAL" clId="{18D558CB-444D-40B7-B103-EF69F675A85F}" dt="2021-06-23T13:02:57.030" v="698" actId="478"/>
          <ac:cxnSpMkLst>
            <pc:docMk/>
            <pc:sldMk cId="3648489752" sldId="1136"/>
            <ac:cxnSpMk id="21" creationId="{AE851F3B-F7FC-48DE-868F-CE3B53B172AF}"/>
          </ac:cxnSpMkLst>
        </pc:cxnChg>
        <pc:cxnChg chg="add mod">
          <ac:chgData name="Bruno Ribstein" userId="b81d010f-da2b-49a1-b06f-11093b5cc4be" providerId="ADAL" clId="{18D558CB-444D-40B7-B103-EF69F675A85F}" dt="2021-06-23T13:03:07.973" v="700"/>
          <ac:cxnSpMkLst>
            <pc:docMk/>
            <pc:sldMk cId="3648489752" sldId="1136"/>
            <ac:cxnSpMk id="25" creationId="{BB679AF6-7818-4699-9A34-916AC4357805}"/>
          </ac:cxnSpMkLst>
        </pc:cxnChg>
        <pc:cxnChg chg="del mod">
          <ac:chgData name="Bruno Ribstein" userId="b81d010f-da2b-49a1-b06f-11093b5cc4be" providerId="ADAL" clId="{18D558CB-444D-40B7-B103-EF69F675A85F}" dt="2021-06-23T13:02:55.909" v="697" actId="478"/>
          <ac:cxnSpMkLst>
            <pc:docMk/>
            <pc:sldMk cId="3648489752" sldId="1136"/>
            <ac:cxnSpMk id="26" creationId="{02D2DEAB-5465-4F2D-B5F1-33448D4259FC}"/>
          </ac:cxnSpMkLst>
        </pc:cxnChg>
        <pc:cxnChg chg="add mod">
          <ac:chgData name="Bruno Ribstein" userId="b81d010f-da2b-49a1-b06f-11093b5cc4be" providerId="ADAL" clId="{18D558CB-444D-40B7-B103-EF69F675A85F}" dt="2021-06-23T13:03:07.973" v="700"/>
          <ac:cxnSpMkLst>
            <pc:docMk/>
            <pc:sldMk cId="3648489752" sldId="1136"/>
            <ac:cxnSpMk id="27" creationId="{6CDDB2F2-81C7-480B-B219-6E2E849782D6}"/>
          </ac:cxnSpMkLst>
        </pc:cxnChg>
        <pc:cxnChg chg="add mod">
          <ac:chgData name="Bruno Ribstein" userId="b81d010f-da2b-49a1-b06f-11093b5cc4be" providerId="ADAL" clId="{18D558CB-444D-40B7-B103-EF69F675A85F}" dt="2021-06-23T13:03:07.973" v="700"/>
          <ac:cxnSpMkLst>
            <pc:docMk/>
            <pc:sldMk cId="3648489752" sldId="1136"/>
            <ac:cxnSpMk id="28" creationId="{FD12D92F-3779-4D40-89D9-4C53A084BBCD}"/>
          </ac:cxnSpMkLst>
        </pc:cxnChg>
        <pc:cxnChg chg="add mod">
          <ac:chgData name="Bruno Ribstein" userId="b81d010f-da2b-49a1-b06f-11093b5cc4be" providerId="ADAL" clId="{18D558CB-444D-40B7-B103-EF69F675A85F}" dt="2021-06-23T13:05:06.139" v="721" actId="14100"/>
          <ac:cxnSpMkLst>
            <pc:docMk/>
            <pc:sldMk cId="3648489752" sldId="1136"/>
            <ac:cxnSpMk id="29" creationId="{3C9CAC7F-4BF1-4DB1-963C-73139B75590E}"/>
          </ac:cxnSpMkLst>
        </pc:cxnChg>
        <pc:cxnChg chg="add mod">
          <ac:chgData name="Bruno Ribstein" userId="b81d010f-da2b-49a1-b06f-11093b5cc4be" providerId="ADAL" clId="{18D558CB-444D-40B7-B103-EF69F675A85F}" dt="2021-06-23T13:05:08.979" v="722" actId="14100"/>
          <ac:cxnSpMkLst>
            <pc:docMk/>
            <pc:sldMk cId="3648489752" sldId="1136"/>
            <ac:cxnSpMk id="30" creationId="{29F2A528-1678-4375-A0CC-E2AC5134B15B}"/>
          </ac:cxnSpMkLst>
        </pc:cxnChg>
        <pc:cxnChg chg="add mod">
          <ac:chgData name="Bruno Ribstein" userId="b81d010f-da2b-49a1-b06f-11093b5cc4be" providerId="ADAL" clId="{18D558CB-444D-40B7-B103-EF69F675A85F}" dt="2021-06-23T13:05:18.428" v="724" actId="14100"/>
          <ac:cxnSpMkLst>
            <pc:docMk/>
            <pc:sldMk cId="3648489752" sldId="1136"/>
            <ac:cxnSpMk id="31" creationId="{CE7F3853-135F-4489-894C-57659C1C42DD}"/>
          </ac:cxnSpMkLst>
        </pc:cxnChg>
        <pc:cxnChg chg="add mod">
          <ac:chgData name="Bruno Ribstein" userId="b81d010f-da2b-49a1-b06f-11093b5cc4be" providerId="ADAL" clId="{18D558CB-444D-40B7-B103-EF69F675A85F}" dt="2021-06-23T13:17:06.937" v="981" actId="1036"/>
          <ac:cxnSpMkLst>
            <pc:docMk/>
            <pc:sldMk cId="3648489752" sldId="1136"/>
            <ac:cxnSpMk id="46" creationId="{C63A063C-0F17-4DBE-8381-82B430F7B412}"/>
          </ac:cxnSpMkLst>
        </pc:cxnChg>
        <pc:cxnChg chg="add mod">
          <ac:chgData name="Bruno Ribstein" userId="b81d010f-da2b-49a1-b06f-11093b5cc4be" providerId="ADAL" clId="{18D558CB-444D-40B7-B103-EF69F675A85F}" dt="2021-06-23T13:17:06.937" v="981" actId="1036"/>
          <ac:cxnSpMkLst>
            <pc:docMk/>
            <pc:sldMk cId="3648489752" sldId="1136"/>
            <ac:cxnSpMk id="49" creationId="{EB004D0E-D2D1-4F4B-AAF2-5CDCBA7D7B10}"/>
          </ac:cxnSpMkLst>
        </pc:cxnChg>
        <pc:cxnChg chg="add mod">
          <ac:chgData name="Bruno Ribstein" userId="b81d010f-da2b-49a1-b06f-11093b5cc4be" providerId="ADAL" clId="{18D558CB-444D-40B7-B103-EF69F675A85F}" dt="2021-06-23T13:17:06.937" v="981" actId="1036"/>
          <ac:cxnSpMkLst>
            <pc:docMk/>
            <pc:sldMk cId="3648489752" sldId="1136"/>
            <ac:cxnSpMk id="53" creationId="{DA69F311-2477-4BAF-8E0C-02655C1A11C1}"/>
          </ac:cxnSpMkLst>
        </pc:cxnChg>
        <pc:cxnChg chg="add del mod">
          <ac:chgData name="Bruno Ribstein" userId="b81d010f-da2b-49a1-b06f-11093b5cc4be" providerId="ADAL" clId="{18D558CB-444D-40B7-B103-EF69F675A85F}" dt="2021-06-23T13:26:54.657" v="1325" actId="478"/>
          <ac:cxnSpMkLst>
            <pc:docMk/>
            <pc:sldMk cId="3648489752" sldId="1136"/>
            <ac:cxnSpMk id="59" creationId="{29FC6DC6-4700-4E7A-89D6-D4041DCA46E1}"/>
          </ac:cxnSpMkLst>
        </pc:cxnChg>
        <pc:cxnChg chg="add mod">
          <ac:chgData name="Bruno Ribstein" userId="b81d010f-da2b-49a1-b06f-11093b5cc4be" providerId="ADAL" clId="{18D558CB-444D-40B7-B103-EF69F675A85F}" dt="2021-06-23T13:27:09.516" v="1327" actId="14100"/>
          <ac:cxnSpMkLst>
            <pc:docMk/>
            <pc:sldMk cId="3648489752" sldId="1136"/>
            <ac:cxnSpMk id="63" creationId="{DBAA2F90-E1AD-45C3-8CBB-239523D3DF9B}"/>
          </ac:cxnSpMkLst>
        </pc:cxnChg>
        <pc:cxnChg chg="add mod">
          <ac:chgData name="Bruno Ribstein" userId="b81d010f-da2b-49a1-b06f-11093b5cc4be" providerId="ADAL" clId="{18D558CB-444D-40B7-B103-EF69F675A85F}" dt="2021-06-23T13:25:00.076" v="1214" actId="1076"/>
          <ac:cxnSpMkLst>
            <pc:docMk/>
            <pc:sldMk cId="3648489752" sldId="1136"/>
            <ac:cxnSpMk id="67" creationId="{1B2F5863-6C9B-4CE6-AF16-639B618A70E3}"/>
          </ac:cxnSpMkLst>
        </pc:cxnChg>
        <pc:cxnChg chg="add mod">
          <ac:chgData name="Bruno Ribstein" userId="b81d010f-da2b-49a1-b06f-11093b5cc4be" providerId="ADAL" clId="{18D558CB-444D-40B7-B103-EF69F675A85F}" dt="2021-06-23T13:25:05.499" v="1215" actId="1076"/>
          <ac:cxnSpMkLst>
            <pc:docMk/>
            <pc:sldMk cId="3648489752" sldId="1136"/>
            <ac:cxnSpMk id="71" creationId="{ACBCF21B-EC6D-4C12-B285-DB072EB0EF4C}"/>
          </ac:cxnSpMkLst>
        </pc:cxnChg>
      </pc:sldChg>
      <pc:sldChg chg="modSp add">
        <pc:chgData name="Bruno Ribstein" userId="b81d010f-da2b-49a1-b06f-11093b5cc4be" providerId="ADAL" clId="{18D558CB-444D-40B7-B103-EF69F675A85F}" dt="2021-06-28T09:21:16.891" v="3785"/>
        <pc:sldMkLst>
          <pc:docMk/>
          <pc:sldMk cId="212807749" sldId="1137"/>
        </pc:sldMkLst>
        <pc:spChg chg="mod">
          <ac:chgData name="Bruno Ribstein" userId="b81d010f-da2b-49a1-b06f-11093b5cc4be" providerId="ADAL" clId="{18D558CB-444D-40B7-B103-EF69F675A85F}" dt="2021-06-28T09:20:58.304" v="3783"/>
          <ac:spMkLst>
            <pc:docMk/>
            <pc:sldMk cId="212807749" sldId="1137"/>
            <ac:spMk id="24" creationId="{146EE809-AA88-4A21-9BCA-3E88E4CCD017}"/>
          </ac:spMkLst>
        </pc:spChg>
        <pc:spChg chg="mod">
          <ac:chgData name="Bruno Ribstein" userId="b81d010f-da2b-49a1-b06f-11093b5cc4be" providerId="ADAL" clId="{18D558CB-444D-40B7-B103-EF69F675A85F}" dt="2021-06-28T09:21:16.891" v="3785"/>
          <ac:spMkLst>
            <pc:docMk/>
            <pc:sldMk cId="212807749" sldId="1137"/>
            <ac:spMk id="19459" creationId="{00000000-0000-0000-0000-000000000000}"/>
          </ac:spMkLst>
        </pc:spChg>
        <pc:spChg chg="mod">
          <ac:chgData name="Bruno Ribstein" userId="b81d010f-da2b-49a1-b06f-11093b5cc4be" providerId="ADAL" clId="{18D558CB-444D-40B7-B103-EF69F675A85F}" dt="2021-06-28T09:20:33.268" v="3781"/>
          <ac:spMkLst>
            <pc:docMk/>
            <pc:sldMk cId="212807749" sldId="1137"/>
            <ac:spMk id="19478" creationId="{00000000-0000-0000-0000-000000000000}"/>
          </ac:spMkLst>
        </pc:spChg>
      </pc:sldChg>
      <pc:sldChg chg="addSp delSp modSp add mod">
        <pc:chgData name="Bruno Ribstein" userId="b81d010f-da2b-49a1-b06f-11093b5cc4be" providerId="ADAL" clId="{18D558CB-444D-40B7-B103-EF69F675A85F}" dt="2021-06-28T09:21:16.891" v="3785"/>
        <pc:sldMkLst>
          <pc:docMk/>
          <pc:sldMk cId="560111675" sldId="1138"/>
        </pc:sldMkLst>
        <pc:spChg chg="add del mod">
          <ac:chgData name="Bruno Ribstein" userId="b81d010f-da2b-49a1-b06f-11093b5cc4be" providerId="ADAL" clId="{18D558CB-444D-40B7-B103-EF69F675A85F}" dt="2021-06-23T13:41:23.428" v="1514" actId="478"/>
          <ac:spMkLst>
            <pc:docMk/>
            <pc:sldMk cId="560111675" sldId="1138"/>
            <ac:spMk id="3" creationId="{E0D1288B-865B-420D-833E-D1126A2BBC69}"/>
          </ac:spMkLst>
        </pc:spChg>
        <pc:spChg chg="del">
          <ac:chgData name="Bruno Ribstein" userId="b81d010f-da2b-49a1-b06f-11093b5cc4be" providerId="ADAL" clId="{18D558CB-444D-40B7-B103-EF69F675A85F}" dt="2021-06-23T13:41:02.583" v="1501" actId="478"/>
          <ac:spMkLst>
            <pc:docMk/>
            <pc:sldMk cId="560111675" sldId="1138"/>
            <ac:spMk id="8" creationId="{E88312C7-3B0B-4F8F-BFF1-986199032A2B}"/>
          </ac:spMkLst>
        </pc:spChg>
        <pc:spChg chg="del">
          <ac:chgData name="Bruno Ribstein" userId="b81d010f-da2b-49a1-b06f-11093b5cc4be" providerId="ADAL" clId="{18D558CB-444D-40B7-B103-EF69F675A85F}" dt="2021-06-23T13:41:02.583" v="1501" actId="478"/>
          <ac:spMkLst>
            <pc:docMk/>
            <pc:sldMk cId="560111675" sldId="1138"/>
            <ac:spMk id="9" creationId="{6B19DEA4-9692-45E9-8C5F-5866ECC97F3C}"/>
          </ac:spMkLst>
        </pc:spChg>
        <pc:spChg chg="del">
          <ac:chgData name="Bruno Ribstein" userId="b81d010f-da2b-49a1-b06f-11093b5cc4be" providerId="ADAL" clId="{18D558CB-444D-40B7-B103-EF69F675A85F}" dt="2021-06-23T13:41:02.583" v="1501" actId="478"/>
          <ac:spMkLst>
            <pc:docMk/>
            <pc:sldMk cId="560111675" sldId="1138"/>
            <ac:spMk id="10" creationId="{26AF538C-99D9-4819-A6A5-35934174BBCD}"/>
          </ac:spMkLst>
        </pc:spChg>
        <pc:spChg chg="del">
          <ac:chgData name="Bruno Ribstein" userId="b81d010f-da2b-49a1-b06f-11093b5cc4be" providerId="ADAL" clId="{18D558CB-444D-40B7-B103-EF69F675A85F}" dt="2021-06-23T13:41:02.583" v="1501" actId="478"/>
          <ac:spMkLst>
            <pc:docMk/>
            <pc:sldMk cId="560111675" sldId="1138"/>
            <ac:spMk id="11" creationId="{631AB10D-1B87-4B6C-91C7-F061AE65EBC1}"/>
          </ac:spMkLst>
        </pc:spChg>
        <pc:spChg chg="del">
          <ac:chgData name="Bruno Ribstein" userId="b81d010f-da2b-49a1-b06f-11093b5cc4be" providerId="ADAL" clId="{18D558CB-444D-40B7-B103-EF69F675A85F}" dt="2021-06-23T13:41:02.583" v="1501" actId="478"/>
          <ac:spMkLst>
            <pc:docMk/>
            <pc:sldMk cId="560111675" sldId="1138"/>
            <ac:spMk id="12" creationId="{CECD8834-69E1-4F8D-AA0A-8D3697E17B64}"/>
          </ac:spMkLst>
        </pc:spChg>
        <pc:spChg chg="del">
          <ac:chgData name="Bruno Ribstein" userId="b81d010f-da2b-49a1-b06f-11093b5cc4be" providerId="ADAL" clId="{18D558CB-444D-40B7-B103-EF69F675A85F}" dt="2021-06-23T13:41:02.583" v="1501" actId="478"/>
          <ac:spMkLst>
            <pc:docMk/>
            <pc:sldMk cId="560111675" sldId="1138"/>
            <ac:spMk id="13" creationId="{E5F8AFE1-813D-4C78-B381-6E7C733C9AF7}"/>
          </ac:spMkLst>
        </pc:spChg>
        <pc:spChg chg="del">
          <ac:chgData name="Bruno Ribstein" userId="b81d010f-da2b-49a1-b06f-11093b5cc4be" providerId="ADAL" clId="{18D558CB-444D-40B7-B103-EF69F675A85F}" dt="2021-06-23T13:41:02.583" v="1501" actId="478"/>
          <ac:spMkLst>
            <pc:docMk/>
            <pc:sldMk cId="560111675" sldId="1138"/>
            <ac:spMk id="14" creationId="{F6B69A6D-9727-4901-B863-C620EDD50E57}"/>
          </ac:spMkLst>
        </pc:spChg>
        <pc:spChg chg="del">
          <ac:chgData name="Bruno Ribstein" userId="b81d010f-da2b-49a1-b06f-11093b5cc4be" providerId="ADAL" clId="{18D558CB-444D-40B7-B103-EF69F675A85F}" dt="2021-06-23T13:41:02.583" v="1501" actId="478"/>
          <ac:spMkLst>
            <pc:docMk/>
            <pc:sldMk cId="560111675" sldId="1138"/>
            <ac:spMk id="15" creationId="{3F59C432-116C-4EA5-92EC-C64D21F32746}"/>
          </ac:spMkLst>
        </pc:spChg>
        <pc:spChg chg="del">
          <ac:chgData name="Bruno Ribstein" userId="b81d010f-da2b-49a1-b06f-11093b5cc4be" providerId="ADAL" clId="{18D558CB-444D-40B7-B103-EF69F675A85F}" dt="2021-06-23T13:41:02.583" v="1501" actId="478"/>
          <ac:spMkLst>
            <pc:docMk/>
            <pc:sldMk cId="560111675" sldId="1138"/>
            <ac:spMk id="16" creationId="{948273A2-9EDC-42DE-909A-E8A7D966DFE7}"/>
          </ac:spMkLst>
        </pc:spChg>
        <pc:spChg chg="del">
          <ac:chgData name="Bruno Ribstein" userId="b81d010f-da2b-49a1-b06f-11093b5cc4be" providerId="ADAL" clId="{18D558CB-444D-40B7-B103-EF69F675A85F}" dt="2021-06-23T13:41:02.583" v="1501" actId="478"/>
          <ac:spMkLst>
            <pc:docMk/>
            <pc:sldMk cId="560111675" sldId="1138"/>
            <ac:spMk id="17" creationId="{8236686E-FC4D-4D13-94AE-DC183DE35A7B}"/>
          </ac:spMkLst>
        </pc:spChg>
        <pc:spChg chg="del">
          <ac:chgData name="Bruno Ribstein" userId="b81d010f-da2b-49a1-b06f-11093b5cc4be" providerId="ADAL" clId="{18D558CB-444D-40B7-B103-EF69F675A85F}" dt="2021-06-23T13:41:21.421" v="1513" actId="478"/>
          <ac:spMkLst>
            <pc:docMk/>
            <pc:sldMk cId="560111675" sldId="1138"/>
            <ac:spMk id="24" creationId="{146EE809-AA88-4A21-9BCA-3E88E4CCD017}"/>
          </ac:spMkLst>
        </pc:spChg>
        <pc:spChg chg="add mod">
          <ac:chgData name="Bruno Ribstein" userId="b81d010f-da2b-49a1-b06f-11093b5cc4be" providerId="ADAL" clId="{18D558CB-444D-40B7-B103-EF69F675A85F}" dt="2021-06-23T13:45:43.371" v="1784" actId="1076"/>
          <ac:spMkLst>
            <pc:docMk/>
            <pc:sldMk cId="560111675" sldId="1138"/>
            <ac:spMk id="40" creationId="{9FB73832-1F73-4199-8BA2-78C67D0BC1F5}"/>
          </ac:spMkLst>
        </pc:spChg>
        <pc:spChg chg="add mod">
          <ac:chgData name="Bruno Ribstein" userId="b81d010f-da2b-49a1-b06f-11093b5cc4be" providerId="ADAL" clId="{18D558CB-444D-40B7-B103-EF69F675A85F}" dt="2021-06-23T14:54:25.593" v="2486" actId="14100"/>
          <ac:spMkLst>
            <pc:docMk/>
            <pc:sldMk cId="560111675" sldId="1138"/>
            <ac:spMk id="41" creationId="{DF66D601-45AB-4592-AB74-78601B992E99}"/>
          </ac:spMkLst>
        </pc:spChg>
        <pc:spChg chg="del">
          <ac:chgData name="Bruno Ribstein" userId="b81d010f-da2b-49a1-b06f-11093b5cc4be" providerId="ADAL" clId="{18D558CB-444D-40B7-B103-EF69F675A85F}" dt="2021-06-23T13:41:10.590" v="1506" actId="478"/>
          <ac:spMkLst>
            <pc:docMk/>
            <pc:sldMk cId="560111675" sldId="1138"/>
            <ac:spMk id="44" creationId="{B186042B-30BD-4CA4-8509-7853D9E9E8E7}"/>
          </ac:spMkLst>
        </pc:spChg>
        <pc:spChg chg="del">
          <ac:chgData name="Bruno Ribstein" userId="b81d010f-da2b-49a1-b06f-11093b5cc4be" providerId="ADAL" clId="{18D558CB-444D-40B7-B103-EF69F675A85F}" dt="2021-06-23T13:41:16.543" v="1511" actId="478"/>
          <ac:spMkLst>
            <pc:docMk/>
            <pc:sldMk cId="560111675" sldId="1138"/>
            <ac:spMk id="45" creationId="{097B58F7-5631-4EDA-83D0-3AEE13A833D0}"/>
          </ac:spMkLst>
        </pc:spChg>
        <pc:spChg chg="mod ord">
          <ac:chgData name="Bruno Ribstein" userId="b81d010f-da2b-49a1-b06f-11093b5cc4be" providerId="ADAL" clId="{18D558CB-444D-40B7-B103-EF69F675A85F}" dt="2021-06-23T13:45:43.371" v="1784" actId="1076"/>
          <ac:spMkLst>
            <pc:docMk/>
            <pc:sldMk cId="560111675" sldId="1138"/>
            <ac:spMk id="62" creationId="{95E75E45-B98D-4A05-BEB4-D2D503287780}"/>
          </ac:spMkLst>
        </pc:spChg>
        <pc:spChg chg="del mod">
          <ac:chgData name="Bruno Ribstein" userId="b81d010f-da2b-49a1-b06f-11093b5cc4be" providerId="ADAL" clId="{18D558CB-444D-40B7-B103-EF69F675A85F}" dt="2021-06-23T13:41:08.253" v="1504" actId="478"/>
          <ac:spMkLst>
            <pc:docMk/>
            <pc:sldMk cId="560111675" sldId="1138"/>
            <ac:spMk id="66" creationId="{1751A017-4A43-4E8A-BAE3-4DE429E7F8ED}"/>
          </ac:spMkLst>
        </pc:spChg>
        <pc:spChg chg="del">
          <ac:chgData name="Bruno Ribstein" userId="b81d010f-da2b-49a1-b06f-11093b5cc4be" providerId="ADAL" clId="{18D558CB-444D-40B7-B103-EF69F675A85F}" dt="2021-06-23T13:41:09.406" v="1505" actId="478"/>
          <ac:spMkLst>
            <pc:docMk/>
            <pc:sldMk cId="560111675" sldId="1138"/>
            <ac:spMk id="70" creationId="{84F39462-9A3B-4716-8C2F-06C10CB0C3DD}"/>
          </ac:spMkLst>
        </pc:spChg>
        <pc:spChg chg="mod">
          <ac:chgData name="Bruno Ribstein" userId="b81d010f-da2b-49a1-b06f-11093b5cc4be" providerId="ADAL" clId="{18D558CB-444D-40B7-B103-EF69F675A85F}" dt="2021-06-28T09:21:16.891" v="3785"/>
          <ac:spMkLst>
            <pc:docMk/>
            <pc:sldMk cId="560111675" sldId="1138"/>
            <ac:spMk id="19459" creationId="{00000000-0000-0000-0000-000000000000}"/>
          </ac:spMkLst>
        </pc:spChg>
        <pc:spChg chg="del">
          <ac:chgData name="Bruno Ribstein" userId="b81d010f-da2b-49a1-b06f-11093b5cc4be" providerId="ADAL" clId="{18D558CB-444D-40B7-B103-EF69F675A85F}" dt="2021-06-23T13:41:11.547" v="1507" actId="478"/>
          <ac:spMkLst>
            <pc:docMk/>
            <pc:sldMk cId="560111675" sldId="1138"/>
            <ac:spMk id="19463" creationId="{9DED3A87-E05F-484B-9EBF-A7AC9C30CC8C}"/>
          </ac:spMkLst>
        </pc:spChg>
        <pc:spChg chg="mod">
          <ac:chgData name="Bruno Ribstein" userId="b81d010f-da2b-49a1-b06f-11093b5cc4be" providerId="ADAL" clId="{18D558CB-444D-40B7-B103-EF69F675A85F}" dt="2021-06-28T09:20:33.268" v="3781"/>
          <ac:spMkLst>
            <pc:docMk/>
            <pc:sldMk cId="560111675" sldId="1138"/>
            <ac:spMk id="19478" creationId="{00000000-0000-0000-0000-000000000000}"/>
          </ac:spMkLst>
        </pc:spChg>
        <pc:picChg chg="add mod">
          <ac:chgData name="Bruno Ribstein" userId="b81d010f-da2b-49a1-b06f-11093b5cc4be" providerId="ADAL" clId="{18D558CB-444D-40B7-B103-EF69F675A85F}" dt="2021-06-23T13:45:43.371" v="1784" actId="1076"/>
          <ac:picMkLst>
            <pc:docMk/>
            <pc:sldMk cId="560111675" sldId="1138"/>
            <ac:picMk id="38" creationId="{72819596-6C83-4762-A2BD-9472CA8EA352}"/>
          </ac:picMkLst>
        </pc:picChg>
        <pc:picChg chg="add mod">
          <ac:chgData name="Bruno Ribstein" userId="b81d010f-da2b-49a1-b06f-11093b5cc4be" providerId="ADAL" clId="{18D558CB-444D-40B7-B103-EF69F675A85F}" dt="2021-06-23T13:45:43.371" v="1784" actId="1076"/>
          <ac:picMkLst>
            <pc:docMk/>
            <pc:sldMk cId="560111675" sldId="1138"/>
            <ac:picMk id="39" creationId="{711D20A9-B4C3-4D36-A545-6449EFCBE878}"/>
          </ac:picMkLst>
        </pc:picChg>
        <pc:cxnChg chg="del">
          <ac:chgData name="Bruno Ribstein" userId="b81d010f-da2b-49a1-b06f-11093b5cc4be" providerId="ADAL" clId="{18D558CB-444D-40B7-B103-EF69F675A85F}" dt="2021-06-23T13:41:02.583" v="1501" actId="478"/>
          <ac:cxnSpMkLst>
            <pc:docMk/>
            <pc:sldMk cId="560111675" sldId="1138"/>
            <ac:cxnSpMk id="25" creationId="{BB679AF6-7818-4699-9A34-916AC4357805}"/>
          </ac:cxnSpMkLst>
        </pc:cxnChg>
        <pc:cxnChg chg="del">
          <ac:chgData name="Bruno Ribstein" userId="b81d010f-da2b-49a1-b06f-11093b5cc4be" providerId="ADAL" clId="{18D558CB-444D-40B7-B103-EF69F675A85F}" dt="2021-06-23T13:41:02.583" v="1501" actId="478"/>
          <ac:cxnSpMkLst>
            <pc:docMk/>
            <pc:sldMk cId="560111675" sldId="1138"/>
            <ac:cxnSpMk id="27" creationId="{6CDDB2F2-81C7-480B-B219-6E2E849782D6}"/>
          </ac:cxnSpMkLst>
        </pc:cxnChg>
        <pc:cxnChg chg="del">
          <ac:chgData name="Bruno Ribstein" userId="b81d010f-da2b-49a1-b06f-11093b5cc4be" providerId="ADAL" clId="{18D558CB-444D-40B7-B103-EF69F675A85F}" dt="2021-06-23T13:41:02.583" v="1501" actId="478"/>
          <ac:cxnSpMkLst>
            <pc:docMk/>
            <pc:sldMk cId="560111675" sldId="1138"/>
            <ac:cxnSpMk id="28" creationId="{FD12D92F-3779-4D40-89D9-4C53A084BBCD}"/>
          </ac:cxnSpMkLst>
        </pc:cxnChg>
        <pc:cxnChg chg="del mod">
          <ac:chgData name="Bruno Ribstein" userId="b81d010f-da2b-49a1-b06f-11093b5cc4be" providerId="ADAL" clId="{18D558CB-444D-40B7-B103-EF69F675A85F}" dt="2021-06-23T13:41:02.583" v="1501" actId="478"/>
          <ac:cxnSpMkLst>
            <pc:docMk/>
            <pc:sldMk cId="560111675" sldId="1138"/>
            <ac:cxnSpMk id="29" creationId="{3C9CAC7F-4BF1-4DB1-963C-73139B75590E}"/>
          </ac:cxnSpMkLst>
        </pc:cxnChg>
        <pc:cxnChg chg="del mod">
          <ac:chgData name="Bruno Ribstein" userId="b81d010f-da2b-49a1-b06f-11093b5cc4be" providerId="ADAL" clId="{18D558CB-444D-40B7-B103-EF69F675A85F}" dt="2021-06-23T13:41:02.583" v="1501" actId="478"/>
          <ac:cxnSpMkLst>
            <pc:docMk/>
            <pc:sldMk cId="560111675" sldId="1138"/>
            <ac:cxnSpMk id="30" creationId="{29F2A528-1678-4375-A0CC-E2AC5134B15B}"/>
          </ac:cxnSpMkLst>
        </pc:cxnChg>
        <pc:cxnChg chg="del mod">
          <ac:chgData name="Bruno Ribstein" userId="b81d010f-da2b-49a1-b06f-11093b5cc4be" providerId="ADAL" clId="{18D558CB-444D-40B7-B103-EF69F675A85F}" dt="2021-06-23T13:41:02.583" v="1501" actId="478"/>
          <ac:cxnSpMkLst>
            <pc:docMk/>
            <pc:sldMk cId="560111675" sldId="1138"/>
            <ac:cxnSpMk id="31" creationId="{CE7F3853-135F-4489-894C-57659C1C42DD}"/>
          </ac:cxnSpMkLst>
        </pc:cxnChg>
        <pc:cxnChg chg="del">
          <ac:chgData name="Bruno Ribstein" userId="b81d010f-da2b-49a1-b06f-11093b5cc4be" providerId="ADAL" clId="{18D558CB-444D-40B7-B103-EF69F675A85F}" dt="2021-06-23T13:41:12.526" v="1508" actId="478"/>
          <ac:cxnSpMkLst>
            <pc:docMk/>
            <pc:sldMk cId="560111675" sldId="1138"/>
            <ac:cxnSpMk id="46" creationId="{C63A063C-0F17-4DBE-8381-82B430F7B412}"/>
          </ac:cxnSpMkLst>
        </pc:cxnChg>
        <pc:cxnChg chg="del mod">
          <ac:chgData name="Bruno Ribstein" userId="b81d010f-da2b-49a1-b06f-11093b5cc4be" providerId="ADAL" clId="{18D558CB-444D-40B7-B103-EF69F675A85F}" dt="2021-06-23T13:41:13.743" v="1509" actId="478"/>
          <ac:cxnSpMkLst>
            <pc:docMk/>
            <pc:sldMk cId="560111675" sldId="1138"/>
            <ac:cxnSpMk id="49" creationId="{EB004D0E-D2D1-4F4B-AAF2-5CDCBA7D7B10}"/>
          </ac:cxnSpMkLst>
        </pc:cxnChg>
        <pc:cxnChg chg="del mod">
          <ac:chgData name="Bruno Ribstein" userId="b81d010f-da2b-49a1-b06f-11093b5cc4be" providerId="ADAL" clId="{18D558CB-444D-40B7-B103-EF69F675A85F}" dt="2021-06-23T13:41:14.623" v="1510" actId="478"/>
          <ac:cxnSpMkLst>
            <pc:docMk/>
            <pc:sldMk cId="560111675" sldId="1138"/>
            <ac:cxnSpMk id="53" creationId="{DA69F311-2477-4BAF-8E0C-02655C1A11C1}"/>
          </ac:cxnSpMkLst>
        </pc:cxnChg>
        <pc:cxnChg chg="del mod">
          <ac:chgData name="Bruno Ribstein" userId="b81d010f-da2b-49a1-b06f-11093b5cc4be" providerId="ADAL" clId="{18D558CB-444D-40B7-B103-EF69F675A85F}" dt="2021-06-23T13:41:36.366" v="1517" actId="478"/>
          <ac:cxnSpMkLst>
            <pc:docMk/>
            <pc:sldMk cId="560111675" sldId="1138"/>
            <ac:cxnSpMk id="63" creationId="{DBAA2F90-E1AD-45C3-8CBB-239523D3DF9B}"/>
          </ac:cxnSpMkLst>
        </pc:cxnChg>
        <pc:cxnChg chg="del mod">
          <ac:chgData name="Bruno Ribstein" userId="b81d010f-da2b-49a1-b06f-11093b5cc4be" providerId="ADAL" clId="{18D558CB-444D-40B7-B103-EF69F675A85F}" dt="2021-06-23T13:42:37.660" v="1562" actId="478"/>
          <ac:cxnSpMkLst>
            <pc:docMk/>
            <pc:sldMk cId="560111675" sldId="1138"/>
            <ac:cxnSpMk id="67" creationId="{1B2F5863-6C9B-4CE6-AF16-639B618A70E3}"/>
          </ac:cxnSpMkLst>
        </pc:cxnChg>
        <pc:cxnChg chg="del mod">
          <ac:chgData name="Bruno Ribstein" userId="b81d010f-da2b-49a1-b06f-11093b5cc4be" providerId="ADAL" clId="{18D558CB-444D-40B7-B103-EF69F675A85F}" dt="2021-06-23T13:41:18.078" v="1512" actId="478"/>
          <ac:cxnSpMkLst>
            <pc:docMk/>
            <pc:sldMk cId="560111675" sldId="1138"/>
            <ac:cxnSpMk id="71" creationId="{ACBCF21B-EC6D-4C12-B285-DB072EB0EF4C}"/>
          </ac:cxnSpMkLst>
        </pc:cxnChg>
      </pc:sldChg>
      <pc:sldChg chg="addSp delSp modSp add mod">
        <pc:chgData name="Bruno Ribstein" userId="b81d010f-da2b-49a1-b06f-11093b5cc4be" providerId="ADAL" clId="{18D558CB-444D-40B7-B103-EF69F675A85F}" dt="2021-06-28T09:21:16.891" v="3785"/>
        <pc:sldMkLst>
          <pc:docMk/>
          <pc:sldMk cId="2926229797" sldId="1139"/>
        </pc:sldMkLst>
        <pc:spChg chg="del">
          <ac:chgData name="Bruno Ribstein" userId="b81d010f-da2b-49a1-b06f-11093b5cc4be" providerId="ADAL" clId="{18D558CB-444D-40B7-B103-EF69F675A85F}" dt="2021-06-23T14:08:24.046" v="1935" actId="478"/>
          <ac:spMkLst>
            <pc:docMk/>
            <pc:sldMk cId="2926229797" sldId="1139"/>
            <ac:spMk id="40" creationId="{9FB73832-1F73-4199-8BA2-78C67D0BC1F5}"/>
          </ac:spMkLst>
        </pc:spChg>
        <pc:spChg chg="mod">
          <ac:chgData name="Bruno Ribstein" userId="b81d010f-da2b-49a1-b06f-11093b5cc4be" providerId="ADAL" clId="{18D558CB-444D-40B7-B103-EF69F675A85F}" dt="2021-06-23T14:54:09.030" v="2481" actId="255"/>
          <ac:spMkLst>
            <pc:docMk/>
            <pc:sldMk cId="2926229797" sldId="1139"/>
            <ac:spMk id="41" creationId="{DF66D601-45AB-4592-AB74-78601B992E99}"/>
          </ac:spMkLst>
        </pc:spChg>
        <pc:spChg chg="del">
          <ac:chgData name="Bruno Ribstein" userId="b81d010f-da2b-49a1-b06f-11093b5cc4be" providerId="ADAL" clId="{18D558CB-444D-40B7-B103-EF69F675A85F}" dt="2021-06-23T14:08:22.851" v="1934" actId="478"/>
          <ac:spMkLst>
            <pc:docMk/>
            <pc:sldMk cId="2926229797" sldId="1139"/>
            <ac:spMk id="62" creationId="{95E75E45-B98D-4A05-BEB4-D2D503287780}"/>
          </ac:spMkLst>
        </pc:spChg>
        <pc:spChg chg="mod">
          <ac:chgData name="Bruno Ribstein" userId="b81d010f-da2b-49a1-b06f-11093b5cc4be" providerId="ADAL" clId="{18D558CB-444D-40B7-B103-EF69F675A85F}" dt="2021-06-28T09:21:16.891" v="3785"/>
          <ac:spMkLst>
            <pc:docMk/>
            <pc:sldMk cId="2926229797" sldId="1139"/>
            <ac:spMk id="19459" creationId="{00000000-0000-0000-0000-000000000000}"/>
          </ac:spMkLst>
        </pc:spChg>
        <pc:spChg chg="mod">
          <ac:chgData name="Bruno Ribstein" userId="b81d010f-da2b-49a1-b06f-11093b5cc4be" providerId="ADAL" clId="{18D558CB-444D-40B7-B103-EF69F675A85F}" dt="2021-06-28T09:20:33.268" v="3781"/>
          <ac:spMkLst>
            <pc:docMk/>
            <pc:sldMk cId="2926229797" sldId="1139"/>
            <ac:spMk id="19478" creationId="{00000000-0000-0000-0000-000000000000}"/>
          </ac:spMkLst>
        </pc:spChg>
        <pc:picChg chg="add mod">
          <ac:chgData name="Bruno Ribstein" userId="b81d010f-da2b-49a1-b06f-11093b5cc4be" providerId="ADAL" clId="{18D558CB-444D-40B7-B103-EF69F675A85F}" dt="2021-06-23T14:54:03.921" v="2480" actId="1076"/>
          <ac:picMkLst>
            <pc:docMk/>
            <pc:sldMk cId="2926229797" sldId="1139"/>
            <ac:picMk id="12" creationId="{CBCF4767-DE7A-4AAB-B5BC-599440A9B061}"/>
          </ac:picMkLst>
        </pc:picChg>
        <pc:picChg chg="del">
          <ac:chgData name="Bruno Ribstein" userId="b81d010f-da2b-49a1-b06f-11093b5cc4be" providerId="ADAL" clId="{18D558CB-444D-40B7-B103-EF69F675A85F}" dt="2021-06-23T14:08:21.019" v="1932" actId="478"/>
          <ac:picMkLst>
            <pc:docMk/>
            <pc:sldMk cId="2926229797" sldId="1139"/>
            <ac:picMk id="38" creationId="{72819596-6C83-4762-A2BD-9472CA8EA352}"/>
          </ac:picMkLst>
        </pc:picChg>
        <pc:picChg chg="del">
          <ac:chgData name="Bruno Ribstein" userId="b81d010f-da2b-49a1-b06f-11093b5cc4be" providerId="ADAL" clId="{18D558CB-444D-40B7-B103-EF69F675A85F}" dt="2021-06-23T14:08:21.735" v="1933" actId="478"/>
          <ac:picMkLst>
            <pc:docMk/>
            <pc:sldMk cId="2926229797" sldId="1139"/>
            <ac:picMk id="39" creationId="{711D20A9-B4C3-4D36-A545-6449EFCBE878}"/>
          </ac:picMkLst>
        </pc:picChg>
      </pc:sldChg>
      <pc:sldChg chg="addSp delSp modSp add mod">
        <pc:chgData name="Bruno Ribstein" userId="b81d010f-da2b-49a1-b06f-11093b5cc4be" providerId="ADAL" clId="{18D558CB-444D-40B7-B103-EF69F675A85F}" dt="2021-06-28T09:21:16.891" v="3785"/>
        <pc:sldMkLst>
          <pc:docMk/>
          <pc:sldMk cId="2654276661" sldId="1140"/>
        </pc:sldMkLst>
        <pc:spChg chg="add del mod">
          <ac:chgData name="Bruno Ribstein" userId="b81d010f-da2b-49a1-b06f-11093b5cc4be" providerId="ADAL" clId="{18D558CB-444D-40B7-B103-EF69F675A85F}" dt="2021-06-23T14:16:45.232" v="2026"/>
          <ac:spMkLst>
            <pc:docMk/>
            <pc:sldMk cId="2654276661" sldId="1140"/>
            <ac:spMk id="9" creationId="{36A82B6E-46B3-49F1-A189-DF0BBD8B6795}"/>
          </ac:spMkLst>
        </pc:spChg>
        <pc:spChg chg="add del mod">
          <ac:chgData name="Bruno Ribstein" userId="b81d010f-da2b-49a1-b06f-11093b5cc4be" providerId="ADAL" clId="{18D558CB-444D-40B7-B103-EF69F675A85F}" dt="2021-06-23T14:26:04.902" v="2240" actId="478"/>
          <ac:spMkLst>
            <pc:docMk/>
            <pc:sldMk cId="2654276661" sldId="1140"/>
            <ac:spMk id="11" creationId="{E78F7F6B-E47A-43E6-8EEC-287268079C80}"/>
          </ac:spMkLst>
        </pc:spChg>
        <pc:spChg chg="add mod">
          <ac:chgData name="Bruno Ribstein" userId="b81d010f-da2b-49a1-b06f-11093b5cc4be" providerId="ADAL" clId="{18D558CB-444D-40B7-B103-EF69F675A85F}" dt="2021-06-23T14:53:56.681" v="2479" actId="1076"/>
          <ac:spMkLst>
            <pc:docMk/>
            <pc:sldMk cId="2654276661" sldId="1140"/>
            <ac:spMk id="13" creationId="{913049DE-0D3B-4B51-BD81-3E82D9CF8358}"/>
          </ac:spMkLst>
        </pc:spChg>
        <pc:spChg chg="mod">
          <ac:chgData name="Bruno Ribstein" userId="b81d010f-da2b-49a1-b06f-11093b5cc4be" providerId="ADAL" clId="{18D558CB-444D-40B7-B103-EF69F675A85F}" dt="2021-06-23T14:53:52.174" v="2478" actId="6549"/>
          <ac:spMkLst>
            <pc:docMk/>
            <pc:sldMk cId="2654276661" sldId="1140"/>
            <ac:spMk id="41" creationId="{DF66D601-45AB-4592-AB74-78601B992E99}"/>
          </ac:spMkLst>
        </pc:spChg>
        <pc:spChg chg="mod">
          <ac:chgData name="Bruno Ribstein" userId="b81d010f-da2b-49a1-b06f-11093b5cc4be" providerId="ADAL" clId="{18D558CB-444D-40B7-B103-EF69F675A85F}" dt="2021-06-28T09:21:16.891" v="3785"/>
          <ac:spMkLst>
            <pc:docMk/>
            <pc:sldMk cId="2654276661" sldId="1140"/>
            <ac:spMk id="19459" creationId="{00000000-0000-0000-0000-000000000000}"/>
          </ac:spMkLst>
        </pc:spChg>
        <pc:spChg chg="mod">
          <ac:chgData name="Bruno Ribstein" userId="b81d010f-da2b-49a1-b06f-11093b5cc4be" providerId="ADAL" clId="{18D558CB-444D-40B7-B103-EF69F675A85F}" dt="2021-06-28T09:20:33.268" v="3781"/>
          <ac:spMkLst>
            <pc:docMk/>
            <pc:sldMk cId="2654276661" sldId="1140"/>
            <ac:spMk id="19478" creationId="{00000000-0000-0000-0000-000000000000}"/>
          </ac:spMkLst>
        </pc:spChg>
        <pc:picChg chg="add mod ord">
          <ac:chgData name="Bruno Ribstein" userId="b81d010f-da2b-49a1-b06f-11093b5cc4be" providerId="ADAL" clId="{18D558CB-444D-40B7-B103-EF69F675A85F}" dt="2021-06-23T14:53:20.205" v="2460" actId="1036"/>
          <ac:picMkLst>
            <pc:docMk/>
            <pc:sldMk cId="2654276661" sldId="1140"/>
            <ac:picMk id="10" creationId="{8C5FA003-F375-4AA3-99E7-D596421418EF}"/>
          </ac:picMkLst>
        </pc:picChg>
        <pc:picChg chg="del">
          <ac:chgData name="Bruno Ribstein" userId="b81d010f-da2b-49a1-b06f-11093b5cc4be" providerId="ADAL" clId="{18D558CB-444D-40B7-B103-EF69F675A85F}" dt="2021-06-23T14:15:52.505" v="2010" actId="478"/>
          <ac:picMkLst>
            <pc:docMk/>
            <pc:sldMk cId="2654276661" sldId="1140"/>
            <ac:picMk id="12" creationId="{CBCF4767-DE7A-4AAB-B5BC-599440A9B061}"/>
          </ac:picMkLst>
        </pc:picChg>
      </pc:sldChg>
      <pc:sldChg chg="addSp delSp modSp add mod">
        <pc:chgData name="Bruno Ribstein" userId="b81d010f-da2b-49a1-b06f-11093b5cc4be" providerId="ADAL" clId="{18D558CB-444D-40B7-B103-EF69F675A85F}" dt="2021-06-28T09:20:33.268" v="3781"/>
        <pc:sldMkLst>
          <pc:docMk/>
          <pc:sldMk cId="2408215139" sldId="1141"/>
        </pc:sldMkLst>
        <pc:spChg chg="add mod">
          <ac:chgData name="Bruno Ribstein" userId="b81d010f-da2b-49a1-b06f-11093b5cc4be" providerId="ADAL" clId="{18D558CB-444D-40B7-B103-EF69F675A85F}" dt="2021-06-23T14:28:35.735" v="2282"/>
          <ac:spMkLst>
            <pc:docMk/>
            <pc:sldMk cId="2408215139" sldId="1141"/>
            <ac:spMk id="11" creationId="{8756A922-8821-498C-8631-DE069E9B6928}"/>
          </ac:spMkLst>
        </pc:spChg>
        <pc:spChg chg="add mod">
          <ac:chgData name="Bruno Ribstein" userId="b81d010f-da2b-49a1-b06f-11093b5cc4be" providerId="ADAL" clId="{18D558CB-444D-40B7-B103-EF69F675A85F}" dt="2021-06-23T14:28:42.599" v="2283"/>
          <ac:spMkLst>
            <pc:docMk/>
            <pc:sldMk cId="2408215139" sldId="1141"/>
            <ac:spMk id="12" creationId="{E1D2B20B-5624-4D6C-A467-CE68B2614D05}"/>
          </ac:spMkLst>
        </pc:spChg>
        <pc:spChg chg="add mod ord">
          <ac:chgData name="Bruno Ribstein" userId="b81d010f-da2b-49a1-b06f-11093b5cc4be" providerId="ADAL" clId="{18D558CB-444D-40B7-B103-EF69F675A85F}" dt="2021-06-24T07:00:01.753" v="3546" actId="167"/>
          <ac:spMkLst>
            <pc:docMk/>
            <pc:sldMk cId="2408215139" sldId="1141"/>
            <ac:spMk id="13" creationId="{170CB34B-7336-4DC7-A766-226B843E2B5D}"/>
          </ac:spMkLst>
        </pc:spChg>
        <pc:spChg chg="del">
          <ac:chgData name="Bruno Ribstein" userId="b81d010f-da2b-49a1-b06f-11093b5cc4be" providerId="ADAL" clId="{18D558CB-444D-40B7-B103-EF69F675A85F}" dt="2021-06-23T14:28:25.699" v="2280" actId="478"/>
          <ac:spMkLst>
            <pc:docMk/>
            <pc:sldMk cId="2408215139" sldId="1141"/>
            <ac:spMk id="13" creationId="{913049DE-0D3B-4B51-BD81-3E82D9CF8358}"/>
          </ac:spMkLst>
        </pc:spChg>
        <pc:spChg chg="add mod">
          <ac:chgData name="Bruno Ribstein" userId="b81d010f-da2b-49a1-b06f-11093b5cc4be" providerId="ADAL" clId="{18D558CB-444D-40B7-B103-EF69F675A85F}" dt="2021-06-23T14:28:52.844" v="2284"/>
          <ac:spMkLst>
            <pc:docMk/>
            <pc:sldMk cId="2408215139" sldId="1141"/>
            <ac:spMk id="14" creationId="{1959F1E3-2C02-4596-9F7C-FE1CD8FB1568}"/>
          </ac:spMkLst>
        </pc:spChg>
        <pc:spChg chg="add mod">
          <ac:chgData name="Bruno Ribstein" userId="b81d010f-da2b-49a1-b06f-11093b5cc4be" providerId="ADAL" clId="{18D558CB-444D-40B7-B103-EF69F675A85F}" dt="2021-06-23T14:28:52.844" v="2284"/>
          <ac:spMkLst>
            <pc:docMk/>
            <pc:sldMk cId="2408215139" sldId="1141"/>
            <ac:spMk id="15" creationId="{9567BA14-00F2-4E1E-991B-A17E6860B0D1}"/>
          </ac:spMkLst>
        </pc:spChg>
        <pc:spChg chg="add mod">
          <ac:chgData name="Bruno Ribstein" userId="b81d010f-da2b-49a1-b06f-11093b5cc4be" providerId="ADAL" clId="{18D558CB-444D-40B7-B103-EF69F675A85F}" dt="2021-06-23T14:28:52.844" v="2284"/>
          <ac:spMkLst>
            <pc:docMk/>
            <pc:sldMk cId="2408215139" sldId="1141"/>
            <ac:spMk id="16" creationId="{35F098DF-DE6D-4996-A27F-64219B64B83F}"/>
          </ac:spMkLst>
        </pc:spChg>
        <pc:spChg chg="del">
          <ac:chgData name="Bruno Ribstein" userId="b81d010f-da2b-49a1-b06f-11093b5cc4be" providerId="ADAL" clId="{18D558CB-444D-40B7-B103-EF69F675A85F}" dt="2021-06-23T14:28:29.052" v="2281" actId="478"/>
          <ac:spMkLst>
            <pc:docMk/>
            <pc:sldMk cId="2408215139" sldId="1141"/>
            <ac:spMk id="41" creationId="{DF66D601-45AB-4592-AB74-78601B992E99}"/>
          </ac:spMkLst>
        </pc:spChg>
        <pc:spChg chg="mod">
          <ac:chgData name="Bruno Ribstein" userId="b81d010f-da2b-49a1-b06f-11093b5cc4be" providerId="ADAL" clId="{18D558CB-444D-40B7-B103-EF69F675A85F}" dt="2021-06-23T14:29:04.712" v="2296" actId="20577"/>
          <ac:spMkLst>
            <pc:docMk/>
            <pc:sldMk cId="2408215139" sldId="1141"/>
            <ac:spMk id="19459" creationId="{00000000-0000-0000-0000-000000000000}"/>
          </ac:spMkLst>
        </pc:spChg>
        <pc:spChg chg="mod">
          <ac:chgData name="Bruno Ribstein" userId="b81d010f-da2b-49a1-b06f-11093b5cc4be" providerId="ADAL" clId="{18D558CB-444D-40B7-B103-EF69F675A85F}" dt="2021-06-28T09:20:33.268" v="3781"/>
          <ac:spMkLst>
            <pc:docMk/>
            <pc:sldMk cId="2408215139" sldId="1141"/>
            <ac:spMk id="19478" creationId="{00000000-0000-0000-0000-000000000000}"/>
          </ac:spMkLst>
        </pc:spChg>
        <pc:picChg chg="del">
          <ac:chgData name="Bruno Ribstein" userId="b81d010f-da2b-49a1-b06f-11093b5cc4be" providerId="ADAL" clId="{18D558CB-444D-40B7-B103-EF69F675A85F}" dt="2021-06-23T14:28:22.171" v="2279" actId="478"/>
          <ac:picMkLst>
            <pc:docMk/>
            <pc:sldMk cId="2408215139" sldId="1141"/>
            <ac:picMk id="10" creationId="{8C5FA003-F375-4AA3-99E7-D596421418EF}"/>
          </ac:picMkLst>
        </pc:picChg>
      </pc:sldChg>
      <pc:sldChg chg="addSp delSp modSp add mod ord">
        <pc:chgData name="Bruno Ribstein" userId="b81d010f-da2b-49a1-b06f-11093b5cc4be" providerId="ADAL" clId="{18D558CB-444D-40B7-B103-EF69F675A85F}" dt="2021-06-28T09:21:16.891" v="3785"/>
        <pc:sldMkLst>
          <pc:docMk/>
          <pc:sldMk cId="3495219541" sldId="1142"/>
        </pc:sldMkLst>
        <pc:spChg chg="add mod">
          <ac:chgData name="Bruno Ribstein" userId="b81d010f-da2b-49a1-b06f-11093b5cc4be" providerId="ADAL" clId="{18D558CB-444D-40B7-B103-EF69F675A85F}" dt="2021-06-23T14:54:52.353" v="2490" actId="1035"/>
          <ac:spMkLst>
            <pc:docMk/>
            <pc:sldMk cId="3495219541" sldId="1142"/>
            <ac:spMk id="12" creationId="{889C43D6-433E-4090-B81F-933380A179D7}"/>
          </ac:spMkLst>
        </pc:spChg>
        <pc:spChg chg="del">
          <ac:chgData name="Bruno Ribstein" userId="b81d010f-da2b-49a1-b06f-11093b5cc4be" providerId="ADAL" clId="{18D558CB-444D-40B7-B103-EF69F675A85F}" dt="2021-06-23T14:45:54.780" v="2301" actId="478"/>
          <ac:spMkLst>
            <pc:docMk/>
            <pc:sldMk cId="3495219541" sldId="1142"/>
            <ac:spMk id="13" creationId="{913049DE-0D3B-4B51-BD81-3E82D9CF8358}"/>
          </ac:spMkLst>
        </pc:spChg>
        <pc:spChg chg="mod">
          <ac:chgData name="Bruno Ribstein" userId="b81d010f-da2b-49a1-b06f-11093b5cc4be" providerId="ADAL" clId="{18D558CB-444D-40B7-B103-EF69F675A85F}" dt="2021-06-23T14:56:15.189" v="2506" actId="20577"/>
          <ac:spMkLst>
            <pc:docMk/>
            <pc:sldMk cId="3495219541" sldId="1142"/>
            <ac:spMk id="41" creationId="{DF66D601-45AB-4592-AB74-78601B992E99}"/>
          </ac:spMkLst>
        </pc:spChg>
        <pc:spChg chg="mod">
          <ac:chgData name="Bruno Ribstein" userId="b81d010f-da2b-49a1-b06f-11093b5cc4be" providerId="ADAL" clId="{18D558CB-444D-40B7-B103-EF69F675A85F}" dt="2021-06-28T09:21:16.891" v="3785"/>
          <ac:spMkLst>
            <pc:docMk/>
            <pc:sldMk cId="3495219541" sldId="1142"/>
            <ac:spMk id="19459" creationId="{00000000-0000-0000-0000-000000000000}"/>
          </ac:spMkLst>
        </pc:spChg>
        <pc:spChg chg="mod">
          <ac:chgData name="Bruno Ribstein" userId="b81d010f-da2b-49a1-b06f-11093b5cc4be" providerId="ADAL" clId="{18D558CB-444D-40B7-B103-EF69F675A85F}" dt="2021-06-28T09:20:33.268" v="3781"/>
          <ac:spMkLst>
            <pc:docMk/>
            <pc:sldMk cId="3495219541" sldId="1142"/>
            <ac:spMk id="19478" creationId="{00000000-0000-0000-0000-000000000000}"/>
          </ac:spMkLst>
        </pc:spChg>
        <pc:picChg chg="del">
          <ac:chgData name="Bruno Ribstein" userId="b81d010f-da2b-49a1-b06f-11093b5cc4be" providerId="ADAL" clId="{18D558CB-444D-40B7-B103-EF69F675A85F}" dt="2021-06-23T14:45:56.589" v="2302" actId="478"/>
          <ac:picMkLst>
            <pc:docMk/>
            <pc:sldMk cId="3495219541" sldId="1142"/>
            <ac:picMk id="10" creationId="{8C5FA003-F375-4AA3-99E7-D596421418EF}"/>
          </ac:picMkLst>
        </pc:picChg>
        <pc:picChg chg="add mod">
          <ac:chgData name="Bruno Ribstein" userId="b81d010f-da2b-49a1-b06f-11093b5cc4be" providerId="ADAL" clId="{18D558CB-444D-40B7-B103-EF69F675A85F}" dt="2021-06-23T14:52:58.366" v="2442" actId="1036"/>
          <ac:picMkLst>
            <pc:docMk/>
            <pc:sldMk cId="3495219541" sldId="1142"/>
            <ac:picMk id="11" creationId="{787275F1-C1FD-49D4-8499-E8C784E29CD0}"/>
          </ac:picMkLst>
        </pc:picChg>
        <pc:cxnChg chg="add mod">
          <ac:chgData name="Bruno Ribstein" userId="b81d010f-da2b-49a1-b06f-11093b5cc4be" providerId="ADAL" clId="{18D558CB-444D-40B7-B103-EF69F675A85F}" dt="2021-06-23T14:54:52.353" v="2490" actId="1035"/>
          <ac:cxnSpMkLst>
            <pc:docMk/>
            <pc:sldMk cId="3495219541" sldId="1142"/>
            <ac:cxnSpMk id="14" creationId="{E3387523-6AFC-4496-B859-2FA35A463E61}"/>
          </ac:cxnSpMkLst>
        </pc:cxnChg>
      </pc:sldChg>
      <pc:sldChg chg="addSp delSp modSp add mod">
        <pc:chgData name="Bruno Ribstein" userId="b81d010f-da2b-49a1-b06f-11093b5cc4be" providerId="ADAL" clId="{18D558CB-444D-40B7-B103-EF69F675A85F}" dt="2021-06-30T16:35:10.673" v="4051" actId="1076"/>
        <pc:sldMkLst>
          <pc:docMk/>
          <pc:sldMk cId="1392543348" sldId="1143"/>
        </pc:sldMkLst>
        <pc:spChg chg="del">
          <ac:chgData name="Bruno Ribstein" userId="b81d010f-da2b-49a1-b06f-11093b5cc4be" providerId="ADAL" clId="{18D558CB-444D-40B7-B103-EF69F675A85F}" dt="2021-06-23T15:00:35.769" v="2511" actId="478"/>
          <ac:spMkLst>
            <pc:docMk/>
            <pc:sldMk cId="1392543348" sldId="1143"/>
            <ac:spMk id="12" creationId="{889C43D6-433E-4090-B81F-933380A179D7}"/>
          </ac:spMkLst>
        </pc:spChg>
        <pc:spChg chg="add mod">
          <ac:chgData name="Bruno Ribstein" userId="b81d010f-da2b-49a1-b06f-11093b5cc4be" providerId="ADAL" clId="{18D558CB-444D-40B7-B103-EF69F675A85F}" dt="2021-06-30T16:35:08.322" v="4050" actId="1076"/>
          <ac:spMkLst>
            <pc:docMk/>
            <pc:sldMk cId="1392543348" sldId="1143"/>
            <ac:spMk id="15" creationId="{C45C2FB7-08D7-4339-8D67-62BACA1FBFC8}"/>
          </ac:spMkLst>
        </pc:spChg>
        <pc:spChg chg="add mod">
          <ac:chgData name="Bruno Ribstein" userId="b81d010f-da2b-49a1-b06f-11093b5cc4be" providerId="ADAL" clId="{18D558CB-444D-40B7-B103-EF69F675A85F}" dt="2021-06-23T15:29:28.478" v="2724" actId="123"/>
          <ac:spMkLst>
            <pc:docMk/>
            <pc:sldMk cId="1392543348" sldId="1143"/>
            <ac:spMk id="17" creationId="{DE2A79D7-4C41-42A9-AF1C-CE6AE3497F41}"/>
          </ac:spMkLst>
        </pc:spChg>
        <pc:spChg chg="mod">
          <ac:chgData name="Bruno Ribstein" userId="b81d010f-da2b-49a1-b06f-11093b5cc4be" providerId="ADAL" clId="{18D558CB-444D-40B7-B103-EF69F675A85F}" dt="2021-06-23T15:29:11.052" v="2719" actId="6549"/>
          <ac:spMkLst>
            <pc:docMk/>
            <pc:sldMk cId="1392543348" sldId="1143"/>
            <ac:spMk id="41" creationId="{DF66D601-45AB-4592-AB74-78601B992E99}"/>
          </ac:spMkLst>
        </pc:spChg>
        <pc:spChg chg="mod">
          <ac:chgData name="Bruno Ribstein" userId="b81d010f-da2b-49a1-b06f-11093b5cc4be" providerId="ADAL" clId="{18D558CB-444D-40B7-B103-EF69F675A85F}" dt="2021-06-28T09:21:16.891" v="3785"/>
          <ac:spMkLst>
            <pc:docMk/>
            <pc:sldMk cId="1392543348" sldId="1143"/>
            <ac:spMk id="19459" creationId="{00000000-0000-0000-0000-000000000000}"/>
          </ac:spMkLst>
        </pc:spChg>
        <pc:spChg chg="ord">
          <ac:chgData name="Bruno Ribstein" userId="b81d010f-da2b-49a1-b06f-11093b5cc4be" providerId="ADAL" clId="{18D558CB-444D-40B7-B103-EF69F675A85F}" dt="2021-06-23T15:27:09.511" v="2697" actId="166"/>
          <ac:spMkLst>
            <pc:docMk/>
            <pc:sldMk cId="1392543348" sldId="1143"/>
            <ac:spMk id="19477" creationId="{00000000-0000-0000-0000-000000000000}"/>
          </ac:spMkLst>
        </pc:spChg>
        <pc:spChg chg="mod">
          <ac:chgData name="Bruno Ribstein" userId="b81d010f-da2b-49a1-b06f-11093b5cc4be" providerId="ADAL" clId="{18D558CB-444D-40B7-B103-EF69F675A85F}" dt="2021-06-28T09:20:33.268" v="3781"/>
          <ac:spMkLst>
            <pc:docMk/>
            <pc:sldMk cId="1392543348" sldId="1143"/>
            <ac:spMk id="19478" creationId="{00000000-0000-0000-0000-000000000000}"/>
          </ac:spMkLst>
        </pc:spChg>
        <pc:picChg chg="del">
          <ac:chgData name="Bruno Ribstein" userId="b81d010f-da2b-49a1-b06f-11093b5cc4be" providerId="ADAL" clId="{18D558CB-444D-40B7-B103-EF69F675A85F}" dt="2021-06-23T15:00:31.342" v="2510" actId="478"/>
          <ac:picMkLst>
            <pc:docMk/>
            <pc:sldMk cId="1392543348" sldId="1143"/>
            <ac:picMk id="11" creationId="{787275F1-C1FD-49D4-8499-E8C784E29CD0}"/>
          </ac:picMkLst>
        </pc:picChg>
        <pc:picChg chg="add mod">
          <ac:chgData name="Bruno Ribstein" userId="b81d010f-da2b-49a1-b06f-11093b5cc4be" providerId="ADAL" clId="{18D558CB-444D-40B7-B103-EF69F675A85F}" dt="2021-06-30T16:35:10.673" v="4051" actId="1076"/>
          <ac:picMkLst>
            <pc:docMk/>
            <pc:sldMk cId="1392543348" sldId="1143"/>
            <ac:picMk id="12" creationId="{A26E4C3B-FFFA-4F1C-9030-9038FDBB20E8}"/>
          </ac:picMkLst>
        </pc:picChg>
        <pc:picChg chg="add mod ord">
          <ac:chgData name="Bruno Ribstein" userId="b81d010f-da2b-49a1-b06f-11093b5cc4be" providerId="ADAL" clId="{18D558CB-444D-40B7-B103-EF69F675A85F}" dt="2021-06-23T15:27:00.465" v="2696" actId="1038"/>
          <ac:picMkLst>
            <pc:docMk/>
            <pc:sldMk cId="1392543348" sldId="1143"/>
            <ac:picMk id="13" creationId="{FF48887A-FF6E-4181-9E65-5B0BA6ACB964}"/>
          </ac:picMkLst>
        </pc:picChg>
        <pc:cxnChg chg="del mod">
          <ac:chgData name="Bruno Ribstein" userId="b81d010f-da2b-49a1-b06f-11093b5cc4be" providerId="ADAL" clId="{18D558CB-444D-40B7-B103-EF69F675A85F}" dt="2021-06-23T15:00:35.769" v="2511" actId="478"/>
          <ac:cxnSpMkLst>
            <pc:docMk/>
            <pc:sldMk cId="1392543348" sldId="1143"/>
            <ac:cxnSpMk id="14" creationId="{E3387523-6AFC-4496-B859-2FA35A463E61}"/>
          </ac:cxnSpMkLst>
        </pc:cxnChg>
        <pc:cxnChg chg="add mod">
          <ac:chgData name="Bruno Ribstein" userId="b81d010f-da2b-49a1-b06f-11093b5cc4be" providerId="ADAL" clId="{18D558CB-444D-40B7-B103-EF69F675A85F}" dt="2021-06-30T16:35:08.322" v="4050" actId="1076"/>
          <ac:cxnSpMkLst>
            <pc:docMk/>
            <pc:sldMk cId="1392543348" sldId="1143"/>
            <ac:cxnSpMk id="16" creationId="{91011830-1CC3-44DC-84A3-A63B3885AC5B}"/>
          </ac:cxnSpMkLst>
        </pc:cxnChg>
      </pc:sldChg>
      <pc:sldChg chg="delSp modSp add mod">
        <pc:chgData name="Bruno Ribstein" userId="b81d010f-da2b-49a1-b06f-11093b5cc4be" providerId="ADAL" clId="{18D558CB-444D-40B7-B103-EF69F675A85F}" dt="2021-06-28T09:21:16.891" v="3785"/>
        <pc:sldMkLst>
          <pc:docMk/>
          <pc:sldMk cId="2335694346" sldId="1144"/>
        </pc:sldMkLst>
        <pc:spChg chg="del">
          <ac:chgData name="Bruno Ribstein" userId="b81d010f-da2b-49a1-b06f-11093b5cc4be" providerId="ADAL" clId="{18D558CB-444D-40B7-B103-EF69F675A85F}" dt="2021-06-23T15:31:13.806" v="2737" actId="478"/>
          <ac:spMkLst>
            <pc:docMk/>
            <pc:sldMk cId="2335694346" sldId="1144"/>
            <ac:spMk id="15" creationId="{C45C2FB7-08D7-4339-8D67-62BACA1FBFC8}"/>
          </ac:spMkLst>
        </pc:spChg>
        <pc:spChg chg="del">
          <ac:chgData name="Bruno Ribstein" userId="b81d010f-da2b-49a1-b06f-11093b5cc4be" providerId="ADAL" clId="{18D558CB-444D-40B7-B103-EF69F675A85F}" dt="2021-06-23T15:31:17.593" v="2738" actId="478"/>
          <ac:spMkLst>
            <pc:docMk/>
            <pc:sldMk cId="2335694346" sldId="1144"/>
            <ac:spMk id="17" creationId="{DE2A79D7-4C41-42A9-AF1C-CE6AE3497F41}"/>
          </ac:spMkLst>
        </pc:spChg>
        <pc:spChg chg="mod">
          <ac:chgData name="Bruno Ribstein" userId="b81d010f-da2b-49a1-b06f-11093b5cc4be" providerId="ADAL" clId="{18D558CB-444D-40B7-B103-EF69F675A85F}" dt="2021-06-28T09:21:16.891" v="3785"/>
          <ac:spMkLst>
            <pc:docMk/>
            <pc:sldMk cId="2335694346" sldId="1144"/>
            <ac:spMk id="41" creationId="{DF66D601-45AB-4592-AB74-78601B992E99}"/>
          </ac:spMkLst>
        </pc:spChg>
        <pc:spChg chg="mod">
          <ac:chgData name="Bruno Ribstein" userId="b81d010f-da2b-49a1-b06f-11093b5cc4be" providerId="ADAL" clId="{18D558CB-444D-40B7-B103-EF69F675A85F}" dt="2021-06-28T09:21:16.891" v="3785"/>
          <ac:spMkLst>
            <pc:docMk/>
            <pc:sldMk cId="2335694346" sldId="1144"/>
            <ac:spMk id="19459" creationId="{00000000-0000-0000-0000-000000000000}"/>
          </ac:spMkLst>
        </pc:spChg>
        <pc:spChg chg="mod">
          <ac:chgData name="Bruno Ribstein" userId="b81d010f-da2b-49a1-b06f-11093b5cc4be" providerId="ADAL" clId="{18D558CB-444D-40B7-B103-EF69F675A85F}" dt="2021-06-28T09:20:33.268" v="3781"/>
          <ac:spMkLst>
            <pc:docMk/>
            <pc:sldMk cId="2335694346" sldId="1144"/>
            <ac:spMk id="19478" creationId="{00000000-0000-0000-0000-000000000000}"/>
          </ac:spMkLst>
        </pc:spChg>
        <pc:picChg chg="del">
          <ac:chgData name="Bruno Ribstein" userId="b81d010f-da2b-49a1-b06f-11093b5cc4be" providerId="ADAL" clId="{18D558CB-444D-40B7-B103-EF69F675A85F}" dt="2021-06-23T15:31:11.255" v="2736" actId="478"/>
          <ac:picMkLst>
            <pc:docMk/>
            <pc:sldMk cId="2335694346" sldId="1144"/>
            <ac:picMk id="13" creationId="{FF48887A-FF6E-4181-9E65-5B0BA6ACB964}"/>
          </ac:picMkLst>
        </pc:picChg>
        <pc:cxnChg chg="del mod">
          <ac:chgData name="Bruno Ribstein" userId="b81d010f-da2b-49a1-b06f-11093b5cc4be" providerId="ADAL" clId="{18D558CB-444D-40B7-B103-EF69F675A85F}" dt="2021-06-23T15:31:13.806" v="2737" actId="478"/>
          <ac:cxnSpMkLst>
            <pc:docMk/>
            <pc:sldMk cId="2335694346" sldId="1144"/>
            <ac:cxnSpMk id="16" creationId="{91011830-1CC3-44DC-84A3-A63B3885AC5B}"/>
          </ac:cxnSpMkLst>
        </pc:cxnChg>
      </pc:sldChg>
      <pc:sldChg chg="addSp delSp modSp add mod">
        <pc:chgData name="Bruno Ribstein" userId="b81d010f-da2b-49a1-b06f-11093b5cc4be" providerId="ADAL" clId="{18D558CB-444D-40B7-B103-EF69F675A85F}" dt="2021-06-28T09:21:16.891" v="3785"/>
        <pc:sldMkLst>
          <pc:docMk/>
          <pc:sldMk cId="531334687" sldId="1145"/>
        </pc:sldMkLst>
        <pc:spChg chg="add mod">
          <ac:chgData name="Bruno Ribstein" userId="b81d010f-da2b-49a1-b06f-11093b5cc4be" providerId="ADAL" clId="{18D558CB-444D-40B7-B103-EF69F675A85F}" dt="2021-06-23T15:54:11.905" v="3161" actId="6549"/>
          <ac:spMkLst>
            <pc:docMk/>
            <pc:sldMk cId="531334687" sldId="1145"/>
            <ac:spMk id="8" creationId="{C89E71BC-2537-4D5C-9170-C86496BC281F}"/>
          </ac:spMkLst>
        </pc:spChg>
        <pc:spChg chg="del">
          <ac:chgData name="Bruno Ribstein" userId="b81d010f-da2b-49a1-b06f-11093b5cc4be" providerId="ADAL" clId="{18D558CB-444D-40B7-B103-EF69F675A85F}" dt="2021-06-23T15:51:39.959" v="3120" actId="478"/>
          <ac:spMkLst>
            <pc:docMk/>
            <pc:sldMk cId="531334687" sldId="1145"/>
            <ac:spMk id="41" creationId="{DF66D601-45AB-4592-AB74-78601B992E99}"/>
          </ac:spMkLst>
        </pc:spChg>
        <pc:spChg chg="mod">
          <ac:chgData name="Bruno Ribstein" userId="b81d010f-da2b-49a1-b06f-11093b5cc4be" providerId="ADAL" clId="{18D558CB-444D-40B7-B103-EF69F675A85F}" dt="2021-06-28T09:21:16.891" v="3785"/>
          <ac:spMkLst>
            <pc:docMk/>
            <pc:sldMk cId="531334687" sldId="1145"/>
            <ac:spMk id="19459" creationId="{00000000-0000-0000-0000-000000000000}"/>
          </ac:spMkLst>
        </pc:spChg>
        <pc:spChg chg="mod">
          <ac:chgData name="Bruno Ribstein" userId="b81d010f-da2b-49a1-b06f-11093b5cc4be" providerId="ADAL" clId="{18D558CB-444D-40B7-B103-EF69F675A85F}" dt="2021-06-28T09:20:33.268" v="3781"/>
          <ac:spMkLst>
            <pc:docMk/>
            <pc:sldMk cId="531334687" sldId="1145"/>
            <ac:spMk id="19478" creationId="{00000000-0000-0000-0000-000000000000}"/>
          </ac:spMkLst>
        </pc:spChg>
      </pc:sldChg>
      <pc:sldChg chg="modSp add mod">
        <pc:chgData name="Bruno Ribstein" userId="b81d010f-da2b-49a1-b06f-11093b5cc4be" providerId="ADAL" clId="{18D558CB-444D-40B7-B103-EF69F675A85F}" dt="2021-06-28T09:21:16.891" v="3785"/>
        <pc:sldMkLst>
          <pc:docMk/>
          <pc:sldMk cId="2195912762" sldId="1146"/>
        </pc:sldMkLst>
        <pc:spChg chg="mod">
          <ac:chgData name="Bruno Ribstein" userId="b81d010f-da2b-49a1-b06f-11093b5cc4be" providerId="ADAL" clId="{18D558CB-444D-40B7-B103-EF69F675A85F}" dt="2021-06-23T15:57:16.981" v="3175" actId="123"/>
          <ac:spMkLst>
            <pc:docMk/>
            <pc:sldMk cId="2195912762" sldId="1146"/>
            <ac:spMk id="8" creationId="{C89E71BC-2537-4D5C-9170-C86496BC281F}"/>
          </ac:spMkLst>
        </pc:spChg>
        <pc:spChg chg="mod">
          <ac:chgData name="Bruno Ribstein" userId="b81d010f-da2b-49a1-b06f-11093b5cc4be" providerId="ADAL" clId="{18D558CB-444D-40B7-B103-EF69F675A85F}" dt="2021-06-28T09:21:16.891" v="3785"/>
          <ac:spMkLst>
            <pc:docMk/>
            <pc:sldMk cId="2195912762" sldId="1146"/>
            <ac:spMk id="19459" creationId="{00000000-0000-0000-0000-000000000000}"/>
          </ac:spMkLst>
        </pc:spChg>
        <pc:spChg chg="mod">
          <ac:chgData name="Bruno Ribstein" userId="b81d010f-da2b-49a1-b06f-11093b5cc4be" providerId="ADAL" clId="{18D558CB-444D-40B7-B103-EF69F675A85F}" dt="2021-06-28T09:20:33.268" v="3781"/>
          <ac:spMkLst>
            <pc:docMk/>
            <pc:sldMk cId="2195912762" sldId="1146"/>
            <ac:spMk id="19478" creationId="{00000000-0000-0000-0000-000000000000}"/>
          </ac:spMkLst>
        </pc:spChg>
      </pc:sldChg>
      <pc:sldChg chg="addSp delSp modSp add mod">
        <pc:chgData name="Bruno Ribstein" userId="b81d010f-da2b-49a1-b06f-11093b5cc4be" providerId="ADAL" clId="{18D558CB-444D-40B7-B103-EF69F675A85F}" dt="2021-06-28T09:21:16.891" v="3785"/>
        <pc:sldMkLst>
          <pc:docMk/>
          <pc:sldMk cId="3952185517" sldId="1147"/>
        </pc:sldMkLst>
        <pc:spChg chg="del">
          <ac:chgData name="Bruno Ribstein" userId="b81d010f-da2b-49a1-b06f-11093b5cc4be" providerId="ADAL" clId="{18D558CB-444D-40B7-B103-EF69F675A85F}" dt="2021-06-23T15:58:06.531" v="3179" actId="478"/>
          <ac:spMkLst>
            <pc:docMk/>
            <pc:sldMk cId="3952185517" sldId="1147"/>
            <ac:spMk id="8" creationId="{C89E71BC-2537-4D5C-9170-C86496BC281F}"/>
          </ac:spMkLst>
        </pc:spChg>
        <pc:spChg chg="add mod">
          <ac:chgData name="Bruno Ribstein" userId="b81d010f-da2b-49a1-b06f-11093b5cc4be" providerId="ADAL" clId="{18D558CB-444D-40B7-B103-EF69F675A85F}" dt="2021-06-23T16:03:48.453" v="3257" actId="164"/>
          <ac:spMkLst>
            <pc:docMk/>
            <pc:sldMk cId="3952185517" sldId="1147"/>
            <ac:spMk id="9" creationId="{B522E20C-3B75-4DE3-B6E9-EC3F766BB52D}"/>
          </ac:spMkLst>
        </pc:spChg>
        <pc:spChg chg="add mod">
          <ac:chgData name="Bruno Ribstein" userId="b81d010f-da2b-49a1-b06f-11093b5cc4be" providerId="ADAL" clId="{18D558CB-444D-40B7-B103-EF69F675A85F}" dt="2021-06-23T16:03:48.453" v="3257" actId="164"/>
          <ac:spMkLst>
            <pc:docMk/>
            <pc:sldMk cId="3952185517" sldId="1147"/>
            <ac:spMk id="10" creationId="{0A418E6B-D1E9-4476-B5AE-F3ABFDC5C6AC}"/>
          </ac:spMkLst>
        </pc:spChg>
        <pc:spChg chg="add mod">
          <ac:chgData name="Bruno Ribstein" userId="b81d010f-da2b-49a1-b06f-11093b5cc4be" providerId="ADAL" clId="{18D558CB-444D-40B7-B103-EF69F675A85F}" dt="2021-06-23T16:03:48.453" v="3257" actId="164"/>
          <ac:spMkLst>
            <pc:docMk/>
            <pc:sldMk cId="3952185517" sldId="1147"/>
            <ac:spMk id="11" creationId="{CF7DD3AD-44EE-4305-9381-251E7809FCC9}"/>
          </ac:spMkLst>
        </pc:spChg>
        <pc:spChg chg="add mod">
          <ac:chgData name="Bruno Ribstein" userId="b81d010f-da2b-49a1-b06f-11093b5cc4be" providerId="ADAL" clId="{18D558CB-444D-40B7-B103-EF69F675A85F}" dt="2021-06-23T16:03:48.453" v="3257" actId="164"/>
          <ac:spMkLst>
            <pc:docMk/>
            <pc:sldMk cId="3952185517" sldId="1147"/>
            <ac:spMk id="12" creationId="{2C0DC573-DC18-4873-A8BD-C1163D3BE2AA}"/>
          </ac:spMkLst>
        </pc:spChg>
        <pc:spChg chg="add mod">
          <ac:chgData name="Bruno Ribstein" userId="b81d010f-da2b-49a1-b06f-11093b5cc4be" providerId="ADAL" clId="{18D558CB-444D-40B7-B103-EF69F675A85F}" dt="2021-06-23T16:01:01.994" v="3222" actId="164"/>
          <ac:spMkLst>
            <pc:docMk/>
            <pc:sldMk cId="3952185517" sldId="1147"/>
            <ac:spMk id="13" creationId="{DC8D9D52-09E4-4A57-8D7C-9C567A940AF2}"/>
          </ac:spMkLst>
        </pc:spChg>
        <pc:spChg chg="add mod">
          <ac:chgData name="Bruno Ribstein" userId="b81d010f-da2b-49a1-b06f-11093b5cc4be" providerId="ADAL" clId="{18D558CB-444D-40B7-B103-EF69F675A85F}" dt="2021-06-23T16:01:01.994" v="3222" actId="164"/>
          <ac:spMkLst>
            <pc:docMk/>
            <pc:sldMk cId="3952185517" sldId="1147"/>
            <ac:spMk id="14" creationId="{6DBD7C4F-580E-4773-BD90-EC1818455369}"/>
          </ac:spMkLst>
        </pc:spChg>
        <pc:spChg chg="add mod">
          <ac:chgData name="Bruno Ribstein" userId="b81d010f-da2b-49a1-b06f-11093b5cc4be" providerId="ADAL" clId="{18D558CB-444D-40B7-B103-EF69F675A85F}" dt="2021-06-23T16:01:01.994" v="3222" actId="164"/>
          <ac:spMkLst>
            <pc:docMk/>
            <pc:sldMk cId="3952185517" sldId="1147"/>
            <ac:spMk id="15" creationId="{1160974D-504B-4838-A6D0-FC32BF4CC2BD}"/>
          </ac:spMkLst>
        </pc:spChg>
        <pc:spChg chg="add mod">
          <ac:chgData name="Bruno Ribstein" userId="b81d010f-da2b-49a1-b06f-11093b5cc4be" providerId="ADAL" clId="{18D558CB-444D-40B7-B103-EF69F675A85F}" dt="2021-06-23T16:01:01.994" v="3222" actId="164"/>
          <ac:spMkLst>
            <pc:docMk/>
            <pc:sldMk cId="3952185517" sldId="1147"/>
            <ac:spMk id="16" creationId="{3ED8C529-8DA9-4506-B91E-0E1585B82D53}"/>
          </ac:spMkLst>
        </pc:spChg>
        <pc:spChg chg="add mod topLvl">
          <ac:chgData name="Bruno Ribstein" userId="b81d010f-da2b-49a1-b06f-11093b5cc4be" providerId="ADAL" clId="{18D558CB-444D-40B7-B103-EF69F675A85F}" dt="2021-06-23T16:05:57.892" v="3271" actId="164"/>
          <ac:spMkLst>
            <pc:docMk/>
            <pc:sldMk cId="3952185517" sldId="1147"/>
            <ac:spMk id="17" creationId="{B1D0BD29-F6CB-4397-A29A-5B45B599B6BB}"/>
          </ac:spMkLst>
        </pc:spChg>
        <pc:spChg chg="add mod topLvl">
          <ac:chgData name="Bruno Ribstein" userId="b81d010f-da2b-49a1-b06f-11093b5cc4be" providerId="ADAL" clId="{18D558CB-444D-40B7-B103-EF69F675A85F}" dt="2021-06-23T16:05:57.892" v="3271" actId="164"/>
          <ac:spMkLst>
            <pc:docMk/>
            <pc:sldMk cId="3952185517" sldId="1147"/>
            <ac:spMk id="18" creationId="{C229117F-5077-4540-9183-40734074EF45}"/>
          </ac:spMkLst>
        </pc:spChg>
        <pc:spChg chg="add del mod topLvl">
          <ac:chgData name="Bruno Ribstein" userId="b81d010f-da2b-49a1-b06f-11093b5cc4be" providerId="ADAL" clId="{18D558CB-444D-40B7-B103-EF69F675A85F}" dt="2021-06-23T16:05:31.133" v="3263" actId="478"/>
          <ac:spMkLst>
            <pc:docMk/>
            <pc:sldMk cId="3952185517" sldId="1147"/>
            <ac:spMk id="19" creationId="{C127063B-35FF-47EE-BF3A-0F3619B0CBF3}"/>
          </ac:spMkLst>
        </pc:spChg>
        <pc:spChg chg="add del mod topLvl">
          <ac:chgData name="Bruno Ribstein" userId="b81d010f-da2b-49a1-b06f-11093b5cc4be" providerId="ADAL" clId="{18D558CB-444D-40B7-B103-EF69F675A85F}" dt="2021-06-23T16:05:33.789" v="3264" actId="478"/>
          <ac:spMkLst>
            <pc:docMk/>
            <pc:sldMk cId="3952185517" sldId="1147"/>
            <ac:spMk id="20" creationId="{FAFE70B6-3279-4B9B-9220-4E14F3F674A8}"/>
          </ac:spMkLst>
        </pc:spChg>
        <pc:spChg chg="add mod">
          <ac:chgData name="Bruno Ribstein" userId="b81d010f-da2b-49a1-b06f-11093b5cc4be" providerId="ADAL" clId="{18D558CB-444D-40B7-B103-EF69F675A85F}" dt="2021-06-23T16:01:01.994" v="3222" actId="164"/>
          <ac:spMkLst>
            <pc:docMk/>
            <pc:sldMk cId="3952185517" sldId="1147"/>
            <ac:spMk id="21" creationId="{39DD9C53-1B79-41A2-90BE-3B5FA511F445}"/>
          </ac:spMkLst>
        </pc:spChg>
        <pc:spChg chg="add mod topLvl">
          <ac:chgData name="Bruno Ribstein" userId="b81d010f-da2b-49a1-b06f-11093b5cc4be" providerId="ADAL" clId="{18D558CB-444D-40B7-B103-EF69F675A85F}" dt="2021-06-23T16:05:57.892" v="3271" actId="164"/>
          <ac:spMkLst>
            <pc:docMk/>
            <pc:sldMk cId="3952185517" sldId="1147"/>
            <ac:spMk id="22" creationId="{14BCE272-BCCC-473E-9174-87F329AC1461}"/>
          </ac:spMkLst>
        </pc:spChg>
        <pc:spChg chg="add mod">
          <ac:chgData name="Bruno Ribstein" userId="b81d010f-da2b-49a1-b06f-11093b5cc4be" providerId="ADAL" clId="{18D558CB-444D-40B7-B103-EF69F675A85F}" dt="2021-06-23T16:01:01.994" v="3222" actId="164"/>
          <ac:spMkLst>
            <pc:docMk/>
            <pc:sldMk cId="3952185517" sldId="1147"/>
            <ac:spMk id="23" creationId="{CC0C3789-262E-43D7-8EEA-1EF2CF0CDA58}"/>
          </ac:spMkLst>
        </pc:spChg>
        <pc:spChg chg="add mod">
          <ac:chgData name="Bruno Ribstein" userId="b81d010f-da2b-49a1-b06f-11093b5cc4be" providerId="ADAL" clId="{18D558CB-444D-40B7-B103-EF69F675A85F}" dt="2021-06-23T16:01:01.994" v="3222" actId="164"/>
          <ac:spMkLst>
            <pc:docMk/>
            <pc:sldMk cId="3952185517" sldId="1147"/>
            <ac:spMk id="24" creationId="{2DF17102-C958-421F-BB17-31A004A8C4C5}"/>
          </ac:spMkLst>
        </pc:spChg>
        <pc:spChg chg="add mod">
          <ac:chgData name="Bruno Ribstein" userId="b81d010f-da2b-49a1-b06f-11093b5cc4be" providerId="ADAL" clId="{18D558CB-444D-40B7-B103-EF69F675A85F}" dt="2021-06-23T16:01:01.994" v="3222" actId="164"/>
          <ac:spMkLst>
            <pc:docMk/>
            <pc:sldMk cId="3952185517" sldId="1147"/>
            <ac:spMk id="25" creationId="{9018E003-FC5C-4DD6-B967-DF913CD8AE61}"/>
          </ac:spMkLst>
        </pc:spChg>
        <pc:spChg chg="add mod topLvl">
          <ac:chgData name="Bruno Ribstein" userId="b81d010f-da2b-49a1-b06f-11093b5cc4be" providerId="ADAL" clId="{18D558CB-444D-40B7-B103-EF69F675A85F}" dt="2021-06-23T16:05:57.892" v="3271" actId="164"/>
          <ac:spMkLst>
            <pc:docMk/>
            <pc:sldMk cId="3952185517" sldId="1147"/>
            <ac:spMk id="29" creationId="{0E651694-3141-4264-B22A-BCE48EBE7200}"/>
          </ac:spMkLst>
        </pc:spChg>
        <pc:spChg chg="add mod topLvl">
          <ac:chgData name="Bruno Ribstein" userId="b81d010f-da2b-49a1-b06f-11093b5cc4be" providerId="ADAL" clId="{18D558CB-444D-40B7-B103-EF69F675A85F}" dt="2021-06-23T16:05:57.892" v="3271" actId="164"/>
          <ac:spMkLst>
            <pc:docMk/>
            <pc:sldMk cId="3952185517" sldId="1147"/>
            <ac:spMk id="31" creationId="{5AAD6C5E-0620-4D86-B039-A2061A672B73}"/>
          </ac:spMkLst>
        </pc:spChg>
        <pc:spChg chg="add del mod topLvl">
          <ac:chgData name="Bruno Ribstein" userId="b81d010f-da2b-49a1-b06f-11093b5cc4be" providerId="ADAL" clId="{18D558CB-444D-40B7-B103-EF69F675A85F}" dt="2021-06-23T16:05:36.851" v="3267" actId="478"/>
          <ac:spMkLst>
            <pc:docMk/>
            <pc:sldMk cId="3952185517" sldId="1147"/>
            <ac:spMk id="32" creationId="{C43FF8B6-56C9-4F0F-96A9-47406E3BA079}"/>
          </ac:spMkLst>
        </pc:spChg>
        <pc:spChg chg="add del mod topLvl">
          <ac:chgData name="Bruno Ribstein" userId="b81d010f-da2b-49a1-b06f-11093b5cc4be" providerId="ADAL" clId="{18D558CB-444D-40B7-B103-EF69F675A85F}" dt="2021-06-23T16:05:35.004" v="3265" actId="478"/>
          <ac:spMkLst>
            <pc:docMk/>
            <pc:sldMk cId="3952185517" sldId="1147"/>
            <ac:spMk id="33" creationId="{3C0A08D0-5A81-4439-964C-FE4DE40286F7}"/>
          </ac:spMkLst>
        </pc:spChg>
        <pc:spChg chg="add del mod topLvl">
          <ac:chgData name="Bruno Ribstein" userId="b81d010f-da2b-49a1-b06f-11093b5cc4be" providerId="ADAL" clId="{18D558CB-444D-40B7-B103-EF69F675A85F}" dt="2021-06-23T16:05:35.784" v="3266" actId="478"/>
          <ac:spMkLst>
            <pc:docMk/>
            <pc:sldMk cId="3952185517" sldId="1147"/>
            <ac:spMk id="34" creationId="{4A61C564-27B3-40AD-A094-688FF528806C}"/>
          </ac:spMkLst>
        </pc:spChg>
        <pc:spChg chg="add mod topLvl">
          <ac:chgData name="Bruno Ribstein" userId="b81d010f-da2b-49a1-b06f-11093b5cc4be" providerId="ADAL" clId="{18D558CB-444D-40B7-B103-EF69F675A85F}" dt="2021-06-23T16:05:57.892" v="3271" actId="164"/>
          <ac:spMkLst>
            <pc:docMk/>
            <pc:sldMk cId="3952185517" sldId="1147"/>
            <ac:spMk id="35" creationId="{060AB3D1-3D2E-4411-B8CA-11A848420A4B}"/>
          </ac:spMkLst>
        </pc:spChg>
        <pc:spChg chg="add mod topLvl">
          <ac:chgData name="Bruno Ribstein" userId="b81d010f-da2b-49a1-b06f-11093b5cc4be" providerId="ADAL" clId="{18D558CB-444D-40B7-B103-EF69F675A85F}" dt="2021-06-23T16:05:57.892" v="3271" actId="164"/>
          <ac:spMkLst>
            <pc:docMk/>
            <pc:sldMk cId="3952185517" sldId="1147"/>
            <ac:spMk id="36" creationId="{ABF42C27-D00B-4799-B9D8-F9532D6FAD2A}"/>
          </ac:spMkLst>
        </pc:spChg>
        <pc:spChg chg="add mod topLvl">
          <ac:chgData name="Bruno Ribstein" userId="b81d010f-da2b-49a1-b06f-11093b5cc4be" providerId="ADAL" clId="{18D558CB-444D-40B7-B103-EF69F675A85F}" dt="2021-06-23T16:05:57.892" v="3271" actId="164"/>
          <ac:spMkLst>
            <pc:docMk/>
            <pc:sldMk cId="3952185517" sldId="1147"/>
            <ac:spMk id="38" creationId="{BD9E44A8-1FA5-4FB9-9593-22ABC1F7CBC6}"/>
          </ac:spMkLst>
        </pc:spChg>
        <pc:spChg chg="add del mod topLvl">
          <ac:chgData name="Bruno Ribstein" userId="b81d010f-da2b-49a1-b06f-11093b5cc4be" providerId="ADAL" clId="{18D558CB-444D-40B7-B103-EF69F675A85F}" dt="2021-06-23T16:05:38.853" v="3269" actId="478"/>
          <ac:spMkLst>
            <pc:docMk/>
            <pc:sldMk cId="3952185517" sldId="1147"/>
            <ac:spMk id="39" creationId="{ECCE5C4E-B0C4-4AA6-B72D-F027E55E68D6}"/>
          </ac:spMkLst>
        </pc:spChg>
        <pc:spChg chg="add del mod topLvl">
          <ac:chgData name="Bruno Ribstein" userId="b81d010f-da2b-49a1-b06f-11093b5cc4be" providerId="ADAL" clId="{18D558CB-444D-40B7-B103-EF69F675A85F}" dt="2021-06-23T16:05:38.022" v="3268" actId="478"/>
          <ac:spMkLst>
            <pc:docMk/>
            <pc:sldMk cId="3952185517" sldId="1147"/>
            <ac:spMk id="40" creationId="{993FA1AC-C410-49D5-AC38-BCAD98C9EA3A}"/>
          </ac:spMkLst>
        </pc:spChg>
        <pc:spChg chg="add del mod topLvl">
          <ac:chgData name="Bruno Ribstein" userId="b81d010f-da2b-49a1-b06f-11093b5cc4be" providerId="ADAL" clId="{18D558CB-444D-40B7-B103-EF69F675A85F}" dt="2021-06-23T16:05:39.667" v="3270" actId="478"/>
          <ac:spMkLst>
            <pc:docMk/>
            <pc:sldMk cId="3952185517" sldId="1147"/>
            <ac:spMk id="41" creationId="{C61D3824-A354-4370-A1F2-E46F0BA6E9EA}"/>
          </ac:spMkLst>
        </pc:spChg>
        <pc:spChg chg="add mod topLvl">
          <ac:chgData name="Bruno Ribstein" userId="b81d010f-da2b-49a1-b06f-11093b5cc4be" providerId="ADAL" clId="{18D558CB-444D-40B7-B103-EF69F675A85F}" dt="2021-06-23T16:05:57.892" v="3271" actId="164"/>
          <ac:spMkLst>
            <pc:docMk/>
            <pc:sldMk cId="3952185517" sldId="1147"/>
            <ac:spMk id="42" creationId="{F7405828-D28A-4A04-B6BE-B1918105902F}"/>
          </ac:spMkLst>
        </pc:spChg>
        <pc:spChg chg="add mod topLvl">
          <ac:chgData name="Bruno Ribstein" userId="b81d010f-da2b-49a1-b06f-11093b5cc4be" providerId="ADAL" clId="{18D558CB-444D-40B7-B103-EF69F675A85F}" dt="2021-06-23T16:05:57.892" v="3271" actId="164"/>
          <ac:spMkLst>
            <pc:docMk/>
            <pc:sldMk cId="3952185517" sldId="1147"/>
            <ac:spMk id="43" creationId="{5B8F92BD-0140-4B81-88CE-114FD1AA8991}"/>
          </ac:spMkLst>
        </pc:spChg>
        <pc:spChg chg="add mod">
          <ac:chgData name="Bruno Ribstein" userId="b81d010f-da2b-49a1-b06f-11093b5cc4be" providerId="ADAL" clId="{18D558CB-444D-40B7-B103-EF69F675A85F}" dt="2021-06-23T16:06:29.547" v="3272" actId="120"/>
          <ac:spMkLst>
            <pc:docMk/>
            <pc:sldMk cId="3952185517" sldId="1147"/>
            <ac:spMk id="45" creationId="{F35A5070-413A-4D49-928A-BDDD8B7EFB78}"/>
          </ac:spMkLst>
        </pc:spChg>
        <pc:spChg chg="add mod">
          <ac:chgData name="Bruno Ribstein" userId="b81d010f-da2b-49a1-b06f-11093b5cc4be" providerId="ADAL" clId="{18D558CB-444D-40B7-B103-EF69F675A85F}" dt="2021-06-23T16:06:32.217" v="3273" actId="120"/>
          <ac:spMkLst>
            <pc:docMk/>
            <pc:sldMk cId="3952185517" sldId="1147"/>
            <ac:spMk id="46" creationId="{2201809B-C28A-41B2-8901-9B3DD407EF39}"/>
          </ac:spMkLst>
        </pc:spChg>
        <pc:spChg chg="add mod">
          <ac:chgData name="Bruno Ribstein" userId="b81d010f-da2b-49a1-b06f-11093b5cc4be" providerId="ADAL" clId="{18D558CB-444D-40B7-B103-EF69F675A85F}" dt="2021-06-23T16:01:01.994" v="3222" actId="164"/>
          <ac:spMkLst>
            <pc:docMk/>
            <pc:sldMk cId="3952185517" sldId="1147"/>
            <ac:spMk id="47" creationId="{FEBE302A-1879-461E-9C2B-C41FC65CC887}"/>
          </ac:spMkLst>
        </pc:spChg>
        <pc:spChg chg="add mod topLvl">
          <ac:chgData name="Bruno Ribstein" userId="b81d010f-da2b-49a1-b06f-11093b5cc4be" providerId="ADAL" clId="{18D558CB-444D-40B7-B103-EF69F675A85F}" dt="2021-06-23T16:05:57.892" v="3271" actId="164"/>
          <ac:spMkLst>
            <pc:docMk/>
            <pc:sldMk cId="3952185517" sldId="1147"/>
            <ac:spMk id="48" creationId="{7BA279D9-FB89-47AB-90E7-3D155600E4D3}"/>
          </ac:spMkLst>
        </pc:spChg>
        <pc:spChg chg="add del mod">
          <ac:chgData name="Bruno Ribstein" userId="b81d010f-da2b-49a1-b06f-11093b5cc4be" providerId="ADAL" clId="{18D558CB-444D-40B7-B103-EF69F675A85F}" dt="2021-06-23T16:00:32.110" v="3213" actId="478"/>
          <ac:spMkLst>
            <pc:docMk/>
            <pc:sldMk cId="3952185517" sldId="1147"/>
            <ac:spMk id="49" creationId="{75172DB2-FF0F-45BA-AC03-913C0CBF2981}"/>
          </ac:spMkLst>
        </pc:spChg>
        <pc:spChg chg="add del mod">
          <ac:chgData name="Bruno Ribstein" userId="b81d010f-da2b-49a1-b06f-11093b5cc4be" providerId="ADAL" clId="{18D558CB-444D-40B7-B103-EF69F675A85F}" dt="2021-06-23T16:00:36.277" v="3214" actId="478"/>
          <ac:spMkLst>
            <pc:docMk/>
            <pc:sldMk cId="3952185517" sldId="1147"/>
            <ac:spMk id="50" creationId="{50F0B0CD-208F-43B0-A17D-A2597AACA944}"/>
          </ac:spMkLst>
        </pc:spChg>
        <pc:spChg chg="add mod">
          <ac:chgData name="Bruno Ribstein" userId="b81d010f-da2b-49a1-b06f-11093b5cc4be" providerId="ADAL" clId="{18D558CB-444D-40B7-B103-EF69F675A85F}" dt="2021-06-23T16:02:03.119" v="3237" actId="1076"/>
          <ac:spMkLst>
            <pc:docMk/>
            <pc:sldMk cId="3952185517" sldId="1147"/>
            <ac:spMk id="51" creationId="{B08EE6BA-2065-401A-B97D-27DEBF3527D6}"/>
          </ac:spMkLst>
        </pc:spChg>
        <pc:spChg chg="mod">
          <ac:chgData name="Bruno Ribstein" userId="b81d010f-da2b-49a1-b06f-11093b5cc4be" providerId="ADAL" clId="{18D558CB-444D-40B7-B103-EF69F675A85F}" dt="2021-06-28T09:21:16.891" v="3785"/>
          <ac:spMkLst>
            <pc:docMk/>
            <pc:sldMk cId="3952185517" sldId="1147"/>
            <ac:spMk id="19459" creationId="{00000000-0000-0000-0000-000000000000}"/>
          </ac:spMkLst>
        </pc:spChg>
        <pc:spChg chg="mod">
          <ac:chgData name="Bruno Ribstein" userId="b81d010f-da2b-49a1-b06f-11093b5cc4be" providerId="ADAL" clId="{18D558CB-444D-40B7-B103-EF69F675A85F}" dt="2021-06-28T09:20:33.268" v="3781"/>
          <ac:spMkLst>
            <pc:docMk/>
            <pc:sldMk cId="3952185517" sldId="1147"/>
            <ac:spMk id="19478" creationId="{00000000-0000-0000-0000-000000000000}"/>
          </ac:spMkLst>
        </pc:spChg>
        <pc:grpChg chg="add mod">
          <ac:chgData name="Bruno Ribstein" userId="b81d010f-da2b-49a1-b06f-11093b5cc4be" providerId="ADAL" clId="{18D558CB-444D-40B7-B103-EF69F675A85F}" dt="2021-06-23T16:03:37.736" v="3255" actId="1076"/>
          <ac:grpSpMkLst>
            <pc:docMk/>
            <pc:sldMk cId="3952185517" sldId="1147"/>
            <ac:grpSpMk id="2" creationId="{890065B5-A6A3-4063-AFF1-09FA2AA861A0}"/>
          </ac:grpSpMkLst>
        </pc:grpChg>
        <pc:grpChg chg="add del mod">
          <ac:chgData name="Bruno Ribstein" userId="b81d010f-da2b-49a1-b06f-11093b5cc4be" providerId="ADAL" clId="{18D558CB-444D-40B7-B103-EF69F675A85F}" dt="2021-06-23T16:05:13.957" v="3262" actId="165"/>
          <ac:grpSpMkLst>
            <pc:docMk/>
            <pc:sldMk cId="3952185517" sldId="1147"/>
            <ac:grpSpMk id="3" creationId="{E92D80FD-308F-45AB-83EB-FEC88EB20229}"/>
          </ac:grpSpMkLst>
        </pc:grpChg>
        <pc:grpChg chg="add mod">
          <ac:chgData name="Bruno Ribstein" userId="b81d010f-da2b-49a1-b06f-11093b5cc4be" providerId="ADAL" clId="{18D558CB-444D-40B7-B103-EF69F675A85F}" dt="2021-06-23T16:03:52.560" v="3258" actId="1076"/>
          <ac:grpSpMkLst>
            <pc:docMk/>
            <pc:sldMk cId="3952185517" sldId="1147"/>
            <ac:grpSpMk id="4" creationId="{562A93B2-D319-46E6-B919-0471E01F452F}"/>
          </ac:grpSpMkLst>
        </pc:grpChg>
        <pc:grpChg chg="add mod">
          <ac:chgData name="Bruno Ribstein" userId="b81d010f-da2b-49a1-b06f-11093b5cc4be" providerId="ADAL" clId="{18D558CB-444D-40B7-B103-EF69F675A85F}" dt="2021-06-23T16:05:57.892" v="3271" actId="164"/>
          <ac:grpSpMkLst>
            <pc:docMk/>
            <pc:sldMk cId="3952185517" sldId="1147"/>
            <ac:grpSpMk id="5" creationId="{9E50FC76-F99B-491B-A249-F3B2F0DAE4FA}"/>
          </ac:grpSpMkLst>
        </pc:grpChg>
        <pc:cxnChg chg="add mod">
          <ac:chgData name="Bruno Ribstein" userId="b81d010f-da2b-49a1-b06f-11093b5cc4be" providerId="ADAL" clId="{18D558CB-444D-40B7-B103-EF69F675A85F}" dt="2021-06-23T16:01:01.994" v="3222" actId="164"/>
          <ac:cxnSpMkLst>
            <pc:docMk/>
            <pc:sldMk cId="3952185517" sldId="1147"/>
            <ac:cxnSpMk id="26" creationId="{C3B0B6A4-6267-42A3-84BA-4CE8E32BCB6D}"/>
          </ac:cxnSpMkLst>
        </pc:cxnChg>
        <pc:cxnChg chg="add mod">
          <ac:chgData name="Bruno Ribstein" userId="b81d010f-da2b-49a1-b06f-11093b5cc4be" providerId="ADAL" clId="{18D558CB-444D-40B7-B103-EF69F675A85F}" dt="2021-06-23T16:01:01.994" v="3222" actId="164"/>
          <ac:cxnSpMkLst>
            <pc:docMk/>
            <pc:sldMk cId="3952185517" sldId="1147"/>
            <ac:cxnSpMk id="27" creationId="{4DF567E3-CBFA-41B0-9FA7-86D3D26E05F6}"/>
          </ac:cxnSpMkLst>
        </pc:cxnChg>
        <pc:cxnChg chg="add mod">
          <ac:chgData name="Bruno Ribstein" userId="b81d010f-da2b-49a1-b06f-11093b5cc4be" providerId="ADAL" clId="{18D558CB-444D-40B7-B103-EF69F675A85F}" dt="2021-06-23T16:01:01.994" v="3222" actId="164"/>
          <ac:cxnSpMkLst>
            <pc:docMk/>
            <pc:sldMk cId="3952185517" sldId="1147"/>
            <ac:cxnSpMk id="28" creationId="{E85350C8-961B-4739-A311-3A3F05DAD80A}"/>
          </ac:cxnSpMkLst>
        </pc:cxnChg>
        <pc:cxnChg chg="add mod topLvl">
          <ac:chgData name="Bruno Ribstein" userId="b81d010f-da2b-49a1-b06f-11093b5cc4be" providerId="ADAL" clId="{18D558CB-444D-40B7-B103-EF69F675A85F}" dt="2021-06-23T16:05:57.892" v="3271" actId="164"/>
          <ac:cxnSpMkLst>
            <pc:docMk/>
            <pc:sldMk cId="3952185517" sldId="1147"/>
            <ac:cxnSpMk id="30" creationId="{338B348D-3BFD-4E25-B5D4-9BF4FFF3C58E}"/>
          </ac:cxnSpMkLst>
        </pc:cxnChg>
        <pc:cxnChg chg="add mod topLvl">
          <ac:chgData name="Bruno Ribstein" userId="b81d010f-da2b-49a1-b06f-11093b5cc4be" providerId="ADAL" clId="{18D558CB-444D-40B7-B103-EF69F675A85F}" dt="2021-06-23T16:05:57.892" v="3271" actId="164"/>
          <ac:cxnSpMkLst>
            <pc:docMk/>
            <pc:sldMk cId="3952185517" sldId="1147"/>
            <ac:cxnSpMk id="37" creationId="{F84A7F06-C092-4E5B-AD75-1B30DCC071C3}"/>
          </ac:cxnSpMkLst>
        </pc:cxnChg>
        <pc:cxnChg chg="add mod topLvl">
          <ac:chgData name="Bruno Ribstein" userId="b81d010f-da2b-49a1-b06f-11093b5cc4be" providerId="ADAL" clId="{18D558CB-444D-40B7-B103-EF69F675A85F}" dt="2021-06-23T16:05:57.892" v="3271" actId="164"/>
          <ac:cxnSpMkLst>
            <pc:docMk/>
            <pc:sldMk cId="3952185517" sldId="1147"/>
            <ac:cxnSpMk id="44" creationId="{017CDAEF-F019-4631-970D-A30A266E83AF}"/>
          </ac:cxnSpMkLst>
        </pc:cxnChg>
      </pc:sldChg>
      <pc:sldChg chg="add del">
        <pc:chgData name="Bruno Ribstein" userId="b81d010f-da2b-49a1-b06f-11093b5cc4be" providerId="ADAL" clId="{18D558CB-444D-40B7-B103-EF69F675A85F}" dt="2021-06-24T06:48:01.949" v="3310" actId="47"/>
        <pc:sldMkLst>
          <pc:docMk/>
          <pc:sldMk cId="670864711" sldId="1148"/>
        </pc:sldMkLst>
      </pc:sldChg>
      <pc:sldChg chg="addSp modSp add mod">
        <pc:chgData name="Bruno Ribstein" userId="b81d010f-da2b-49a1-b06f-11093b5cc4be" providerId="ADAL" clId="{18D558CB-444D-40B7-B103-EF69F675A85F}" dt="2021-06-28T09:21:16.891" v="3785"/>
        <pc:sldMkLst>
          <pc:docMk/>
          <pc:sldMk cId="1615153687" sldId="1148"/>
        </pc:sldMkLst>
        <pc:spChg chg="add mod ord">
          <ac:chgData name="Bruno Ribstein" userId="b81d010f-da2b-49a1-b06f-11093b5cc4be" providerId="ADAL" clId="{18D558CB-444D-40B7-B103-EF69F675A85F}" dt="2021-06-24T06:58:53.171" v="3513" actId="1035"/>
          <ac:spMkLst>
            <pc:docMk/>
            <pc:sldMk cId="1615153687" sldId="1148"/>
            <ac:spMk id="8" creationId="{FC7CB941-D17A-4E2C-ABBE-514D589D3171}"/>
          </ac:spMkLst>
        </pc:spChg>
        <pc:spChg chg="mod">
          <ac:chgData name="Bruno Ribstein" userId="b81d010f-da2b-49a1-b06f-11093b5cc4be" providerId="ADAL" clId="{18D558CB-444D-40B7-B103-EF69F675A85F}" dt="2021-06-28T09:21:16.891" v="3785"/>
          <ac:spMkLst>
            <pc:docMk/>
            <pc:sldMk cId="1615153687" sldId="1148"/>
            <ac:spMk id="9" creationId="{00000000-0000-0000-0000-000000000000}"/>
          </ac:spMkLst>
        </pc:spChg>
        <pc:spChg chg="mod">
          <ac:chgData name="Bruno Ribstein" userId="b81d010f-da2b-49a1-b06f-11093b5cc4be" providerId="ADAL" clId="{18D558CB-444D-40B7-B103-EF69F675A85F}" dt="2021-06-28T09:20:33.268" v="3781"/>
          <ac:spMkLst>
            <pc:docMk/>
            <pc:sldMk cId="1615153687" sldId="1148"/>
            <ac:spMk id="10" creationId="{0FD3EC2B-353B-4EC0-A349-87F6E8E45FAB}"/>
          </ac:spMkLst>
        </pc:spChg>
      </pc:sldChg>
      <pc:sldChg chg="modSp add mod">
        <pc:chgData name="Bruno Ribstein" userId="b81d010f-da2b-49a1-b06f-11093b5cc4be" providerId="ADAL" clId="{18D558CB-444D-40B7-B103-EF69F675A85F}" dt="2021-06-28T09:21:16.891" v="3785"/>
        <pc:sldMkLst>
          <pc:docMk/>
          <pc:sldMk cId="3310789427" sldId="1149"/>
        </pc:sldMkLst>
        <pc:spChg chg="mod">
          <ac:chgData name="Bruno Ribstein" userId="b81d010f-da2b-49a1-b06f-11093b5cc4be" providerId="ADAL" clId="{18D558CB-444D-40B7-B103-EF69F675A85F}" dt="2021-06-24T06:59:15.515" v="3544" actId="1035"/>
          <ac:spMkLst>
            <pc:docMk/>
            <pc:sldMk cId="3310789427" sldId="1149"/>
            <ac:spMk id="8" creationId="{FC7CB941-D17A-4E2C-ABBE-514D589D3171}"/>
          </ac:spMkLst>
        </pc:spChg>
        <pc:spChg chg="mod">
          <ac:chgData name="Bruno Ribstein" userId="b81d010f-da2b-49a1-b06f-11093b5cc4be" providerId="ADAL" clId="{18D558CB-444D-40B7-B103-EF69F675A85F}" dt="2021-06-28T09:21:16.891" v="3785"/>
          <ac:spMkLst>
            <pc:docMk/>
            <pc:sldMk cId="3310789427" sldId="1149"/>
            <ac:spMk id="9" creationId="{00000000-0000-0000-0000-000000000000}"/>
          </ac:spMkLst>
        </pc:spChg>
        <pc:spChg chg="mod">
          <ac:chgData name="Bruno Ribstein" userId="b81d010f-da2b-49a1-b06f-11093b5cc4be" providerId="ADAL" clId="{18D558CB-444D-40B7-B103-EF69F675A85F}" dt="2021-06-28T09:20:33.268" v="3781"/>
          <ac:spMkLst>
            <pc:docMk/>
            <pc:sldMk cId="3310789427" sldId="1149"/>
            <ac:spMk id="10" creationId="{0FD3EC2B-353B-4EC0-A349-87F6E8E45FAB}"/>
          </ac:spMkLst>
        </pc:spChg>
      </pc:sldChg>
      <pc:sldChg chg="modSp add mod">
        <pc:chgData name="Bruno Ribstein" userId="b81d010f-da2b-49a1-b06f-11093b5cc4be" providerId="ADAL" clId="{18D558CB-444D-40B7-B103-EF69F675A85F}" dt="2021-06-28T09:21:16.891" v="3785"/>
        <pc:sldMkLst>
          <pc:docMk/>
          <pc:sldMk cId="3683466998" sldId="1150"/>
        </pc:sldMkLst>
        <pc:spChg chg="mod">
          <ac:chgData name="Bruno Ribstein" userId="b81d010f-da2b-49a1-b06f-11093b5cc4be" providerId="ADAL" clId="{18D558CB-444D-40B7-B103-EF69F675A85F}" dt="2021-06-24T10:20:37.353" v="3584" actId="20577"/>
          <ac:spMkLst>
            <pc:docMk/>
            <pc:sldMk cId="3683466998" sldId="1150"/>
            <ac:spMk id="24" creationId="{146EE809-AA88-4A21-9BCA-3E88E4CCD017}"/>
          </ac:spMkLst>
        </pc:spChg>
        <pc:spChg chg="mod">
          <ac:chgData name="Bruno Ribstein" userId="b81d010f-da2b-49a1-b06f-11093b5cc4be" providerId="ADAL" clId="{18D558CB-444D-40B7-B103-EF69F675A85F}" dt="2021-06-28T09:21:16.891" v="3785"/>
          <ac:spMkLst>
            <pc:docMk/>
            <pc:sldMk cId="3683466998" sldId="1150"/>
            <ac:spMk id="19459" creationId="{00000000-0000-0000-0000-000000000000}"/>
          </ac:spMkLst>
        </pc:spChg>
        <pc:spChg chg="mod">
          <ac:chgData name="Bruno Ribstein" userId="b81d010f-da2b-49a1-b06f-11093b5cc4be" providerId="ADAL" clId="{18D558CB-444D-40B7-B103-EF69F675A85F}" dt="2021-06-28T09:20:33.268" v="3781"/>
          <ac:spMkLst>
            <pc:docMk/>
            <pc:sldMk cId="3683466998" sldId="1150"/>
            <ac:spMk id="19478" creationId="{00000000-0000-0000-0000-000000000000}"/>
          </ac:spMkLst>
        </pc:spChg>
        <pc:cxnChg chg="mod">
          <ac:chgData name="Bruno Ribstein" userId="b81d010f-da2b-49a1-b06f-11093b5cc4be" providerId="ADAL" clId="{18D558CB-444D-40B7-B103-EF69F675A85F}" dt="2021-06-24T10:19:45.502" v="3578" actId="692"/>
          <ac:cxnSpMkLst>
            <pc:docMk/>
            <pc:sldMk cId="3683466998" sldId="1150"/>
            <ac:cxnSpMk id="25" creationId="{BB679AF6-7818-4699-9A34-916AC4357805}"/>
          </ac:cxnSpMkLst>
        </pc:cxnChg>
        <pc:cxnChg chg="mod">
          <ac:chgData name="Bruno Ribstein" userId="b81d010f-da2b-49a1-b06f-11093b5cc4be" providerId="ADAL" clId="{18D558CB-444D-40B7-B103-EF69F675A85F}" dt="2021-06-24T10:19:59.218" v="3580" actId="692"/>
          <ac:cxnSpMkLst>
            <pc:docMk/>
            <pc:sldMk cId="3683466998" sldId="1150"/>
            <ac:cxnSpMk id="27" creationId="{6CDDB2F2-81C7-480B-B219-6E2E849782D6}"/>
          </ac:cxnSpMkLst>
        </pc:cxnChg>
        <pc:cxnChg chg="mod">
          <ac:chgData name="Bruno Ribstein" userId="b81d010f-da2b-49a1-b06f-11093b5cc4be" providerId="ADAL" clId="{18D558CB-444D-40B7-B103-EF69F675A85F}" dt="2021-06-24T10:19:59.218" v="3580" actId="692"/>
          <ac:cxnSpMkLst>
            <pc:docMk/>
            <pc:sldMk cId="3683466998" sldId="1150"/>
            <ac:cxnSpMk id="28" creationId="{FD12D92F-3779-4D40-89D9-4C53A084BBCD}"/>
          </ac:cxnSpMkLst>
        </pc:cxnChg>
        <pc:cxnChg chg="mod">
          <ac:chgData name="Bruno Ribstein" userId="b81d010f-da2b-49a1-b06f-11093b5cc4be" providerId="ADAL" clId="{18D558CB-444D-40B7-B103-EF69F675A85F}" dt="2021-06-24T10:19:59.218" v="3580" actId="692"/>
          <ac:cxnSpMkLst>
            <pc:docMk/>
            <pc:sldMk cId="3683466998" sldId="1150"/>
            <ac:cxnSpMk id="29" creationId="{3C9CAC7F-4BF1-4DB1-963C-73139B75590E}"/>
          </ac:cxnSpMkLst>
        </pc:cxnChg>
        <pc:cxnChg chg="mod">
          <ac:chgData name="Bruno Ribstein" userId="b81d010f-da2b-49a1-b06f-11093b5cc4be" providerId="ADAL" clId="{18D558CB-444D-40B7-B103-EF69F675A85F}" dt="2021-06-24T10:19:59.218" v="3580" actId="692"/>
          <ac:cxnSpMkLst>
            <pc:docMk/>
            <pc:sldMk cId="3683466998" sldId="1150"/>
            <ac:cxnSpMk id="30" creationId="{29F2A528-1678-4375-A0CC-E2AC5134B15B}"/>
          </ac:cxnSpMkLst>
        </pc:cxnChg>
        <pc:cxnChg chg="mod">
          <ac:chgData name="Bruno Ribstein" userId="b81d010f-da2b-49a1-b06f-11093b5cc4be" providerId="ADAL" clId="{18D558CB-444D-40B7-B103-EF69F675A85F}" dt="2021-06-24T10:19:59.218" v="3580" actId="692"/>
          <ac:cxnSpMkLst>
            <pc:docMk/>
            <pc:sldMk cId="3683466998" sldId="1150"/>
            <ac:cxnSpMk id="31" creationId="{CE7F3853-135F-4489-894C-57659C1C42DD}"/>
          </ac:cxnSpMkLst>
        </pc:cxnChg>
      </pc:sldChg>
      <pc:sldChg chg="addSp delSp modSp add mod">
        <pc:chgData name="Bruno Ribstein" userId="b81d010f-da2b-49a1-b06f-11093b5cc4be" providerId="ADAL" clId="{18D558CB-444D-40B7-B103-EF69F675A85F}" dt="2021-06-28T09:21:16.891" v="3785"/>
        <pc:sldMkLst>
          <pc:docMk/>
          <pc:sldMk cId="1662933830" sldId="1151"/>
        </pc:sldMkLst>
        <pc:spChg chg="add del mod">
          <ac:chgData name="Bruno Ribstein" userId="b81d010f-da2b-49a1-b06f-11093b5cc4be" providerId="ADAL" clId="{18D558CB-444D-40B7-B103-EF69F675A85F}" dt="2021-06-24T10:23:54.685" v="3612" actId="478"/>
          <ac:spMkLst>
            <pc:docMk/>
            <pc:sldMk cId="1662933830" sldId="1151"/>
            <ac:spMk id="3" creationId="{A0B9FB2B-BF9E-4364-A087-8CEE3F878F23}"/>
          </ac:spMkLst>
        </pc:spChg>
        <pc:spChg chg="del">
          <ac:chgData name="Bruno Ribstein" userId="b81d010f-da2b-49a1-b06f-11093b5cc4be" providerId="ADAL" clId="{18D558CB-444D-40B7-B103-EF69F675A85F}" dt="2021-06-24T10:23:44.557" v="3610" actId="478"/>
          <ac:spMkLst>
            <pc:docMk/>
            <pc:sldMk cId="1662933830" sldId="1151"/>
            <ac:spMk id="8" creationId="{E88312C7-3B0B-4F8F-BFF1-986199032A2B}"/>
          </ac:spMkLst>
        </pc:spChg>
        <pc:spChg chg="del">
          <ac:chgData name="Bruno Ribstein" userId="b81d010f-da2b-49a1-b06f-11093b5cc4be" providerId="ADAL" clId="{18D558CB-444D-40B7-B103-EF69F675A85F}" dt="2021-06-24T10:23:44.557" v="3610" actId="478"/>
          <ac:spMkLst>
            <pc:docMk/>
            <pc:sldMk cId="1662933830" sldId="1151"/>
            <ac:spMk id="9" creationId="{6B19DEA4-9692-45E9-8C5F-5866ECC97F3C}"/>
          </ac:spMkLst>
        </pc:spChg>
        <pc:spChg chg="del">
          <ac:chgData name="Bruno Ribstein" userId="b81d010f-da2b-49a1-b06f-11093b5cc4be" providerId="ADAL" clId="{18D558CB-444D-40B7-B103-EF69F675A85F}" dt="2021-06-24T10:23:44.557" v="3610" actId="478"/>
          <ac:spMkLst>
            <pc:docMk/>
            <pc:sldMk cId="1662933830" sldId="1151"/>
            <ac:spMk id="10" creationId="{26AF538C-99D9-4819-A6A5-35934174BBCD}"/>
          </ac:spMkLst>
        </pc:spChg>
        <pc:spChg chg="del">
          <ac:chgData name="Bruno Ribstein" userId="b81d010f-da2b-49a1-b06f-11093b5cc4be" providerId="ADAL" clId="{18D558CB-444D-40B7-B103-EF69F675A85F}" dt="2021-06-24T10:23:44.557" v="3610" actId="478"/>
          <ac:spMkLst>
            <pc:docMk/>
            <pc:sldMk cId="1662933830" sldId="1151"/>
            <ac:spMk id="11" creationId="{631AB10D-1B87-4B6C-91C7-F061AE65EBC1}"/>
          </ac:spMkLst>
        </pc:spChg>
        <pc:spChg chg="del">
          <ac:chgData name="Bruno Ribstein" userId="b81d010f-da2b-49a1-b06f-11093b5cc4be" providerId="ADAL" clId="{18D558CB-444D-40B7-B103-EF69F675A85F}" dt="2021-06-24T10:23:44.557" v="3610" actId="478"/>
          <ac:spMkLst>
            <pc:docMk/>
            <pc:sldMk cId="1662933830" sldId="1151"/>
            <ac:spMk id="12" creationId="{CECD8834-69E1-4F8D-AA0A-8D3697E17B64}"/>
          </ac:spMkLst>
        </pc:spChg>
        <pc:spChg chg="del">
          <ac:chgData name="Bruno Ribstein" userId="b81d010f-da2b-49a1-b06f-11093b5cc4be" providerId="ADAL" clId="{18D558CB-444D-40B7-B103-EF69F675A85F}" dt="2021-06-24T10:23:44.557" v="3610" actId="478"/>
          <ac:spMkLst>
            <pc:docMk/>
            <pc:sldMk cId="1662933830" sldId="1151"/>
            <ac:spMk id="13" creationId="{E5F8AFE1-813D-4C78-B381-6E7C733C9AF7}"/>
          </ac:spMkLst>
        </pc:spChg>
        <pc:spChg chg="del">
          <ac:chgData name="Bruno Ribstein" userId="b81d010f-da2b-49a1-b06f-11093b5cc4be" providerId="ADAL" clId="{18D558CB-444D-40B7-B103-EF69F675A85F}" dt="2021-06-24T10:23:44.557" v="3610" actId="478"/>
          <ac:spMkLst>
            <pc:docMk/>
            <pc:sldMk cId="1662933830" sldId="1151"/>
            <ac:spMk id="14" creationId="{F6B69A6D-9727-4901-B863-C620EDD50E57}"/>
          </ac:spMkLst>
        </pc:spChg>
        <pc:spChg chg="del">
          <ac:chgData name="Bruno Ribstein" userId="b81d010f-da2b-49a1-b06f-11093b5cc4be" providerId="ADAL" clId="{18D558CB-444D-40B7-B103-EF69F675A85F}" dt="2021-06-24T10:23:44.557" v="3610" actId="478"/>
          <ac:spMkLst>
            <pc:docMk/>
            <pc:sldMk cId="1662933830" sldId="1151"/>
            <ac:spMk id="15" creationId="{3F59C432-116C-4EA5-92EC-C64D21F32746}"/>
          </ac:spMkLst>
        </pc:spChg>
        <pc:spChg chg="del">
          <ac:chgData name="Bruno Ribstein" userId="b81d010f-da2b-49a1-b06f-11093b5cc4be" providerId="ADAL" clId="{18D558CB-444D-40B7-B103-EF69F675A85F}" dt="2021-06-24T10:23:44.557" v="3610" actId="478"/>
          <ac:spMkLst>
            <pc:docMk/>
            <pc:sldMk cId="1662933830" sldId="1151"/>
            <ac:spMk id="16" creationId="{948273A2-9EDC-42DE-909A-E8A7D966DFE7}"/>
          </ac:spMkLst>
        </pc:spChg>
        <pc:spChg chg="del">
          <ac:chgData name="Bruno Ribstein" userId="b81d010f-da2b-49a1-b06f-11093b5cc4be" providerId="ADAL" clId="{18D558CB-444D-40B7-B103-EF69F675A85F}" dt="2021-06-24T10:23:44.557" v="3610" actId="478"/>
          <ac:spMkLst>
            <pc:docMk/>
            <pc:sldMk cId="1662933830" sldId="1151"/>
            <ac:spMk id="17" creationId="{8236686E-FC4D-4D13-94AE-DC183DE35A7B}"/>
          </ac:spMkLst>
        </pc:spChg>
        <pc:spChg chg="del mod">
          <ac:chgData name="Bruno Ribstein" userId="b81d010f-da2b-49a1-b06f-11093b5cc4be" providerId="ADAL" clId="{18D558CB-444D-40B7-B103-EF69F675A85F}" dt="2021-06-24T10:23:50.461" v="3611" actId="478"/>
          <ac:spMkLst>
            <pc:docMk/>
            <pc:sldMk cId="1662933830" sldId="1151"/>
            <ac:spMk id="24" creationId="{146EE809-AA88-4A21-9BCA-3E88E4CCD017}"/>
          </ac:spMkLst>
        </pc:spChg>
        <pc:spChg chg="add del mod">
          <ac:chgData name="Bruno Ribstein" userId="b81d010f-da2b-49a1-b06f-11093b5cc4be" providerId="ADAL" clId="{18D558CB-444D-40B7-B103-EF69F675A85F}" dt="2021-06-24T10:26:33.091" v="3658" actId="478"/>
          <ac:spMkLst>
            <pc:docMk/>
            <pc:sldMk cId="1662933830" sldId="1151"/>
            <ac:spMk id="36" creationId="{E2E1FA7D-51AA-4219-8937-7CF0D191F56C}"/>
          </ac:spMkLst>
        </pc:spChg>
        <pc:spChg chg="add mod">
          <ac:chgData name="Bruno Ribstein" userId="b81d010f-da2b-49a1-b06f-11093b5cc4be" providerId="ADAL" clId="{18D558CB-444D-40B7-B103-EF69F675A85F}" dt="2021-06-24T10:26:50.057" v="3659" actId="207"/>
          <ac:spMkLst>
            <pc:docMk/>
            <pc:sldMk cId="1662933830" sldId="1151"/>
            <ac:spMk id="38" creationId="{6E118152-C8C4-4819-A754-64736F8575F8}"/>
          </ac:spMkLst>
        </pc:spChg>
        <pc:spChg chg="add mod">
          <ac:chgData name="Bruno Ribstein" userId="b81d010f-da2b-49a1-b06f-11093b5cc4be" providerId="ADAL" clId="{18D558CB-444D-40B7-B103-EF69F675A85F}" dt="2021-06-24T10:26:29.153" v="3657" actId="1036"/>
          <ac:spMkLst>
            <pc:docMk/>
            <pc:sldMk cId="1662933830" sldId="1151"/>
            <ac:spMk id="39" creationId="{A9C611C6-8E14-4062-8460-DDA0F12D0E1A}"/>
          </ac:spMkLst>
        </pc:spChg>
        <pc:spChg chg="del">
          <ac:chgData name="Bruno Ribstein" userId="b81d010f-da2b-49a1-b06f-11093b5cc4be" providerId="ADAL" clId="{18D558CB-444D-40B7-B103-EF69F675A85F}" dt="2021-06-24T10:22:30.978" v="3604" actId="478"/>
          <ac:spMkLst>
            <pc:docMk/>
            <pc:sldMk cId="1662933830" sldId="1151"/>
            <ac:spMk id="44" creationId="{B186042B-30BD-4CA4-8509-7853D9E9E8E7}"/>
          </ac:spMkLst>
        </pc:spChg>
        <pc:spChg chg="del">
          <ac:chgData name="Bruno Ribstein" userId="b81d010f-da2b-49a1-b06f-11093b5cc4be" providerId="ADAL" clId="{18D558CB-444D-40B7-B103-EF69F675A85F}" dt="2021-06-24T10:22:30.978" v="3604" actId="478"/>
          <ac:spMkLst>
            <pc:docMk/>
            <pc:sldMk cId="1662933830" sldId="1151"/>
            <ac:spMk id="45" creationId="{097B58F7-5631-4EDA-83D0-3AEE13A833D0}"/>
          </ac:spMkLst>
        </pc:spChg>
        <pc:spChg chg="del">
          <ac:chgData name="Bruno Ribstein" userId="b81d010f-da2b-49a1-b06f-11093b5cc4be" providerId="ADAL" clId="{18D558CB-444D-40B7-B103-EF69F675A85F}" dt="2021-06-24T10:22:30.978" v="3604" actId="478"/>
          <ac:spMkLst>
            <pc:docMk/>
            <pc:sldMk cId="1662933830" sldId="1151"/>
            <ac:spMk id="62" creationId="{95E75E45-B98D-4A05-BEB4-D2D503287780}"/>
          </ac:spMkLst>
        </pc:spChg>
        <pc:spChg chg="del">
          <ac:chgData name="Bruno Ribstein" userId="b81d010f-da2b-49a1-b06f-11093b5cc4be" providerId="ADAL" clId="{18D558CB-444D-40B7-B103-EF69F675A85F}" dt="2021-06-24T10:22:30.978" v="3604" actId="478"/>
          <ac:spMkLst>
            <pc:docMk/>
            <pc:sldMk cId="1662933830" sldId="1151"/>
            <ac:spMk id="66" creationId="{1751A017-4A43-4E8A-BAE3-4DE429E7F8ED}"/>
          </ac:spMkLst>
        </pc:spChg>
        <pc:spChg chg="del">
          <ac:chgData name="Bruno Ribstein" userId="b81d010f-da2b-49a1-b06f-11093b5cc4be" providerId="ADAL" clId="{18D558CB-444D-40B7-B103-EF69F675A85F}" dt="2021-06-24T10:22:30.978" v="3604" actId="478"/>
          <ac:spMkLst>
            <pc:docMk/>
            <pc:sldMk cId="1662933830" sldId="1151"/>
            <ac:spMk id="70" creationId="{84F39462-9A3B-4716-8C2F-06C10CB0C3DD}"/>
          </ac:spMkLst>
        </pc:spChg>
        <pc:spChg chg="mod">
          <ac:chgData name="Bruno Ribstein" userId="b81d010f-da2b-49a1-b06f-11093b5cc4be" providerId="ADAL" clId="{18D558CB-444D-40B7-B103-EF69F675A85F}" dt="2021-06-28T09:21:16.891" v="3785"/>
          <ac:spMkLst>
            <pc:docMk/>
            <pc:sldMk cId="1662933830" sldId="1151"/>
            <ac:spMk id="19459" creationId="{00000000-0000-0000-0000-000000000000}"/>
          </ac:spMkLst>
        </pc:spChg>
        <pc:spChg chg="del">
          <ac:chgData name="Bruno Ribstein" userId="b81d010f-da2b-49a1-b06f-11093b5cc4be" providerId="ADAL" clId="{18D558CB-444D-40B7-B103-EF69F675A85F}" dt="2021-06-24T10:22:30.978" v="3604" actId="478"/>
          <ac:spMkLst>
            <pc:docMk/>
            <pc:sldMk cId="1662933830" sldId="1151"/>
            <ac:spMk id="19463" creationId="{9DED3A87-E05F-484B-9EBF-A7AC9C30CC8C}"/>
          </ac:spMkLst>
        </pc:spChg>
        <pc:spChg chg="mod">
          <ac:chgData name="Bruno Ribstein" userId="b81d010f-da2b-49a1-b06f-11093b5cc4be" providerId="ADAL" clId="{18D558CB-444D-40B7-B103-EF69F675A85F}" dt="2021-06-28T09:20:33.268" v="3781"/>
          <ac:spMkLst>
            <pc:docMk/>
            <pc:sldMk cId="1662933830" sldId="1151"/>
            <ac:spMk id="19478" creationId="{00000000-0000-0000-0000-000000000000}"/>
          </ac:spMkLst>
        </pc:spChg>
        <pc:picChg chg="add mod">
          <ac:chgData name="Bruno Ribstein" userId="b81d010f-da2b-49a1-b06f-11093b5cc4be" providerId="ADAL" clId="{18D558CB-444D-40B7-B103-EF69F675A85F}" dt="2021-06-24T10:22:47.600" v="3606" actId="1076"/>
          <ac:picMkLst>
            <pc:docMk/>
            <pc:sldMk cId="1662933830" sldId="1151"/>
            <ac:picMk id="37" creationId="{BA779B8B-8179-476E-AD2F-70CC284902AB}"/>
          </ac:picMkLst>
        </pc:picChg>
        <pc:cxnChg chg="del">
          <ac:chgData name="Bruno Ribstein" userId="b81d010f-da2b-49a1-b06f-11093b5cc4be" providerId="ADAL" clId="{18D558CB-444D-40B7-B103-EF69F675A85F}" dt="2021-06-24T10:23:44.557" v="3610" actId="478"/>
          <ac:cxnSpMkLst>
            <pc:docMk/>
            <pc:sldMk cId="1662933830" sldId="1151"/>
            <ac:cxnSpMk id="25" creationId="{BB679AF6-7818-4699-9A34-916AC4357805}"/>
          </ac:cxnSpMkLst>
        </pc:cxnChg>
        <pc:cxnChg chg="del">
          <ac:chgData name="Bruno Ribstein" userId="b81d010f-da2b-49a1-b06f-11093b5cc4be" providerId="ADAL" clId="{18D558CB-444D-40B7-B103-EF69F675A85F}" dt="2021-06-24T10:23:44.557" v="3610" actId="478"/>
          <ac:cxnSpMkLst>
            <pc:docMk/>
            <pc:sldMk cId="1662933830" sldId="1151"/>
            <ac:cxnSpMk id="27" creationId="{6CDDB2F2-81C7-480B-B219-6E2E849782D6}"/>
          </ac:cxnSpMkLst>
        </pc:cxnChg>
        <pc:cxnChg chg="del">
          <ac:chgData name="Bruno Ribstein" userId="b81d010f-da2b-49a1-b06f-11093b5cc4be" providerId="ADAL" clId="{18D558CB-444D-40B7-B103-EF69F675A85F}" dt="2021-06-24T10:23:44.557" v="3610" actId="478"/>
          <ac:cxnSpMkLst>
            <pc:docMk/>
            <pc:sldMk cId="1662933830" sldId="1151"/>
            <ac:cxnSpMk id="28" creationId="{FD12D92F-3779-4D40-89D9-4C53A084BBCD}"/>
          </ac:cxnSpMkLst>
        </pc:cxnChg>
        <pc:cxnChg chg="del mod">
          <ac:chgData name="Bruno Ribstein" userId="b81d010f-da2b-49a1-b06f-11093b5cc4be" providerId="ADAL" clId="{18D558CB-444D-40B7-B103-EF69F675A85F}" dt="2021-06-24T10:23:44.557" v="3610" actId="478"/>
          <ac:cxnSpMkLst>
            <pc:docMk/>
            <pc:sldMk cId="1662933830" sldId="1151"/>
            <ac:cxnSpMk id="29" creationId="{3C9CAC7F-4BF1-4DB1-963C-73139B75590E}"/>
          </ac:cxnSpMkLst>
        </pc:cxnChg>
        <pc:cxnChg chg="del mod">
          <ac:chgData name="Bruno Ribstein" userId="b81d010f-da2b-49a1-b06f-11093b5cc4be" providerId="ADAL" clId="{18D558CB-444D-40B7-B103-EF69F675A85F}" dt="2021-06-24T10:23:44.557" v="3610" actId="478"/>
          <ac:cxnSpMkLst>
            <pc:docMk/>
            <pc:sldMk cId="1662933830" sldId="1151"/>
            <ac:cxnSpMk id="30" creationId="{29F2A528-1678-4375-A0CC-E2AC5134B15B}"/>
          </ac:cxnSpMkLst>
        </pc:cxnChg>
        <pc:cxnChg chg="del mod">
          <ac:chgData name="Bruno Ribstein" userId="b81d010f-da2b-49a1-b06f-11093b5cc4be" providerId="ADAL" clId="{18D558CB-444D-40B7-B103-EF69F675A85F}" dt="2021-06-24T10:23:44.557" v="3610" actId="478"/>
          <ac:cxnSpMkLst>
            <pc:docMk/>
            <pc:sldMk cId="1662933830" sldId="1151"/>
            <ac:cxnSpMk id="31" creationId="{CE7F3853-135F-4489-894C-57659C1C42DD}"/>
          </ac:cxnSpMkLst>
        </pc:cxnChg>
        <pc:cxnChg chg="del">
          <ac:chgData name="Bruno Ribstein" userId="b81d010f-da2b-49a1-b06f-11093b5cc4be" providerId="ADAL" clId="{18D558CB-444D-40B7-B103-EF69F675A85F}" dt="2021-06-24T10:22:30.978" v="3604" actId="478"/>
          <ac:cxnSpMkLst>
            <pc:docMk/>
            <pc:sldMk cId="1662933830" sldId="1151"/>
            <ac:cxnSpMk id="46" creationId="{C63A063C-0F17-4DBE-8381-82B430F7B412}"/>
          </ac:cxnSpMkLst>
        </pc:cxnChg>
        <pc:cxnChg chg="del mod">
          <ac:chgData name="Bruno Ribstein" userId="b81d010f-da2b-49a1-b06f-11093b5cc4be" providerId="ADAL" clId="{18D558CB-444D-40B7-B103-EF69F675A85F}" dt="2021-06-24T10:22:30.978" v="3604" actId="478"/>
          <ac:cxnSpMkLst>
            <pc:docMk/>
            <pc:sldMk cId="1662933830" sldId="1151"/>
            <ac:cxnSpMk id="49" creationId="{EB004D0E-D2D1-4F4B-AAF2-5CDCBA7D7B10}"/>
          </ac:cxnSpMkLst>
        </pc:cxnChg>
        <pc:cxnChg chg="del mod">
          <ac:chgData name="Bruno Ribstein" userId="b81d010f-da2b-49a1-b06f-11093b5cc4be" providerId="ADAL" clId="{18D558CB-444D-40B7-B103-EF69F675A85F}" dt="2021-06-24T10:22:30.978" v="3604" actId="478"/>
          <ac:cxnSpMkLst>
            <pc:docMk/>
            <pc:sldMk cId="1662933830" sldId="1151"/>
            <ac:cxnSpMk id="53" creationId="{DA69F311-2477-4BAF-8E0C-02655C1A11C1}"/>
          </ac:cxnSpMkLst>
        </pc:cxnChg>
        <pc:cxnChg chg="del mod">
          <ac:chgData name="Bruno Ribstein" userId="b81d010f-da2b-49a1-b06f-11093b5cc4be" providerId="ADAL" clId="{18D558CB-444D-40B7-B103-EF69F675A85F}" dt="2021-06-24T10:22:30.978" v="3604" actId="478"/>
          <ac:cxnSpMkLst>
            <pc:docMk/>
            <pc:sldMk cId="1662933830" sldId="1151"/>
            <ac:cxnSpMk id="63" creationId="{DBAA2F90-E1AD-45C3-8CBB-239523D3DF9B}"/>
          </ac:cxnSpMkLst>
        </pc:cxnChg>
        <pc:cxnChg chg="del mod">
          <ac:chgData name="Bruno Ribstein" userId="b81d010f-da2b-49a1-b06f-11093b5cc4be" providerId="ADAL" clId="{18D558CB-444D-40B7-B103-EF69F675A85F}" dt="2021-06-24T10:22:30.978" v="3604" actId="478"/>
          <ac:cxnSpMkLst>
            <pc:docMk/>
            <pc:sldMk cId="1662933830" sldId="1151"/>
            <ac:cxnSpMk id="67" creationId="{1B2F5863-6C9B-4CE6-AF16-639B618A70E3}"/>
          </ac:cxnSpMkLst>
        </pc:cxnChg>
        <pc:cxnChg chg="del mod">
          <ac:chgData name="Bruno Ribstein" userId="b81d010f-da2b-49a1-b06f-11093b5cc4be" providerId="ADAL" clId="{18D558CB-444D-40B7-B103-EF69F675A85F}" dt="2021-06-24T10:22:30.978" v="3604" actId="478"/>
          <ac:cxnSpMkLst>
            <pc:docMk/>
            <pc:sldMk cId="1662933830" sldId="1151"/>
            <ac:cxnSpMk id="71" creationId="{ACBCF21B-EC6D-4C12-B285-DB072EB0EF4C}"/>
          </ac:cxnSpMkLst>
        </pc:cxnChg>
      </pc:sldChg>
      <pc:sldChg chg="addSp delSp modSp add mod">
        <pc:chgData name="Bruno Ribstein" userId="b81d010f-da2b-49a1-b06f-11093b5cc4be" providerId="ADAL" clId="{18D558CB-444D-40B7-B103-EF69F675A85F}" dt="2021-06-28T09:21:16.891" v="3785"/>
        <pc:sldMkLst>
          <pc:docMk/>
          <pc:sldMk cId="4112465684" sldId="1152"/>
        </pc:sldMkLst>
        <pc:spChg chg="add del mod">
          <ac:chgData name="Bruno Ribstein" userId="b81d010f-da2b-49a1-b06f-11093b5cc4be" providerId="ADAL" clId="{18D558CB-444D-40B7-B103-EF69F675A85F}" dt="2021-06-24T10:28:34.126" v="3685" actId="478"/>
          <ac:spMkLst>
            <pc:docMk/>
            <pc:sldMk cId="4112465684" sldId="1152"/>
            <ac:spMk id="21" creationId="{0498BD20-F8D3-49D7-AADF-8A52E70AA056}"/>
          </ac:spMkLst>
        </pc:spChg>
        <pc:spChg chg="add mod">
          <ac:chgData name="Bruno Ribstein" userId="b81d010f-da2b-49a1-b06f-11093b5cc4be" providerId="ADAL" clId="{18D558CB-444D-40B7-B103-EF69F675A85F}" dt="2021-06-24T10:29:37.063" v="3688" actId="1076"/>
          <ac:spMkLst>
            <pc:docMk/>
            <pc:sldMk cId="4112465684" sldId="1152"/>
            <ac:spMk id="22" creationId="{EE6EAB70-84D1-4676-828A-DF0FD8AFE24E}"/>
          </ac:spMkLst>
        </pc:spChg>
        <pc:spChg chg="add mod">
          <ac:chgData name="Bruno Ribstein" userId="b81d010f-da2b-49a1-b06f-11093b5cc4be" providerId="ADAL" clId="{18D558CB-444D-40B7-B103-EF69F675A85F}" dt="2021-06-24T10:29:37.063" v="3688" actId="1076"/>
          <ac:spMkLst>
            <pc:docMk/>
            <pc:sldMk cId="4112465684" sldId="1152"/>
            <ac:spMk id="23" creationId="{119DE44E-12B0-4CB2-9DC6-B7E1DCF9E100}"/>
          </ac:spMkLst>
        </pc:spChg>
        <pc:spChg chg="add mod">
          <ac:chgData name="Bruno Ribstein" userId="b81d010f-da2b-49a1-b06f-11093b5cc4be" providerId="ADAL" clId="{18D558CB-444D-40B7-B103-EF69F675A85F}" dt="2021-06-24T10:29:21.286" v="3687" actId="1076"/>
          <ac:spMkLst>
            <pc:docMk/>
            <pc:sldMk cId="4112465684" sldId="1152"/>
            <ac:spMk id="24" creationId="{C25A484D-89DB-4701-AF27-B893F3135A72}"/>
          </ac:spMkLst>
        </pc:spChg>
        <pc:spChg chg="add mod">
          <ac:chgData name="Bruno Ribstein" userId="b81d010f-da2b-49a1-b06f-11093b5cc4be" providerId="ADAL" clId="{18D558CB-444D-40B7-B103-EF69F675A85F}" dt="2021-06-24T10:29:00.887" v="3686" actId="1076"/>
          <ac:spMkLst>
            <pc:docMk/>
            <pc:sldMk cId="4112465684" sldId="1152"/>
            <ac:spMk id="25" creationId="{A4F6D5BC-E20D-421D-A0F5-6E7874260F1D}"/>
          </ac:spMkLst>
        </pc:spChg>
        <pc:spChg chg="add mod">
          <ac:chgData name="Bruno Ribstein" userId="b81d010f-da2b-49a1-b06f-11093b5cc4be" providerId="ADAL" clId="{18D558CB-444D-40B7-B103-EF69F675A85F}" dt="2021-06-24T10:29:00.887" v="3686" actId="1076"/>
          <ac:spMkLst>
            <pc:docMk/>
            <pc:sldMk cId="4112465684" sldId="1152"/>
            <ac:spMk id="26" creationId="{0CB8FBF5-05A4-4898-A58D-0AFD2BCF95A7}"/>
          </ac:spMkLst>
        </pc:spChg>
        <pc:spChg chg="del mod">
          <ac:chgData name="Bruno Ribstein" userId="b81d010f-da2b-49a1-b06f-11093b5cc4be" providerId="ADAL" clId="{18D558CB-444D-40B7-B103-EF69F675A85F}" dt="2021-06-24T10:32:29.253" v="3700" actId="478"/>
          <ac:spMkLst>
            <pc:docMk/>
            <pc:sldMk cId="4112465684" sldId="1152"/>
            <ac:spMk id="38" creationId="{6E118152-C8C4-4819-A754-64736F8575F8}"/>
          </ac:spMkLst>
        </pc:spChg>
        <pc:spChg chg="add mod">
          <ac:chgData name="Bruno Ribstein" userId="b81d010f-da2b-49a1-b06f-11093b5cc4be" providerId="ADAL" clId="{18D558CB-444D-40B7-B103-EF69F675A85F}" dt="2021-06-24T10:32:34.014" v="3701"/>
          <ac:spMkLst>
            <pc:docMk/>
            <pc:sldMk cId="4112465684" sldId="1152"/>
            <ac:spMk id="40" creationId="{CDB97290-99BE-41D7-B4DF-079F60E5EDD8}"/>
          </ac:spMkLst>
        </pc:spChg>
        <pc:spChg chg="mod">
          <ac:chgData name="Bruno Ribstein" userId="b81d010f-da2b-49a1-b06f-11093b5cc4be" providerId="ADAL" clId="{18D558CB-444D-40B7-B103-EF69F675A85F}" dt="2021-06-28T09:21:16.891" v="3785"/>
          <ac:spMkLst>
            <pc:docMk/>
            <pc:sldMk cId="4112465684" sldId="1152"/>
            <ac:spMk id="19459" creationId="{00000000-0000-0000-0000-000000000000}"/>
          </ac:spMkLst>
        </pc:spChg>
        <pc:spChg chg="mod">
          <ac:chgData name="Bruno Ribstein" userId="b81d010f-da2b-49a1-b06f-11093b5cc4be" providerId="ADAL" clId="{18D558CB-444D-40B7-B103-EF69F675A85F}" dt="2021-06-28T09:20:33.268" v="3781"/>
          <ac:spMkLst>
            <pc:docMk/>
            <pc:sldMk cId="4112465684" sldId="1152"/>
            <ac:spMk id="19478" creationId="{00000000-0000-0000-0000-000000000000}"/>
          </ac:spMkLst>
        </pc:spChg>
        <pc:picChg chg="add mod">
          <ac:chgData name="Bruno Ribstein" userId="b81d010f-da2b-49a1-b06f-11093b5cc4be" providerId="ADAL" clId="{18D558CB-444D-40B7-B103-EF69F675A85F}" dt="2021-06-24T10:29:37.063" v="3688" actId="1076"/>
          <ac:picMkLst>
            <pc:docMk/>
            <pc:sldMk cId="4112465684" sldId="1152"/>
            <ac:picMk id="10" creationId="{B0A3C600-AE98-4836-9EB4-18467A18D997}"/>
          </ac:picMkLst>
        </pc:picChg>
        <pc:picChg chg="add mod">
          <ac:chgData name="Bruno Ribstein" userId="b81d010f-da2b-49a1-b06f-11093b5cc4be" providerId="ADAL" clId="{18D558CB-444D-40B7-B103-EF69F675A85F}" dt="2021-06-24T10:29:00.887" v="3686" actId="1076"/>
          <ac:picMkLst>
            <pc:docMk/>
            <pc:sldMk cId="4112465684" sldId="1152"/>
            <ac:picMk id="11" creationId="{019F4EF8-3462-443A-B713-190C6E95E257}"/>
          </ac:picMkLst>
        </pc:picChg>
        <pc:picChg chg="add mod">
          <ac:chgData name="Bruno Ribstein" userId="b81d010f-da2b-49a1-b06f-11093b5cc4be" providerId="ADAL" clId="{18D558CB-444D-40B7-B103-EF69F675A85F}" dt="2021-06-24T10:29:37.063" v="3688" actId="1076"/>
          <ac:picMkLst>
            <pc:docMk/>
            <pc:sldMk cId="4112465684" sldId="1152"/>
            <ac:picMk id="12" creationId="{37FA0923-AFF5-43BE-942C-EE79AD97D1C7}"/>
          </ac:picMkLst>
        </pc:picChg>
        <pc:picChg chg="add mod">
          <ac:chgData name="Bruno Ribstein" userId="b81d010f-da2b-49a1-b06f-11093b5cc4be" providerId="ADAL" clId="{18D558CB-444D-40B7-B103-EF69F675A85F}" dt="2021-06-24T10:29:00.887" v="3686" actId="1076"/>
          <ac:picMkLst>
            <pc:docMk/>
            <pc:sldMk cId="4112465684" sldId="1152"/>
            <ac:picMk id="13" creationId="{BA3D5F55-D131-481D-90E2-9E7DE51A09D7}"/>
          </ac:picMkLst>
        </pc:picChg>
        <pc:picChg chg="add mod">
          <ac:chgData name="Bruno Ribstein" userId="b81d010f-da2b-49a1-b06f-11093b5cc4be" providerId="ADAL" clId="{18D558CB-444D-40B7-B103-EF69F675A85F}" dt="2021-06-24T10:29:21.286" v="3687" actId="1076"/>
          <ac:picMkLst>
            <pc:docMk/>
            <pc:sldMk cId="4112465684" sldId="1152"/>
            <ac:picMk id="14" creationId="{394DFC64-14B4-4985-A27B-1631F0F6B5F7}"/>
          </ac:picMkLst>
        </pc:picChg>
        <pc:picChg chg="add del mod">
          <ac:chgData name="Bruno Ribstein" userId="b81d010f-da2b-49a1-b06f-11093b5cc4be" providerId="ADAL" clId="{18D558CB-444D-40B7-B103-EF69F675A85F}" dt="2021-06-24T10:28:32.929" v="3684" actId="478"/>
          <ac:picMkLst>
            <pc:docMk/>
            <pc:sldMk cId="4112465684" sldId="1152"/>
            <ac:picMk id="15" creationId="{16C1CDE3-AF10-4FEC-938B-B3C5951A4A87}"/>
          </ac:picMkLst>
        </pc:picChg>
        <pc:cxnChg chg="add mod">
          <ac:chgData name="Bruno Ribstein" userId="b81d010f-da2b-49a1-b06f-11093b5cc4be" providerId="ADAL" clId="{18D558CB-444D-40B7-B103-EF69F675A85F}" dt="2021-06-24T10:30:38.470" v="3695" actId="14100"/>
          <ac:cxnSpMkLst>
            <pc:docMk/>
            <pc:sldMk cId="4112465684" sldId="1152"/>
            <ac:cxnSpMk id="16" creationId="{A9D0046F-9339-4220-BCF7-BBBE1B99AEE4}"/>
          </ac:cxnSpMkLst>
        </pc:cxnChg>
        <pc:cxnChg chg="add mod">
          <ac:chgData name="Bruno Ribstein" userId="b81d010f-da2b-49a1-b06f-11093b5cc4be" providerId="ADAL" clId="{18D558CB-444D-40B7-B103-EF69F675A85F}" dt="2021-06-24T10:30:29.583" v="3694" actId="14100"/>
          <ac:cxnSpMkLst>
            <pc:docMk/>
            <pc:sldMk cId="4112465684" sldId="1152"/>
            <ac:cxnSpMk id="17" creationId="{AF5AC941-291F-4ED4-92E5-A28058774D52}"/>
          </ac:cxnSpMkLst>
        </pc:cxnChg>
        <pc:cxnChg chg="add mod">
          <ac:chgData name="Bruno Ribstein" userId="b81d010f-da2b-49a1-b06f-11093b5cc4be" providerId="ADAL" clId="{18D558CB-444D-40B7-B103-EF69F675A85F}" dt="2021-06-24T10:30:42.622" v="3696" actId="14100"/>
          <ac:cxnSpMkLst>
            <pc:docMk/>
            <pc:sldMk cId="4112465684" sldId="1152"/>
            <ac:cxnSpMk id="18" creationId="{F9FEAC7E-318F-49DF-B622-643AD1C5A89F}"/>
          </ac:cxnSpMkLst>
        </pc:cxnChg>
        <pc:cxnChg chg="add mod">
          <ac:chgData name="Bruno Ribstein" userId="b81d010f-da2b-49a1-b06f-11093b5cc4be" providerId="ADAL" clId="{18D558CB-444D-40B7-B103-EF69F675A85F}" dt="2021-06-24T10:30:46.879" v="3697" actId="14100"/>
          <ac:cxnSpMkLst>
            <pc:docMk/>
            <pc:sldMk cId="4112465684" sldId="1152"/>
            <ac:cxnSpMk id="19" creationId="{7031748B-EF27-4D9F-BAA7-CF2280A23B7B}"/>
          </ac:cxnSpMkLst>
        </pc:cxnChg>
        <pc:cxnChg chg="add mod">
          <ac:chgData name="Bruno Ribstein" userId="b81d010f-da2b-49a1-b06f-11093b5cc4be" providerId="ADAL" clId="{18D558CB-444D-40B7-B103-EF69F675A85F}" dt="2021-06-24T10:30:51.383" v="3698" actId="14100"/>
          <ac:cxnSpMkLst>
            <pc:docMk/>
            <pc:sldMk cId="4112465684" sldId="1152"/>
            <ac:cxnSpMk id="20" creationId="{8A6C072B-4EC8-4B9D-9152-F0CF1D65D82E}"/>
          </ac:cxnSpMkLst>
        </pc:cxnChg>
      </pc:sldChg>
      <pc:sldChg chg="modSp add del mod">
        <pc:chgData name="Bruno Ribstein" userId="b81d010f-da2b-49a1-b06f-11093b5cc4be" providerId="ADAL" clId="{18D558CB-444D-40B7-B103-EF69F675A85F}" dt="2021-06-24T10:27:48.774" v="3682"/>
        <pc:sldMkLst>
          <pc:docMk/>
          <pc:sldMk cId="3080999729" sldId="1153"/>
        </pc:sldMkLst>
        <pc:spChg chg="mod">
          <ac:chgData name="Bruno Ribstein" userId="b81d010f-da2b-49a1-b06f-11093b5cc4be" providerId="ADAL" clId="{18D558CB-444D-40B7-B103-EF69F675A85F}" dt="2021-06-24T10:27:45.045" v="3679" actId="20577"/>
          <ac:spMkLst>
            <pc:docMk/>
            <pc:sldMk cId="3080999729" sldId="1153"/>
            <ac:spMk id="9" creationId="{00000000-0000-0000-0000-000000000000}"/>
          </ac:spMkLst>
        </pc:spChg>
      </pc:sldChg>
      <pc:sldChg chg="addSp delSp modSp add mod">
        <pc:chgData name="Bruno Ribstein" userId="b81d010f-da2b-49a1-b06f-11093b5cc4be" providerId="ADAL" clId="{18D558CB-444D-40B7-B103-EF69F675A85F}" dt="2021-06-28T09:21:16.891" v="3785"/>
        <pc:sldMkLst>
          <pc:docMk/>
          <pc:sldMk cId="3318687667" sldId="1153"/>
        </pc:sldMkLst>
        <pc:spChg chg="add mod ord">
          <ac:chgData name="Bruno Ribstein" userId="b81d010f-da2b-49a1-b06f-11093b5cc4be" providerId="ADAL" clId="{18D558CB-444D-40B7-B103-EF69F675A85F}" dt="2021-06-24T10:33:16.249" v="3706" actId="207"/>
          <ac:spMkLst>
            <pc:docMk/>
            <pc:sldMk cId="3318687667" sldId="1153"/>
            <ac:spMk id="28" creationId="{C8C2DF4B-B3AD-4C26-9875-E54761ED124F}"/>
          </ac:spMkLst>
        </pc:spChg>
        <pc:spChg chg="del">
          <ac:chgData name="Bruno Ribstein" userId="b81d010f-da2b-49a1-b06f-11093b5cc4be" providerId="ADAL" clId="{18D558CB-444D-40B7-B103-EF69F675A85F}" dt="2021-06-24T10:32:44.883" v="3702" actId="478"/>
          <ac:spMkLst>
            <pc:docMk/>
            <pc:sldMk cId="3318687667" sldId="1153"/>
            <ac:spMk id="38" creationId="{6E118152-C8C4-4819-A754-64736F8575F8}"/>
          </ac:spMkLst>
        </pc:spChg>
        <pc:spChg chg="mod">
          <ac:chgData name="Bruno Ribstein" userId="b81d010f-da2b-49a1-b06f-11093b5cc4be" providerId="ADAL" clId="{18D558CB-444D-40B7-B103-EF69F675A85F}" dt="2021-06-24T10:34:31.682" v="3715" actId="207"/>
          <ac:spMkLst>
            <pc:docMk/>
            <pc:sldMk cId="3318687667" sldId="1153"/>
            <ac:spMk id="39" creationId="{A9C611C6-8E14-4062-8460-DDA0F12D0E1A}"/>
          </ac:spMkLst>
        </pc:spChg>
        <pc:spChg chg="mod">
          <ac:chgData name="Bruno Ribstein" userId="b81d010f-da2b-49a1-b06f-11093b5cc4be" providerId="ADAL" clId="{18D558CB-444D-40B7-B103-EF69F675A85F}" dt="2021-06-28T09:21:16.891" v="3785"/>
          <ac:spMkLst>
            <pc:docMk/>
            <pc:sldMk cId="3318687667" sldId="1153"/>
            <ac:spMk id="19459" creationId="{00000000-0000-0000-0000-000000000000}"/>
          </ac:spMkLst>
        </pc:spChg>
        <pc:spChg chg="mod">
          <ac:chgData name="Bruno Ribstein" userId="b81d010f-da2b-49a1-b06f-11093b5cc4be" providerId="ADAL" clId="{18D558CB-444D-40B7-B103-EF69F675A85F}" dt="2021-06-28T09:20:33.268" v="3781"/>
          <ac:spMkLst>
            <pc:docMk/>
            <pc:sldMk cId="3318687667" sldId="1153"/>
            <ac:spMk id="19478" creationId="{00000000-0000-0000-0000-000000000000}"/>
          </ac:spMkLst>
        </pc:spChg>
        <pc:picChg chg="add mod ord">
          <ac:chgData name="Bruno Ribstein" userId="b81d010f-da2b-49a1-b06f-11093b5cc4be" providerId="ADAL" clId="{18D558CB-444D-40B7-B103-EF69F675A85F}" dt="2021-06-24T10:33:04.338" v="3705" actId="167"/>
          <ac:picMkLst>
            <pc:docMk/>
            <pc:sldMk cId="3318687667" sldId="1153"/>
            <ac:picMk id="27" creationId="{896D7173-1A55-47B9-BEF1-BA61A791ACBE}"/>
          </ac:picMkLst>
        </pc:picChg>
        <pc:picChg chg="del">
          <ac:chgData name="Bruno Ribstein" userId="b81d010f-da2b-49a1-b06f-11093b5cc4be" providerId="ADAL" clId="{18D558CB-444D-40B7-B103-EF69F675A85F}" dt="2021-06-24T10:32:44.883" v="3702" actId="478"/>
          <ac:picMkLst>
            <pc:docMk/>
            <pc:sldMk cId="3318687667" sldId="1153"/>
            <ac:picMk id="37" creationId="{BA779B8B-8179-476E-AD2F-70CC284902AB}"/>
          </ac:picMkLst>
        </pc:picChg>
        <pc:cxnChg chg="mod">
          <ac:chgData name="Bruno Ribstein" userId="b81d010f-da2b-49a1-b06f-11093b5cc4be" providerId="ADAL" clId="{18D558CB-444D-40B7-B103-EF69F675A85F}" dt="2021-06-24T10:33:48.182" v="3709" actId="14100"/>
          <ac:cxnSpMkLst>
            <pc:docMk/>
            <pc:sldMk cId="3318687667" sldId="1153"/>
            <ac:cxnSpMk id="16" creationId="{A9D0046F-9339-4220-BCF7-BBBE1B99AEE4}"/>
          </ac:cxnSpMkLst>
        </pc:cxnChg>
        <pc:cxnChg chg="mod">
          <ac:chgData name="Bruno Ribstein" userId="b81d010f-da2b-49a1-b06f-11093b5cc4be" providerId="ADAL" clId="{18D558CB-444D-40B7-B103-EF69F675A85F}" dt="2021-06-24T10:33:52.351" v="3710" actId="14100"/>
          <ac:cxnSpMkLst>
            <pc:docMk/>
            <pc:sldMk cId="3318687667" sldId="1153"/>
            <ac:cxnSpMk id="17" creationId="{AF5AC941-291F-4ED4-92E5-A28058774D52}"/>
          </ac:cxnSpMkLst>
        </pc:cxnChg>
        <pc:cxnChg chg="mod">
          <ac:chgData name="Bruno Ribstein" userId="b81d010f-da2b-49a1-b06f-11093b5cc4be" providerId="ADAL" clId="{18D558CB-444D-40B7-B103-EF69F675A85F}" dt="2021-06-24T10:34:00.502" v="3712" actId="14100"/>
          <ac:cxnSpMkLst>
            <pc:docMk/>
            <pc:sldMk cId="3318687667" sldId="1153"/>
            <ac:cxnSpMk id="18" creationId="{F9FEAC7E-318F-49DF-B622-643AD1C5A89F}"/>
          </ac:cxnSpMkLst>
        </pc:cxnChg>
        <pc:cxnChg chg="mod">
          <ac:chgData name="Bruno Ribstein" userId="b81d010f-da2b-49a1-b06f-11093b5cc4be" providerId="ADAL" clId="{18D558CB-444D-40B7-B103-EF69F675A85F}" dt="2021-06-24T10:33:56.310" v="3711" actId="14100"/>
          <ac:cxnSpMkLst>
            <pc:docMk/>
            <pc:sldMk cId="3318687667" sldId="1153"/>
            <ac:cxnSpMk id="19" creationId="{7031748B-EF27-4D9F-BAA7-CF2280A23B7B}"/>
          </ac:cxnSpMkLst>
        </pc:cxnChg>
        <pc:cxnChg chg="mod">
          <ac:chgData name="Bruno Ribstein" userId="b81d010f-da2b-49a1-b06f-11093b5cc4be" providerId="ADAL" clId="{18D558CB-444D-40B7-B103-EF69F675A85F}" dt="2021-06-24T10:34:10.679" v="3713" actId="1076"/>
          <ac:cxnSpMkLst>
            <pc:docMk/>
            <pc:sldMk cId="3318687667" sldId="1153"/>
            <ac:cxnSpMk id="20" creationId="{8A6C072B-4EC8-4B9D-9152-F0CF1D65D82E}"/>
          </ac:cxnSpMkLst>
        </pc:cxnChg>
      </pc:sldChg>
      <pc:sldChg chg="addSp modSp add mod">
        <pc:chgData name="Bruno Ribstein" userId="b81d010f-da2b-49a1-b06f-11093b5cc4be" providerId="ADAL" clId="{18D558CB-444D-40B7-B103-EF69F675A85F}" dt="2021-07-01T06:47:17.460" v="4501" actId="14100"/>
        <pc:sldMkLst>
          <pc:docMk/>
          <pc:sldMk cId="3613548725" sldId="1154"/>
        </pc:sldMkLst>
        <pc:spChg chg="add mod ord">
          <ac:chgData name="Bruno Ribstein" userId="b81d010f-da2b-49a1-b06f-11093b5cc4be" providerId="ADAL" clId="{18D558CB-444D-40B7-B103-EF69F675A85F}" dt="2021-07-01T06:47:17.460" v="4501" actId="14100"/>
          <ac:spMkLst>
            <pc:docMk/>
            <pc:sldMk cId="3613548725" sldId="1154"/>
            <ac:spMk id="8" creationId="{92428903-584E-4B53-BD4D-E6113452B24F}"/>
          </ac:spMkLst>
        </pc:spChg>
      </pc:sldChg>
      <pc:sldChg chg="add ord">
        <pc:chgData name="Bruno Ribstein" userId="b81d010f-da2b-49a1-b06f-11093b5cc4be" providerId="ADAL" clId="{18D558CB-444D-40B7-B103-EF69F675A85F}" dt="2021-07-01T06:50:16.469" v="4506"/>
        <pc:sldMkLst>
          <pc:docMk/>
          <pc:sldMk cId="1340271318" sldId="1155"/>
        </pc:sldMkLst>
      </pc:sldChg>
      <pc:sldChg chg="add ord">
        <pc:chgData name="Bruno Ribstein" userId="b81d010f-da2b-49a1-b06f-11093b5cc4be" providerId="ADAL" clId="{18D558CB-444D-40B7-B103-EF69F675A85F}" dt="2021-07-01T06:50:40.528" v="4509"/>
        <pc:sldMkLst>
          <pc:docMk/>
          <pc:sldMk cId="2092224143" sldId="1156"/>
        </pc:sldMkLst>
      </pc:sldChg>
      <pc:sldChg chg="add ord">
        <pc:chgData name="Bruno Ribstein" userId="b81d010f-da2b-49a1-b06f-11093b5cc4be" providerId="ADAL" clId="{18D558CB-444D-40B7-B103-EF69F675A85F}" dt="2021-07-01T06:54:19.993" v="4568"/>
        <pc:sldMkLst>
          <pc:docMk/>
          <pc:sldMk cId="3964022287" sldId="1157"/>
        </pc:sldMkLst>
      </pc:sldChg>
      <pc:sldMasterChg chg="delSldLayout modSldLayout">
        <pc:chgData name="Bruno Ribstein" userId="b81d010f-da2b-49a1-b06f-11093b5cc4be" providerId="ADAL" clId="{18D558CB-444D-40B7-B103-EF69F675A85F}" dt="2021-06-23T15:57:43.138" v="3177" actId="47"/>
        <pc:sldMasterMkLst>
          <pc:docMk/>
          <pc:sldMasterMk cId="0" sldId="2147483661"/>
        </pc:sldMasterMkLst>
        <pc:sldLayoutChg chg="del">
          <pc:chgData name="Bruno Ribstein" userId="b81d010f-da2b-49a1-b06f-11093b5cc4be" providerId="ADAL" clId="{18D558CB-444D-40B7-B103-EF69F675A85F}" dt="2021-06-23T14:01:11.533" v="1927" actId="47"/>
          <pc:sldLayoutMkLst>
            <pc:docMk/>
            <pc:sldMasterMk cId="0" sldId="2147483661"/>
            <pc:sldLayoutMk cId="1490114900" sldId="2147483968"/>
          </pc:sldLayoutMkLst>
        </pc:sldLayoutChg>
        <pc:sldLayoutChg chg="del">
          <pc:chgData name="Bruno Ribstein" userId="b81d010f-da2b-49a1-b06f-11093b5cc4be" providerId="ADAL" clId="{18D558CB-444D-40B7-B103-EF69F675A85F}" dt="2021-06-23T15:57:43.138" v="3177" actId="47"/>
          <pc:sldLayoutMkLst>
            <pc:docMk/>
            <pc:sldMasterMk cId="0" sldId="2147483661"/>
            <pc:sldLayoutMk cId="2824347713" sldId="2147483968"/>
          </pc:sldLayoutMkLst>
        </pc:sldLayoutChg>
        <pc:sldLayoutChg chg="del">
          <pc:chgData name="Bruno Ribstein" userId="b81d010f-da2b-49a1-b06f-11093b5cc4be" providerId="ADAL" clId="{18D558CB-444D-40B7-B103-EF69F675A85F}" dt="2021-06-23T14:01:50.818" v="1928" actId="47"/>
          <pc:sldLayoutMkLst>
            <pc:docMk/>
            <pc:sldMasterMk cId="0" sldId="2147483661"/>
            <pc:sldLayoutMk cId="3694696434" sldId="2147483968"/>
          </pc:sldLayoutMkLst>
        </pc:sldLayoutChg>
        <pc:sldLayoutChg chg="modSp del mod">
          <pc:chgData name="Bruno Ribstein" userId="b81d010f-da2b-49a1-b06f-11093b5cc4be" providerId="ADAL" clId="{18D558CB-444D-40B7-B103-EF69F675A85F}" dt="2021-06-23T14:29:14.653" v="2297" actId="47"/>
          <pc:sldLayoutMkLst>
            <pc:docMk/>
            <pc:sldMasterMk cId="0" sldId="2147483661"/>
            <pc:sldLayoutMk cId="1898104874" sldId="2147483969"/>
          </pc:sldLayoutMkLst>
          <pc:spChg chg="mod">
            <ac:chgData name="Bruno Ribstein" userId="b81d010f-da2b-49a1-b06f-11093b5cc4be" providerId="ADAL" clId="{18D558CB-444D-40B7-B103-EF69F675A85F}" dt="2021-06-23T14:15:21.662" v="2007"/>
            <ac:spMkLst>
              <pc:docMk/>
              <pc:sldMasterMk cId="0" sldId="2147483661"/>
              <pc:sldLayoutMk cId="1898104874" sldId="2147483969"/>
              <ac:spMk id="15" creationId="{00000000-0000-0000-0000-000000000000}"/>
            </ac:spMkLst>
          </pc:spChg>
        </pc:sldLayoutChg>
      </pc:sldMasterChg>
    </pc:docChg>
  </pc:docChgLst>
  <pc:docChgLst>
    <pc:chgData name="Bruno Ribstein" userId="b81d010f-da2b-49a1-b06f-11093b5cc4be" providerId="ADAL" clId="{22D0E50D-9D9D-4F7C-9786-75A4B9E4BA60}"/>
    <pc:docChg chg="undo custSel addSld delSld modSld sldOrd delMainMaster modMainMaster">
      <pc:chgData name="Bruno Ribstein" userId="b81d010f-da2b-49a1-b06f-11093b5cc4be" providerId="ADAL" clId="{22D0E50D-9D9D-4F7C-9786-75A4B9E4BA60}" dt="2021-06-22T11:53:52.982" v="302"/>
      <pc:docMkLst>
        <pc:docMk/>
      </pc:docMkLst>
      <pc:sldChg chg="modSp add mod">
        <pc:chgData name="Bruno Ribstein" userId="b81d010f-da2b-49a1-b06f-11093b5cc4be" providerId="ADAL" clId="{22D0E50D-9D9D-4F7C-9786-75A4B9E4BA60}" dt="2021-06-22T11:48:41.875" v="211"/>
        <pc:sldMkLst>
          <pc:docMk/>
          <pc:sldMk cId="4130645749" sldId="428"/>
        </pc:sldMkLst>
        <pc:spChg chg="mod">
          <ac:chgData name="Bruno Ribstein" userId="b81d010f-da2b-49a1-b06f-11093b5cc4be" providerId="ADAL" clId="{22D0E50D-9D9D-4F7C-9786-75A4B9E4BA60}" dt="2021-06-22T11:48:41.875" v="211"/>
          <ac:spMkLst>
            <pc:docMk/>
            <pc:sldMk cId="4130645749" sldId="428"/>
            <ac:spMk id="12321" creationId="{00000000-0000-0000-0000-000000000000}"/>
          </ac:spMkLst>
        </pc:spChg>
      </pc:sldChg>
      <pc:sldChg chg="modSp add mod">
        <pc:chgData name="Bruno Ribstein" userId="b81d010f-da2b-49a1-b06f-11093b5cc4be" providerId="ADAL" clId="{22D0E50D-9D9D-4F7C-9786-75A4B9E4BA60}" dt="2021-06-22T11:48:27.065" v="208"/>
        <pc:sldMkLst>
          <pc:docMk/>
          <pc:sldMk cId="1797703953" sldId="430"/>
        </pc:sldMkLst>
        <pc:spChg chg="mod">
          <ac:chgData name="Bruno Ribstein" userId="b81d010f-da2b-49a1-b06f-11093b5cc4be" providerId="ADAL" clId="{22D0E50D-9D9D-4F7C-9786-75A4B9E4BA60}" dt="2021-06-22T11:48:27.065" v="208"/>
          <ac:spMkLst>
            <pc:docMk/>
            <pc:sldMk cId="1797703953" sldId="430"/>
            <ac:spMk id="14377" creationId="{00000000-0000-0000-0000-000000000000}"/>
          </ac:spMkLst>
        </pc:spChg>
      </pc:sldChg>
      <pc:sldChg chg="modSp add mod">
        <pc:chgData name="Bruno Ribstein" userId="b81d010f-da2b-49a1-b06f-11093b5cc4be" providerId="ADAL" clId="{22D0E50D-9D9D-4F7C-9786-75A4B9E4BA60}" dt="2021-06-22T11:48:31.462" v="209"/>
        <pc:sldMkLst>
          <pc:docMk/>
          <pc:sldMk cId="3154507083" sldId="431"/>
        </pc:sldMkLst>
        <pc:spChg chg="mod">
          <ac:chgData name="Bruno Ribstein" userId="b81d010f-da2b-49a1-b06f-11093b5cc4be" providerId="ADAL" clId="{22D0E50D-9D9D-4F7C-9786-75A4B9E4BA60}" dt="2021-06-22T11:48:31.462" v="209"/>
          <ac:spMkLst>
            <pc:docMk/>
            <pc:sldMk cId="3154507083" sldId="431"/>
            <ac:spMk id="15365" creationId="{00000000-0000-0000-0000-000000000000}"/>
          </ac:spMkLst>
        </pc:spChg>
      </pc:sldChg>
      <pc:sldChg chg="del">
        <pc:chgData name="Bruno Ribstein" userId="b81d010f-da2b-49a1-b06f-11093b5cc4be" providerId="ADAL" clId="{22D0E50D-9D9D-4F7C-9786-75A4B9E4BA60}" dt="2021-06-22T11:35:52.723" v="104" actId="47"/>
        <pc:sldMkLst>
          <pc:docMk/>
          <pc:sldMk cId="570319805" sldId="442"/>
        </pc:sldMkLst>
      </pc:sldChg>
      <pc:sldChg chg="modSp add mod">
        <pc:chgData name="Bruno Ribstein" userId="b81d010f-da2b-49a1-b06f-11093b5cc4be" providerId="ADAL" clId="{22D0E50D-9D9D-4F7C-9786-75A4B9E4BA60}" dt="2021-06-22T11:48:34.492" v="210"/>
        <pc:sldMkLst>
          <pc:docMk/>
          <pc:sldMk cId="4285694083" sldId="447"/>
        </pc:sldMkLst>
        <pc:spChg chg="mod">
          <ac:chgData name="Bruno Ribstein" userId="b81d010f-da2b-49a1-b06f-11093b5cc4be" providerId="ADAL" clId="{22D0E50D-9D9D-4F7C-9786-75A4B9E4BA60}" dt="2021-06-22T11:48:34.492" v="210"/>
          <ac:spMkLst>
            <pc:docMk/>
            <pc:sldMk cId="4285694083" sldId="447"/>
            <ac:spMk id="8200" creationId="{00000000-0000-0000-0000-000000000000}"/>
          </ac:spMkLst>
        </pc:spChg>
      </pc:sldChg>
      <pc:sldChg chg="modSp add mod">
        <pc:chgData name="Bruno Ribstein" userId="b81d010f-da2b-49a1-b06f-11093b5cc4be" providerId="ADAL" clId="{22D0E50D-9D9D-4F7C-9786-75A4B9E4BA60}" dt="2021-06-22T11:48:45.780" v="212"/>
        <pc:sldMkLst>
          <pc:docMk/>
          <pc:sldMk cId="810925145" sldId="465"/>
        </pc:sldMkLst>
        <pc:spChg chg="mod">
          <ac:chgData name="Bruno Ribstein" userId="b81d010f-da2b-49a1-b06f-11093b5cc4be" providerId="ADAL" clId="{22D0E50D-9D9D-4F7C-9786-75A4B9E4BA60}" dt="2021-06-22T11:48:45.780" v="212"/>
          <ac:spMkLst>
            <pc:docMk/>
            <pc:sldMk cId="810925145" sldId="465"/>
            <ac:spMk id="8200" creationId="{00000000-0000-0000-0000-000000000000}"/>
          </ac:spMkLst>
        </pc:spChg>
      </pc:sldChg>
      <pc:sldChg chg="modSp add mod">
        <pc:chgData name="Bruno Ribstein" userId="b81d010f-da2b-49a1-b06f-11093b5cc4be" providerId="ADAL" clId="{22D0E50D-9D9D-4F7C-9786-75A4B9E4BA60}" dt="2021-06-22T11:48:50.171" v="213"/>
        <pc:sldMkLst>
          <pc:docMk/>
          <pc:sldMk cId="1696909860" sldId="466"/>
        </pc:sldMkLst>
        <pc:spChg chg="mod">
          <ac:chgData name="Bruno Ribstein" userId="b81d010f-da2b-49a1-b06f-11093b5cc4be" providerId="ADAL" clId="{22D0E50D-9D9D-4F7C-9786-75A4B9E4BA60}" dt="2021-06-22T11:48:50.171" v="213"/>
          <ac:spMkLst>
            <pc:docMk/>
            <pc:sldMk cId="1696909860" sldId="466"/>
            <ac:spMk id="8200" creationId="{00000000-0000-0000-0000-000000000000}"/>
          </ac:spMkLst>
        </pc:spChg>
      </pc:sldChg>
      <pc:sldChg chg="modSp add mod">
        <pc:chgData name="Bruno Ribstein" userId="b81d010f-da2b-49a1-b06f-11093b5cc4be" providerId="ADAL" clId="{22D0E50D-9D9D-4F7C-9786-75A4B9E4BA60}" dt="2021-06-22T11:48:56.308" v="214"/>
        <pc:sldMkLst>
          <pc:docMk/>
          <pc:sldMk cId="4014452564" sldId="467"/>
        </pc:sldMkLst>
        <pc:spChg chg="mod">
          <ac:chgData name="Bruno Ribstein" userId="b81d010f-da2b-49a1-b06f-11093b5cc4be" providerId="ADAL" clId="{22D0E50D-9D9D-4F7C-9786-75A4B9E4BA60}" dt="2021-06-22T11:48:56.308" v="214"/>
          <ac:spMkLst>
            <pc:docMk/>
            <pc:sldMk cId="4014452564" sldId="467"/>
            <ac:spMk id="12" creationId="{00000000-0000-0000-0000-000000000000}"/>
          </ac:spMkLst>
        </pc:spChg>
      </pc:sldChg>
      <pc:sldChg chg="modSp mod">
        <pc:chgData name="Bruno Ribstein" userId="b81d010f-da2b-49a1-b06f-11093b5cc4be" providerId="ADAL" clId="{22D0E50D-9D9D-4F7C-9786-75A4B9E4BA60}" dt="2021-06-22T11:53:52.982" v="302"/>
        <pc:sldMkLst>
          <pc:docMk/>
          <pc:sldMk cId="0" sldId="814"/>
        </pc:sldMkLst>
        <pc:spChg chg="mod">
          <ac:chgData name="Bruno Ribstein" userId="b81d010f-da2b-49a1-b06f-11093b5cc4be" providerId="ADAL" clId="{22D0E50D-9D9D-4F7C-9786-75A4B9E4BA60}" dt="2021-06-22T11:53:52.982" v="302"/>
          <ac:spMkLst>
            <pc:docMk/>
            <pc:sldMk cId="0" sldId="814"/>
            <ac:spMk id="14" creationId="{C42584EF-FC5E-4CB1-BA70-56063FE77B48}"/>
          </ac:spMkLst>
        </pc:spChg>
      </pc:sldChg>
      <pc:sldChg chg="modSp mod">
        <pc:chgData name="Bruno Ribstein" userId="b81d010f-da2b-49a1-b06f-11093b5cc4be" providerId="ADAL" clId="{22D0E50D-9D9D-4F7C-9786-75A4B9E4BA60}" dt="2021-06-22T11:44:40.342" v="139" actId="20577"/>
        <pc:sldMkLst>
          <pc:docMk/>
          <pc:sldMk cId="0" sldId="920"/>
        </pc:sldMkLst>
        <pc:spChg chg="mod">
          <ac:chgData name="Bruno Ribstein" userId="b81d010f-da2b-49a1-b06f-11093b5cc4be" providerId="ADAL" clId="{22D0E50D-9D9D-4F7C-9786-75A4B9E4BA60}" dt="2021-06-22T11:44:40.342" v="139" actId="20577"/>
          <ac:spMkLst>
            <pc:docMk/>
            <pc:sldMk cId="0" sldId="920"/>
            <ac:spMk id="19478" creationId="{00000000-0000-0000-0000-000000000000}"/>
          </ac:spMkLst>
        </pc:spChg>
      </pc:sldChg>
      <pc:sldChg chg="modSp">
        <pc:chgData name="Bruno Ribstein" userId="b81d010f-da2b-49a1-b06f-11093b5cc4be" providerId="ADAL" clId="{22D0E50D-9D9D-4F7C-9786-75A4B9E4BA60}" dt="2021-06-22T11:47:56.096" v="202" actId="14100"/>
        <pc:sldMkLst>
          <pc:docMk/>
          <pc:sldMk cId="0" sldId="953"/>
        </pc:sldMkLst>
        <pc:spChg chg="mod">
          <ac:chgData name="Bruno Ribstein" userId="b81d010f-da2b-49a1-b06f-11093b5cc4be" providerId="ADAL" clId="{22D0E50D-9D9D-4F7C-9786-75A4B9E4BA60}" dt="2021-06-22T11:47:56.096" v="202" actId="14100"/>
          <ac:spMkLst>
            <pc:docMk/>
            <pc:sldMk cId="0" sldId="953"/>
            <ac:spMk id="54283" creationId="{00000000-0000-0000-0000-000000000000}"/>
          </ac:spMkLst>
        </pc:spChg>
      </pc:sldChg>
      <pc:sldChg chg="modSp mod">
        <pc:chgData name="Bruno Ribstein" userId="b81d010f-da2b-49a1-b06f-11093b5cc4be" providerId="ADAL" clId="{22D0E50D-9D9D-4F7C-9786-75A4B9E4BA60}" dt="2021-06-22T11:46:57.462" v="185" actId="20577"/>
        <pc:sldMkLst>
          <pc:docMk/>
          <pc:sldMk cId="0" sldId="966"/>
        </pc:sldMkLst>
        <pc:spChg chg="mod">
          <ac:chgData name="Bruno Ribstein" userId="b81d010f-da2b-49a1-b06f-11093b5cc4be" providerId="ADAL" clId="{22D0E50D-9D9D-4F7C-9786-75A4B9E4BA60}" dt="2021-06-22T11:46:57.462" v="185" actId="20577"/>
          <ac:spMkLst>
            <pc:docMk/>
            <pc:sldMk cId="0" sldId="966"/>
            <ac:spMk id="37894" creationId="{00000000-0000-0000-0000-000000000000}"/>
          </ac:spMkLst>
        </pc:spChg>
      </pc:sldChg>
      <pc:sldChg chg="modSp mod">
        <pc:chgData name="Bruno Ribstein" userId="b81d010f-da2b-49a1-b06f-11093b5cc4be" providerId="ADAL" clId="{22D0E50D-9D9D-4F7C-9786-75A4B9E4BA60}" dt="2021-06-22T11:48:01.589" v="204" actId="20577"/>
        <pc:sldMkLst>
          <pc:docMk/>
          <pc:sldMk cId="0" sldId="970"/>
        </pc:sldMkLst>
        <pc:spChg chg="mod">
          <ac:chgData name="Bruno Ribstein" userId="b81d010f-da2b-49a1-b06f-11093b5cc4be" providerId="ADAL" clId="{22D0E50D-9D9D-4F7C-9786-75A4B9E4BA60}" dt="2021-06-22T11:48:01.589" v="204" actId="20577"/>
          <ac:spMkLst>
            <pc:docMk/>
            <pc:sldMk cId="0" sldId="970"/>
            <ac:spMk id="55323" creationId="{00000000-0000-0000-0000-000000000000}"/>
          </ac:spMkLst>
        </pc:spChg>
      </pc:sldChg>
      <pc:sldChg chg="addSp delSp modSp">
        <pc:chgData name="Bruno Ribstein" userId="b81d010f-da2b-49a1-b06f-11093b5cc4be" providerId="ADAL" clId="{22D0E50D-9D9D-4F7C-9786-75A4B9E4BA60}" dt="2021-06-22T11:43:35.829" v="130"/>
        <pc:sldMkLst>
          <pc:docMk/>
          <pc:sldMk cId="0" sldId="992"/>
        </pc:sldMkLst>
        <pc:spChg chg="add mod">
          <ac:chgData name="Bruno Ribstein" userId="b81d010f-da2b-49a1-b06f-11093b5cc4be" providerId="ADAL" clId="{22D0E50D-9D9D-4F7C-9786-75A4B9E4BA60}" dt="2021-06-22T11:43:35.829" v="130"/>
          <ac:spMkLst>
            <pc:docMk/>
            <pc:sldMk cId="0" sldId="992"/>
            <ac:spMk id="14" creationId="{23742A95-DB4C-42AE-AB7C-01023D992B71}"/>
          </ac:spMkLst>
        </pc:spChg>
        <pc:spChg chg="del">
          <ac:chgData name="Bruno Ribstein" userId="b81d010f-da2b-49a1-b06f-11093b5cc4be" providerId="ADAL" clId="{22D0E50D-9D9D-4F7C-9786-75A4B9E4BA60}" dt="2021-06-22T11:43:35.490" v="129" actId="478"/>
          <ac:spMkLst>
            <pc:docMk/>
            <pc:sldMk cId="0" sldId="992"/>
            <ac:spMk id="11282" creationId="{00000000-0000-0000-0000-000000000000}"/>
          </ac:spMkLst>
        </pc:spChg>
      </pc:sldChg>
      <pc:sldChg chg="modSp mod">
        <pc:chgData name="Bruno Ribstein" userId="b81d010f-da2b-49a1-b06f-11093b5cc4be" providerId="ADAL" clId="{22D0E50D-9D9D-4F7C-9786-75A4B9E4BA60}" dt="2021-06-22T11:44:17.333" v="133" actId="20577"/>
        <pc:sldMkLst>
          <pc:docMk/>
          <pc:sldMk cId="0" sldId="993"/>
        </pc:sldMkLst>
        <pc:spChg chg="mod">
          <ac:chgData name="Bruno Ribstein" userId="b81d010f-da2b-49a1-b06f-11093b5cc4be" providerId="ADAL" clId="{22D0E50D-9D9D-4F7C-9786-75A4B9E4BA60}" dt="2021-06-22T11:44:17.333" v="133" actId="20577"/>
          <ac:spMkLst>
            <pc:docMk/>
            <pc:sldMk cId="0" sldId="993"/>
            <ac:spMk id="12313" creationId="{00000000-0000-0000-0000-000000000000}"/>
          </ac:spMkLst>
        </pc:spChg>
      </pc:sldChg>
      <pc:sldChg chg="modSp mod">
        <pc:chgData name="Bruno Ribstein" userId="b81d010f-da2b-49a1-b06f-11093b5cc4be" providerId="ADAL" clId="{22D0E50D-9D9D-4F7C-9786-75A4B9E4BA60}" dt="2021-06-22T11:44:24.629" v="135" actId="20577"/>
        <pc:sldMkLst>
          <pc:docMk/>
          <pc:sldMk cId="0" sldId="994"/>
        </pc:sldMkLst>
        <pc:spChg chg="mod">
          <ac:chgData name="Bruno Ribstein" userId="b81d010f-da2b-49a1-b06f-11093b5cc4be" providerId="ADAL" clId="{22D0E50D-9D9D-4F7C-9786-75A4B9E4BA60}" dt="2021-06-22T11:44:24.629" v="135" actId="20577"/>
          <ac:spMkLst>
            <pc:docMk/>
            <pc:sldMk cId="0" sldId="994"/>
            <ac:spMk id="13327" creationId="{00000000-0000-0000-0000-000000000000}"/>
          </ac:spMkLst>
        </pc:spChg>
      </pc:sldChg>
      <pc:sldChg chg="modSp">
        <pc:chgData name="Bruno Ribstein" userId="b81d010f-da2b-49a1-b06f-11093b5cc4be" providerId="ADAL" clId="{22D0E50D-9D9D-4F7C-9786-75A4B9E4BA60}" dt="2021-06-22T11:44:29.226" v="136" actId="14100"/>
        <pc:sldMkLst>
          <pc:docMk/>
          <pc:sldMk cId="0" sldId="995"/>
        </pc:sldMkLst>
        <pc:spChg chg="mod">
          <ac:chgData name="Bruno Ribstein" userId="b81d010f-da2b-49a1-b06f-11093b5cc4be" providerId="ADAL" clId="{22D0E50D-9D9D-4F7C-9786-75A4B9E4BA60}" dt="2021-06-22T11:44:29.226" v="136" actId="14100"/>
          <ac:spMkLst>
            <pc:docMk/>
            <pc:sldMk cId="0" sldId="995"/>
            <ac:spMk id="15368" creationId="{00000000-0000-0000-0000-000000000000}"/>
          </ac:spMkLst>
        </pc:spChg>
      </pc:sldChg>
      <pc:sldChg chg="modSp">
        <pc:chgData name="Bruno Ribstein" userId="b81d010f-da2b-49a1-b06f-11093b5cc4be" providerId="ADAL" clId="{22D0E50D-9D9D-4F7C-9786-75A4B9E4BA60}" dt="2021-06-22T11:45:17.928" v="152" actId="14100"/>
        <pc:sldMkLst>
          <pc:docMk/>
          <pc:sldMk cId="0" sldId="1008"/>
        </pc:sldMkLst>
        <pc:spChg chg="mod">
          <ac:chgData name="Bruno Ribstein" userId="b81d010f-da2b-49a1-b06f-11093b5cc4be" providerId="ADAL" clId="{22D0E50D-9D9D-4F7C-9786-75A4B9E4BA60}" dt="2021-06-22T11:45:17.928" v="152" actId="14100"/>
          <ac:spMkLst>
            <pc:docMk/>
            <pc:sldMk cId="0" sldId="1008"/>
            <ac:spMk id="22536" creationId="{00000000-0000-0000-0000-000000000000}"/>
          </ac:spMkLst>
        </pc:spChg>
      </pc:sldChg>
      <pc:sldChg chg="modSp mod">
        <pc:chgData name="Bruno Ribstein" userId="b81d010f-da2b-49a1-b06f-11093b5cc4be" providerId="ADAL" clId="{22D0E50D-9D9D-4F7C-9786-75A4B9E4BA60}" dt="2021-06-22T11:45:24.230" v="154" actId="20577"/>
        <pc:sldMkLst>
          <pc:docMk/>
          <pc:sldMk cId="0" sldId="1009"/>
        </pc:sldMkLst>
        <pc:spChg chg="mod">
          <ac:chgData name="Bruno Ribstein" userId="b81d010f-da2b-49a1-b06f-11093b5cc4be" providerId="ADAL" clId="{22D0E50D-9D9D-4F7C-9786-75A4B9E4BA60}" dt="2021-06-22T11:45:24.230" v="154" actId="20577"/>
          <ac:spMkLst>
            <pc:docMk/>
            <pc:sldMk cId="0" sldId="1009"/>
            <ac:spMk id="23569" creationId="{00000000-0000-0000-0000-000000000000}"/>
          </ac:spMkLst>
        </pc:spChg>
      </pc:sldChg>
      <pc:sldChg chg="modSp">
        <pc:chgData name="Bruno Ribstein" userId="b81d010f-da2b-49a1-b06f-11093b5cc4be" providerId="ADAL" clId="{22D0E50D-9D9D-4F7C-9786-75A4B9E4BA60}" dt="2021-06-22T11:45:30.475" v="155" actId="14100"/>
        <pc:sldMkLst>
          <pc:docMk/>
          <pc:sldMk cId="0" sldId="1010"/>
        </pc:sldMkLst>
        <pc:spChg chg="mod">
          <ac:chgData name="Bruno Ribstein" userId="b81d010f-da2b-49a1-b06f-11093b5cc4be" providerId="ADAL" clId="{22D0E50D-9D9D-4F7C-9786-75A4B9E4BA60}" dt="2021-06-22T11:45:30.475" v="155" actId="14100"/>
          <ac:spMkLst>
            <pc:docMk/>
            <pc:sldMk cId="0" sldId="1010"/>
            <ac:spMk id="24626" creationId="{00000000-0000-0000-0000-000000000000}"/>
          </ac:spMkLst>
        </pc:spChg>
      </pc:sldChg>
      <pc:sldChg chg="modSp mod">
        <pc:chgData name="Bruno Ribstein" userId="b81d010f-da2b-49a1-b06f-11093b5cc4be" providerId="ADAL" clId="{22D0E50D-9D9D-4F7C-9786-75A4B9E4BA60}" dt="2021-06-22T11:46:02.564" v="168" actId="20577"/>
        <pc:sldMkLst>
          <pc:docMk/>
          <pc:sldMk cId="0" sldId="1013"/>
        </pc:sldMkLst>
        <pc:spChg chg="mod">
          <ac:chgData name="Bruno Ribstein" userId="b81d010f-da2b-49a1-b06f-11093b5cc4be" providerId="ADAL" clId="{22D0E50D-9D9D-4F7C-9786-75A4B9E4BA60}" dt="2021-06-22T11:46:02.564" v="168" actId="20577"/>
          <ac:spMkLst>
            <pc:docMk/>
            <pc:sldMk cId="0" sldId="1013"/>
            <ac:spMk id="26634" creationId="{00000000-0000-0000-0000-000000000000}"/>
          </ac:spMkLst>
        </pc:spChg>
      </pc:sldChg>
      <pc:sldChg chg="modSp">
        <pc:chgData name="Bruno Ribstein" userId="b81d010f-da2b-49a1-b06f-11093b5cc4be" providerId="ADAL" clId="{22D0E50D-9D9D-4F7C-9786-75A4B9E4BA60}" dt="2021-06-22T11:47:42.912" v="199" actId="14100"/>
        <pc:sldMkLst>
          <pc:docMk/>
          <pc:sldMk cId="0" sldId="1019"/>
        </pc:sldMkLst>
        <pc:spChg chg="mod">
          <ac:chgData name="Bruno Ribstein" userId="b81d010f-da2b-49a1-b06f-11093b5cc4be" providerId="ADAL" clId="{22D0E50D-9D9D-4F7C-9786-75A4B9E4BA60}" dt="2021-06-22T11:47:42.912" v="199" actId="14100"/>
          <ac:spMkLst>
            <pc:docMk/>
            <pc:sldMk cId="0" sldId="1019"/>
            <ac:spMk id="38922" creationId="{00000000-0000-0000-0000-000000000000}"/>
          </ac:spMkLst>
        </pc:spChg>
      </pc:sldChg>
      <pc:sldChg chg="modSp">
        <pc:chgData name="Bruno Ribstein" userId="b81d010f-da2b-49a1-b06f-11093b5cc4be" providerId="ADAL" clId="{22D0E50D-9D9D-4F7C-9786-75A4B9E4BA60}" dt="2021-06-22T11:47:47.680" v="200" actId="14100"/>
        <pc:sldMkLst>
          <pc:docMk/>
          <pc:sldMk cId="0" sldId="1020"/>
        </pc:sldMkLst>
        <pc:spChg chg="mod">
          <ac:chgData name="Bruno Ribstein" userId="b81d010f-da2b-49a1-b06f-11093b5cc4be" providerId="ADAL" clId="{22D0E50D-9D9D-4F7C-9786-75A4B9E4BA60}" dt="2021-06-22T11:47:47.680" v="200" actId="14100"/>
          <ac:spMkLst>
            <pc:docMk/>
            <pc:sldMk cId="0" sldId="1020"/>
            <ac:spMk id="39944" creationId="{00000000-0000-0000-0000-000000000000}"/>
          </ac:spMkLst>
        </pc:spChg>
      </pc:sldChg>
      <pc:sldChg chg="modSp mod">
        <pc:chgData name="Bruno Ribstein" userId="b81d010f-da2b-49a1-b06f-11093b5cc4be" providerId="ADAL" clId="{22D0E50D-9D9D-4F7C-9786-75A4B9E4BA60}" dt="2021-06-22T11:47:24.287" v="193" actId="20577"/>
        <pc:sldMkLst>
          <pc:docMk/>
          <pc:sldMk cId="0" sldId="1021"/>
        </pc:sldMkLst>
        <pc:spChg chg="mod">
          <ac:chgData name="Bruno Ribstein" userId="b81d010f-da2b-49a1-b06f-11093b5cc4be" providerId="ADAL" clId="{22D0E50D-9D9D-4F7C-9786-75A4B9E4BA60}" dt="2021-06-22T11:47:24.287" v="193" actId="20577"/>
          <ac:spMkLst>
            <pc:docMk/>
            <pc:sldMk cId="0" sldId="1021"/>
            <ac:spMk id="40965" creationId="{00000000-0000-0000-0000-000000000000}"/>
          </ac:spMkLst>
        </pc:spChg>
      </pc:sldChg>
      <pc:sldChg chg="modSp mod">
        <pc:chgData name="Bruno Ribstein" userId="b81d010f-da2b-49a1-b06f-11093b5cc4be" providerId="ADAL" clId="{22D0E50D-9D9D-4F7C-9786-75A4B9E4BA60}" dt="2021-06-22T11:46:36.343" v="178" actId="20577"/>
        <pc:sldMkLst>
          <pc:docMk/>
          <pc:sldMk cId="0" sldId="1024"/>
        </pc:sldMkLst>
        <pc:spChg chg="mod">
          <ac:chgData name="Bruno Ribstein" userId="b81d010f-da2b-49a1-b06f-11093b5cc4be" providerId="ADAL" clId="{22D0E50D-9D9D-4F7C-9786-75A4B9E4BA60}" dt="2021-06-22T11:46:36.343" v="178" actId="20577"/>
          <ac:spMkLst>
            <pc:docMk/>
            <pc:sldMk cId="0" sldId="1024"/>
            <ac:spMk id="31753" creationId="{00000000-0000-0000-0000-000000000000}"/>
          </ac:spMkLst>
        </pc:spChg>
      </pc:sldChg>
      <pc:sldChg chg="modSp">
        <pc:chgData name="Bruno Ribstein" userId="b81d010f-da2b-49a1-b06f-11093b5cc4be" providerId="ADAL" clId="{22D0E50D-9D9D-4F7C-9786-75A4B9E4BA60}" dt="2021-06-22T11:46:20.976" v="173" actId="14100"/>
        <pc:sldMkLst>
          <pc:docMk/>
          <pc:sldMk cId="0" sldId="1028"/>
        </pc:sldMkLst>
        <pc:spChg chg="mod">
          <ac:chgData name="Bruno Ribstein" userId="b81d010f-da2b-49a1-b06f-11093b5cc4be" providerId="ADAL" clId="{22D0E50D-9D9D-4F7C-9786-75A4B9E4BA60}" dt="2021-06-22T11:46:20.976" v="173" actId="14100"/>
          <ac:spMkLst>
            <pc:docMk/>
            <pc:sldMk cId="0" sldId="1028"/>
            <ac:spMk id="28684" creationId="{00000000-0000-0000-0000-000000000000}"/>
          </ac:spMkLst>
        </pc:spChg>
      </pc:sldChg>
      <pc:sldChg chg="modSp mod">
        <pc:chgData name="Bruno Ribstein" userId="b81d010f-da2b-49a1-b06f-11093b5cc4be" providerId="ADAL" clId="{22D0E50D-9D9D-4F7C-9786-75A4B9E4BA60}" dt="2021-06-22T11:46:26.479" v="175" actId="20577"/>
        <pc:sldMkLst>
          <pc:docMk/>
          <pc:sldMk cId="0" sldId="1030"/>
        </pc:sldMkLst>
        <pc:spChg chg="mod">
          <ac:chgData name="Bruno Ribstein" userId="b81d010f-da2b-49a1-b06f-11093b5cc4be" providerId="ADAL" clId="{22D0E50D-9D9D-4F7C-9786-75A4B9E4BA60}" dt="2021-06-22T11:46:26.479" v="175" actId="20577"/>
          <ac:spMkLst>
            <pc:docMk/>
            <pc:sldMk cId="0" sldId="1030"/>
            <ac:spMk id="32774" creationId="{00000000-0000-0000-0000-000000000000}"/>
          </ac:spMkLst>
        </pc:spChg>
      </pc:sldChg>
      <pc:sldChg chg="modSp">
        <pc:chgData name="Bruno Ribstein" userId="b81d010f-da2b-49a1-b06f-11093b5cc4be" providerId="ADAL" clId="{22D0E50D-9D9D-4F7C-9786-75A4B9E4BA60}" dt="2021-06-22T11:47:28.176" v="194" actId="14100"/>
        <pc:sldMkLst>
          <pc:docMk/>
          <pc:sldMk cId="0" sldId="1031"/>
        </pc:sldMkLst>
        <pc:spChg chg="mod">
          <ac:chgData name="Bruno Ribstein" userId="b81d010f-da2b-49a1-b06f-11093b5cc4be" providerId="ADAL" clId="{22D0E50D-9D9D-4F7C-9786-75A4B9E4BA60}" dt="2021-06-22T11:47:28.176" v="194" actId="14100"/>
          <ac:spMkLst>
            <pc:docMk/>
            <pc:sldMk cId="0" sldId="1031"/>
            <ac:spMk id="41998" creationId="{00000000-0000-0000-0000-000000000000}"/>
          </ac:spMkLst>
        </pc:spChg>
      </pc:sldChg>
      <pc:sldChg chg="del">
        <pc:chgData name="Bruno Ribstein" userId="b81d010f-da2b-49a1-b06f-11093b5cc4be" providerId="ADAL" clId="{22D0E50D-9D9D-4F7C-9786-75A4B9E4BA60}" dt="2021-06-22T11:35:53.596" v="105" actId="47"/>
        <pc:sldMkLst>
          <pc:docMk/>
          <pc:sldMk cId="850968431" sldId="1039"/>
        </pc:sldMkLst>
      </pc:sldChg>
      <pc:sldChg chg="modSp mod">
        <pc:chgData name="Bruno Ribstein" userId="b81d010f-da2b-49a1-b06f-11093b5cc4be" providerId="ADAL" clId="{22D0E50D-9D9D-4F7C-9786-75A4B9E4BA60}" dt="2021-06-22T11:50:26.083" v="226" actId="20577"/>
        <pc:sldMkLst>
          <pc:docMk/>
          <pc:sldMk cId="0" sldId="1053"/>
        </pc:sldMkLst>
        <pc:spChg chg="mod">
          <ac:chgData name="Bruno Ribstein" userId="b81d010f-da2b-49a1-b06f-11093b5cc4be" providerId="ADAL" clId="{22D0E50D-9D9D-4F7C-9786-75A4B9E4BA60}" dt="2021-06-22T11:50:26.083" v="226" actId="20577"/>
          <ac:spMkLst>
            <pc:docMk/>
            <pc:sldMk cId="0" sldId="1053"/>
            <ac:spMk id="9" creationId="{00000000-0000-0000-0000-000000000000}"/>
          </ac:spMkLst>
        </pc:spChg>
        <pc:spChg chg="mod">
          <ac:chgData name="Bruno Ribstein" userId="b81d010f-da2b-49a1-b06f-11093b5cc4be" providerId="ADAL" clId="{22D0E50D-9D9D-4F7C-9786-75A4B9E4BA60}" dt="2021-06-22T11:44:34.232" v="137" actId="14100"/>
          <ac:spMkLst>
            <pc:docMk/>
            <pc:sldMk cId="0" sldId="1053"/>
            <ac:spMk id="18440" creationId="{00000000-0000-0000-0000-000000000000}"/>
          </ac:spMkLst>
        </pc:spChg>
      </pc:sldChg>
      <pc:sldChg chg="modSp mod">
        <pc:chgData name="Bruno Ribstein" userId="b81d010f-da2b-49a1-b06f-11093b5cc4be" providerId="ADAL" clId="{22D0E50D-9D9D-4F7C-9786-75A4B9E4BA60}" dt="2021-06-22T11:50:20.904" v="223" actId="20577"/>
        <pc:sldMkLst>
          <pc:docMk/>
          <pc:sldMk cId="0" sldId="1054"/>
        </pc:sldMkLst>
        <pc:spChg chg="mod">
          <ac:chgData name="Bruno Ribstein" userId="b81d010f-da2b-49a1-b06f-11093b5cc4be" providerId="ADAL" clId="{22D0E50D-9D9D-4F7C-9786-75A4B9E4BA60}" dt="2021-06-22T11:50:20.904" v="223" actId="20577"/>
          <ac:spMkLst>
            <pc:docMk/>
            <pc:sldMk cId="0" sldId="1054"/>
            <ac:spMk id="9" creationId="{00000000-0000-0000-0000-000000000000}"/>
          </ac:spMkLst>
        </pc:spChg>
        <pc:spChg chg="mod">
          <ac:chgData name="Bruno Ribstein" userId="b81d010f-da2b-49a1-b06f-11093b5cc4be" providerId="ADAL" clId="{22D0E50D-9D9D-4F7C-9786-75A4B9E4BA60}" dt="2021-06-22T11:45:13.272" v="151" actId="14100"/>
          <ac:spMkLst>
            <pc:docMk/>
            <pc:sldMk cId="0" sldId="1054"/>
            <ac:spMk id="21512" creationId="{00000000-0000-0000-0000-000000000000}"/>
          </ac:spMkLst>
        </pc:spChg>
      </pc:sldChg>
      <pc:sldChg chg="modSp mod">
        <pc:chgData name="Bruno Ribstein" userId="b81d010f-da2b-49a1-b06f-11093b5cc4be" providerId="ADAL" clId="{22D0E50D-9D9D-4F7C-9786-75A4B9E4BA60}" dt="2021-06-22T11:50:13.752" v="220" actId="20577"/>
        <pc:sldMkLst>
          <pc:docMk/>
          <pc:sldMk cId="0" sldId="1055"/>
        </pc:sldMkLst>
        <pc:spChg chg="mod">
          <ac:chgData name="Bruno Ribstein" userId="b81d010f-da2b-49a1-b06f-11093b5cc4be" providerId="ADAL" clId="{22D0E50D-9D9D-4F7C-9786-75A4B9E4BA60}" dt="2021-06-22T11:50:13.752" v="220" actId="20577"/>
          <ac:spMkLst>
            <pc:docMk/>
            <pc:sldMk cId="0" sldId="1055"/>
            <ac:spMk id="9" creationId="{00000000-0000-0000-0000-000000000000}"/>
          </ac:spMkLst>
        </pc:spChg>
        <pc:spChg chg="mod">
          <ac:chgData name="Bruno Ribstein" userId="b81d010f-da2b-49a1-b06f-11093b5cc4be" providerId="ADAL" clId="{22D0E50D-9D9D-4F7C-9786-75A4B9E4BA60}" dt="2021-06-22T11:46:15.488" v="172" actId="14100"/>
          <ac:spMkLst>
            <pc:docMk/>
            <pc:sldMk cId="0" sldId="1055"/>
            <ac:spMk id="27656" creationId="{00000000-0000-0000-0000-000000000000}"/>
          </ac:spMkLst>
        </pc:spChg>
      </pc:sldChg>
      <pc:sldChg chg="modSp">
        <pc:chgData name="Bruno Ribstein" userId="b81d010f-da2b-49a1-b06f-11093b5cc4be" providerId="ADAL" clId="{22D0E50D-9D9D-4F7C-9786-75A4B9E4BA60}" dt="2021-06-22T11:46:52.664" v="183" actId="14100"/>
        <pc:sldMkLst>
          <pc:docMk/>
          <pc:sldMk cId="1499696731" sldId="1068"/>
        </pc:sldMkLst>
        <pc:spChg chg="mod">
          <ac:chgData name="Bruno Ribstein" userId="b81d010f-da2b-49a1-b06f-11093b5cc4be" providerId="ADAL" clId="{22D0E50D-9D9D-4F7C-9786-75A4B9E4BA60}" dt="2021-06-22T11:46:52.664" v="183" actId="14100"/>
          <ac:spMkLst>
            <pc:docMk/>
            <pc:sldMk cId="1499696731" sldId="1068"/>
            <ac:spMk id="31753" creationId="{00000000-0000-0000-0000-000000000000}"/>
          </ac:spMkLst>
        </pc:spChg>
      </pc:sldChg>
      <pc:sldChg chg="modSp del mod">
        <pc:chgData name="Bruno Ribstein" userId="b81d010f-da2b-49a1-b06f-11093b5cc4be" providerId="ADAL" clId="{22D0E50D-9D9D-4F7C-9786-75A4B9E4BA60}" dt="2021-06-22T11:52:20.154" v="256" actId="47"/>
        <pc:sldMkLst>
          <pc:docMk/>
          <pc:sldMk cId="3969211026" sldId="1070"/>
        </pc:sldMkLst>
        <pc:spChg chg="mod">
          <ac:chgData name="Bruno Ribstein" userId="b81d010f-da2b-49a1-b06f-11093b5cc4be" providerId="ADAL" clId="{22D0E50D-9D9D-4F7C-9786-75A4B9E4BA60}" dt="2021-06-22T11:50:32.297" v="229" actId="20577"/>
          <ac:spMkLst>
            <pc:docMk/>
            <pc:sldMk cId="3969211026" sldId="1070"/>
            <ac:spMk id="9" creationId="{00000000-0000-0000-0000-000000000000}"/>
          </ac:spMkLst>
        </pc:spChg>
        <pc:spChg chg="mod">
          <ac:chgData name="Bruno Ribstein" userId="b81d010f-da2b-49a1-b06f-11093b5cc4be" providerId="ADAL" clId="{22D0E50D-9D9D-4F7C-9786-75A4B9E4BA60}" dt="2021-06-22T11:43:25.975" v="128" actId="20577"/>
          <ac:spMkLst>
            <pc:docMk/>
            <pc:sldMk cId="3969211026" sldId="1070"/>
            <ac:spMk id="10247" creationId="{00000000-0000-0000-0000-000000000000}"/>
          </ac:spMkLst>
        </pc:spChg>
      </pc:sldChg>
      <pc:sldChg chg="modSp">
        <pc:chgData name="Bruno Ribstein" userId="b81d010f-da2b-49a1-b06f-11093b5cc4be" providerId="ADAL" clId="{22D0E50D-9D9D-4F7C-9786-75A4B9E4BA60}" dt="2021-06-22T11:46:31.248" v="176" actId="14100"/>
        <pc:sldMkLst>
          <pc:docMk/>
          <pc:sldMk cId="1951461049" sldId="1071"/>
        </pc:sldMkLst>
        <pc:spChg chg="mod">
          <ac:chgData name="Bruno Ribstein" userId="b81d010f-da2b-49a1-b06f-11093b5cc4be" providerId="ADAL" clId="{22D0E50D-9D9D-4F7C-9786-75A4B9E4BA60}" dt="2021-06-22T11:46:31.248" v="176" actId="14100"/>
          <ac:spMkLst>
            <pc:docMk/>
            <pc:sldMk cId="1951461049" sldId="1071"/>
            <ac:spMk id="31753" creationId="{00000000-0000-0000-0000-000000000000}"/>
          </ac:spMkLst>
        </pc:spChg>
      </pc:sldChg>
      <pc:sldChg chg="modSp mod">
        <pc:chgData name="Bruno Ribstein" userId="b81d010f-da2b-49a1-b06f-11093b5cc4be" providerId="ADAL" clId="{22D0E50D-9D9D-4F7C-9786-75A4B9E4BA60}" dt="2021-06-22T11:47:33.666" v="196" actId="20577"/>
        <pc:sldMkLst>
          <pc:docMk/>
          <pc:sldMk cId="4189096345" sldId="1072"/>
        </pc:sldMkLst>
        <pc:spChg chg="mod">
          <ac:chgData name="Bruno Ribstein" userId="b81d010f-da2b-49a1-b06f-11093b5cc4be" providerId="ADAL" clId="{22D0E50D-9D9D-4F7C-9786-75A4B9E4BA60}" dt="2021-06-22T11:47:33.666" v="196" actId="20577"/>
          <ac:spMkLst>
            <pc:docMk/>
            <pc:sldMk cId="4189096345" sldId="1072"/>
            <ac:spMk id="44041" creationId="{00000000-0000-0000-0000-000000000000}"/>
          </ac:spMkLst>
        </pc:spChg>
      </pc:sldChg>
      <pc:sldChg chg="modSp mod">
        <pc:chgData name="Bruno Ribstein" userId="b81d010f-da2b-49a1-b06f-11093b5cc4be" providerId="ADAL" clId="{22D0E50D-9D9D-4F7C-9786-75A4B9E4BA60}" dt="2021-06-22T11:47:38.257" v="198" actId="20577"/>
        <pc:sldMkLst>
          <pc:docMk/>
          <pc:sldMk cId="325808187" sldId="1074"/>
        </pc:sldMkLst>
        <pc:spChg chg="mod">
          <ac:chgData name="Bruno Ribstein" userId="b81d010f-da2b-49a1-b06f-11093b5cc4be" providerId="ADAL" clId="{22D0E50D-9D9D-4F7C-9786-75A4B9E4BA60}" dt="2021-06-22T11:47:38.257" v="198" actId="20577"/>
          <ac:spMkLst>
            <pc:docMk/>
            <pc:sldMk cId="325808187" sldId="1074"/>
            <ac:spMk id="44041" creationId="{00000000-0000-0000-0000-000000000000}"/>
          </ac:spMkLst>
        </pc:spChg>
      </pc:sldChg>
      <pc:sldChg chg="modSp">
        <pc:chgData name="Bruno Ribstein" userId="b81d010f-da2b-49a1-b06f-11093b5cc4be" providerId="ADAL" clId="{22D0E50D-9D9D-4F7C-9786-75A4B9E4BA60}" dt="2021-06-22T11:44:44.736" v="140" actId="14100"/>
        <pc:sldMkLst>
          <pc:docMk/>
          <pc:sldMk cId="227429623" sldId="1075"/>
        </pc:sldMkLst>
        <pc:spChg chg="mod">
          <ac:chgData name="Bruno Ribstein" userId="b81d010f-da2b-49a1-b06f-11093b5cc4be" providerId="ADAL" clId="{22D0E50D-9D9D-4F7C-9786-75A4B9E4BA60}" dt="2021-06-22T11:44:44.736" v="140" actId="14100"/>
          <ac:spMkLst>
            <pc:docMk/>
            <pc:sldMk cId="227429623" sldId="1075"/>
            <ac:spMk id="19478" creationId="{00000000-0000-0000-0000-000000000000}"/>
          </ac:spMkLst>
        </pc:spChg>
      </pc:sldChg>
      <pc:sldChg chg="modSp mod">
        <pc:chgData name="Bruno Ribstein" userId="b81d010f-da2b-49a1-b06f-11093b5cc4be" providerId="ADAL" clId="{22D0E50D-9D9D-4F7C-9786-75A4B9E4BA60}" dt="2021-06-22T11:45:44.951" v="162" actId="20577"/>
        <pc:sldMkLst>
          <pc:docMk/>
          <pc:sldMk cId="710307245" sldId="1079"/>
        </pc:sldMkLst>
        <pc:spChg chg="mod">
          <ac:chgData name="Bruno Ribstein" userId="b81d010f-da2b-49a1-b06f-11093b5cc4be" providerId="ADAL" clId="{22D0E50D-9D9D-4F7C-9786-75A4B9E4BA60}" dt="2021-06-22T11:45:44.951" v="162" actId="20577"/>
          <ac:spMkLst>
            <pc:docMk/>
            <pc:sldMk cId="710307245" sldId="1079"/>
            <ac:spMk id="19478" creationId="{00000000-0000-0000-0000-000000000000}"/>
          </ac:spMkLst>
        </pc:spChg>
      </pc:sldChg>
      <pc:sldChg chg="modSp">
        <pc:chgData name="Bruno Ribstein" userId="b81d010f-da2b-49a1-b06f-11093b5cc4be" providerId="ADAL" clId="{22D0E50D-9D9D-4F7C-9786-75A4B9E4BA60}" dt="2021-06-22T11:46:05.808" v="169" actId="14100"/>
        <pc:sldMkLst>
          <pc:docMk/>
          <pc:sldMk cId="3540455703" sldId="1080"/>
        </pc:sldMkLst>
        <pc:spChg chg="mod">
          <ac:chgData name="Bruno Ribstein" userId="b81d010f-da2b-49a1-b06f-11093b5cc4be" providerId="ADAL" clId="{22D0E50D-9D9D-4F7C-9786-75A4B9E4BA60}" dt="2021-06-22T11:46:05.808" v="169" actId="14100"/>
          <ac:spMkLst>
            <pc:docMk/>
            <pc:sldMk cId="3540455703" sldId="1080"/>
            <ac:spMk id="19478" creationId="{00000000-0000-0000-0000-000000000000}"/>
          </ac:spMkLst>
        </pc:spChg>
      </pc:sldChg>
      <pc:sldChg chg="modSp mod">
        <pc:chgData name="Bruno Ribstein" userId="b81d010f-da2b-49a1-b06f-11093b5cc4be" providerId="ADAL" clId="{22D0E50D-9D9D-4F7C-9786-75A4B9E4BA60}" dt="2021-06-22T11:47:03.620" v="188" actId="20577"/>
        <pc:sldMkLst>
          <pc:docMk/>
          <pc:sldMk cId="4194266173" sldId="1081"/>
        </pc:sldMkLst>
        <pc:spChg chg="mod">
          <ac:chgData name="Bruno Ribstein" userId="b81d010f-da2b-49a1-b06f-11093b5cc4be" providerId="ADAL" clId="{22D0E50D-9D9D-4F7C-9786-75A4B9E4BA60}" dt="2021-06-22T11:47:03.620" v="188" actId="20577"/>
          <ac:spMkLst>
            <pc:docMk/>
            <pc:sldMk cId="4194266173" sldId="1081"/>
            <ac:spMk id="19478" creationId="{00000000-0000-0000-0000-000000000000}"/>
          </ac:spMkLst>
        </pc:spChg>
      </pc:sldChg>
      <pc:sldChg chg="modSp">
        <pc:chgData name="Bruno Ribstein" userId="b81d010f-da2b-49a1-b06f-11093b5cc4be" providerId="ADAL" clId="{22D0E50D-9D9D-4F7C-9786-75A4B9E4BA60}" dt="2021-06-22T11:47:19.600" v="191" actId="14100"/>
        <pc:sldMkLst>
          <pc:docMk/>
          <pc:sldMk cId="3946206963" sldId="1082"/>
        </pc:sldMkLst>
        <pc:spChg chg="mod">
          <ac:chgData name="Bruno Ribstein" userId="b81d010f-da2b-49a1-b06f-11093b5cc4be" providerId="ADAL" clId="{22D0E50D-9D9D-4F7C-9786-75A4B9E4BA60}" dt="2021-06-22T11:47:19.600" v="191" actId="14100"/>
          <ac:spMkLst>
            <pc:docMk/>
            <pc:sldMk cId="3946206963" sldId="1082"/>
            <ac:spMk id="19478" creationId="{00000000-0000-0000-0000-000000000000}"/>
          </ac:spMkLst>
        </pc:spChg>
      </pc:sldChg>
      <pc:sldChg chg="del">
        <pc:chgData name="Bruno Ribstein" userId="b81d010f-da2b-49a1-b06f-11093b5cc4be" providerId="ADAL" clId="{22D0E50D-9D9D-4F7C-9786-75A4B9E4BA60}" dt="2021-06-22T11:52:27.868" v="257" actId="47"/>
        <pc:sldMkLst>
          <pc:docMk/>
          <pc:sldMk cId="3830204787" sldId="1083"/>
        </pc:sldMkLst>
      </pc:sldChg>
      <pc:sldChg chg="modSp mod">
        <pc:chgData name="Bruno Ribstein" userId="b81d010f-da2b-49a1-b06f-11093b5cc4be" providerId="ADAL" clId="{22D0E50D-9D9D-4F7C-9786-75A4B9E4BA60}" dt="2021-06-22T11:45:01.410" v="148" actId="20577"/>
        <pc:sldMkLst>
          <pc:docMk/>
          <pc:sldMk cId="3666955950" sldId="1084"/>
        </pc:sldMkLst>
        <pc:spChg chg="mod">
          <ac:chgData name="Bruno Ribstein" userId="b81d010f-da2b-49a1-b06f-11093b5cc4be" providerId="ADAL" clId="{22D0E50D-9D9D-4F7C-9786-75A4B9E4BA60}" dt="2021-06-22T11:45:01.410" v="148" actId="20577"/>
          <ac:spMkLst>
            <pc:docMk/>
            <pc:sldMk cId="3666955950" sldId="1084"/>
            <ac:spMk id="19478" creationId="{00000000-0000-0000-0000-000000000000}"/>
          </ac:spMkLst>
        </pc:spChg>
      </pc:sldChg>
      <pc:sldChg chg="modSp mod">
        <pc:chgData name="Bruno Ribstein" userId="b81d010f-da2b-49a1-b06f-11093b5cc4be" providerId="ADAL" clId="{22D0E50D-9D9D-4F7C-9786-75A4B9E4BA60}" dt="2021-06-22T11:45:08.134" v="150" actId="20577"/>
        <pc:sldMkLst>
          <pc:docMk/>
          <pc:sldMk cId="2440260803" sldId="1085"/>
        </pc:sldMkLst>
        <pc:spChg chg="mod">
          <ac:chgData name="Bruno Ribstein" userId="b81d010f-da2b-49a1-b06f-11093b5cc4be" providerId="ADAL" clId="{22D0E50D-9D9D-4F7C-9786-75A4B9E4BA60}" dt="2021-06-22T11:45:08.134" v="150" actId="20577"/>
          <ac:spMkLst>
            <pc:docMk/>
            <pc:sldMk cId="2440260803" sldId="1085"/>
            <ac:spMk id="19478" creationId="{00000000-0000-0000-0000-000000000000}"/>
          </ac:spMkLst>
        </pc:spChg>
      </pc:sldChg>
      <pc:sldChg chg="modSp mod">
        <pc:chgData name="Bruno Ribstein" userId="b81d010f-da2b-49a1-b06f-11093b5cc4be" providerId="ADAL" clId="{22D0E50D-9D9D-4F7C-9786-75A4B9E4BA60}" dt="2021-06-22T11:45:51.397" v="164" actId="20577"/>
        <pc:sldMkLst>
          <pc:docMk/>
          <pc:sldMk cId="788695586" sldId="1086"/>
        </pc:sldMkLst>
        <pc:spChg chg="mod">
          <ac:chgData name="Bruno Ribstein" userId="b81d010f-da2b-49a1-b06f-11093b5cc4be" providerId="ADAL" clId="{22D0E50D-9D9D-4F7C-9786-75A4B9E4BA60}" dt="2021-06-22T11:45:51.397" v="164" actId="20577"/>
          <ac:spMkLst>
            <pc:docMk/>
            <pc:sldMk cId="788695586" sldId="1086"/>
            <ac:spMk id="19478" creationId="{00000000-0000-0000-0000-000000000000}"/>
          </ac:spMkLst>
        </pc:spChg>
      </pc:sldChg>
      <pc:sldChg chg="modSp mod">
        <pc:chgData name="Bruno Ribstein" userId="b81d010f-da2b-49a1-b06f-11093b5cc4be" providerId="ADAL" clId="{22D0E50D-9D9D-4F7C-9786-75A4B9E4BA60}" dt="2021-06-22T11:45:57.073" v="166" actId="20577"/>
        <pc:sldMkLst>
          <pc:docMk/>
          <pc:sldMk cId="1489601008" sldId="1088"/>
        </pc:sldMkLst>
        <pc:spChg chg="mod">
          <ac:chgData name="Bruno Ribstein" userId="b81d010f-da2b-49a1-b06f-11093b5cc4be" providerId="ADAL" clId="{22D0E50D-9D9D-4F7C-9786-75A4B9E4BA60}" dt="2021-06-22T11:45:57.073" v="166" actId="20577"/>
          <ac:spMkLst>
            <pc:docMk/>
            <pc:sldMk cId="1489601008" sldId="1088"/>
            <ac:spMk id="19478" creationId="{00000000-0000-0000-0000-000000000000}"/>
          </ac:spMkLst>
        </pc:spChg>
      </pc:sldChg>
      <pc:sldChg chg="modSp mod">
        <pc:chgData name="Bruno Ribstein" userId="b81d010f-da2b-49a1-b06f-11093b5cc4be" providerId="ADAL" clId="{22D0E50D-9D9D-4F7C-9786-75A4B9E4BA60}" dt="2021-06-22T11:46:11.942" v="171" actId="20577"/>
        <pc:sldMkLst>
          <pc:docMk/>
          <pc:sldMk cId="3528516084" sldId="1089"/>
        </pc:sldMkLst>
        <pc:spChg chg="mod">
          <ac:chgData name="Bruno Ribstein" userId="b81d010f-da2b-49a1-b06f-11093b5cc4be" providerId="ADAL" clId="{22D0E50D-9D9D-4F7C-9786-75A4B9E4BA60}" dt="2021-06-22T11:46:11.942" v="171" actId="20577"/>
          <ac:spMkLst>
            <pc:docMk/>
            <pc:sldMk cId="3528516084" sldId="1089"/>
            <ac:spMk id="19478" creationId="{00000000-0000-0000-0000-000000000000}"/>
          </ac:spMkLst>
        </pc:spChg>
      </pc:sldChg>
      <pc:sldChg chg="modSp mod">
        <pc:chgData name="Bruno Ribstein" userId="b81d010f-da2b-49a1-b06f-11093b5cc4be" providerId="ADAL" clId="{22D0E50D-9D9D-4F7C-9786-75A4B9E4BA60}" dt="2021-06-22T11:46:41.382" v="180" actId="20577"/>
        <pc:sldMkLst>
          <pc:docMk/>
          <pc:sldMk cId="661278911" sldId="1090"/>
        </pc:sldMkLst>
        <pc:spChg chg="mod">
          <ac:chgData name="Bruno Ribstein" userId="b81d010f-da2b-49a1-b06f-11093b5cc4be" providerId="ADAL" clId="{22D0E50D-9D9D-4F7C-9786-75A4B9E4BA60}" dt="2021-06-22T11:46:41.382" v="180" actId="20577"/>
          <ac:spMkLst>
            <pc:docMk/>
            <pc:sldMk cId="661278911" sldId="1090"/>
            <ac:spMk id="31753" creationId="{00000000-0000-0000-0000-000000000000}"/>
          </ac:spMkLst>
        </pc:spChg>
      </pc:sldChg>
      <pc:sldChg chg="modSp mod">
        <pc:chgData name="Bruno Ribstein" userId="b81d010f-da2b-49a1-b06f-11093b5cc4be" providerId="ADAL" clId="{22D0E50D-9D9D-4F7C-9786-75A4B9E4BA60}" dt="2021-06-22T11:46:48.027" v="182" actId="20577"/>
        <pc:sldMkLst>
          <pc:docMk/>
          <pc:sldMk cId="2317359446" sldId="1091"/>
        </pc:sldMkLst>
        <pc:spChg chg="mod">
          <ac:chgData name="Bruno Ribstein" userId="b81d010f-da2b-49a1-b06f-11093b5cc4be" providerId="ADAL" clId="{22D0E50D-9D9D-4F7C-9786-75A4B9E4BA60}" dt="2021-06-22T11:46:48.027" v="182" actId="20577"/>
          <ac:spMkLst>
            <pc:docMk/>
            <pc:sldMk cId="2317359446" sldId="1091"/>
            <ac:spMk id="31753" creationId="{00000000-0000-0000-0000-000000000000}"/>
          </ac:spMkLst>
        </pc:spChg>
      </pc:sldChg>
      <pc:sldChg chg="modSp mod">
        <pc:chgData name="Bruno Ribstein" userId="b81d010f-da2b-49a1-b06f-11093b5cc4be" providerId="ADAL" clId="{22D0E50D-9D9D-4F7C-9786-75A4B9E4BA60}" dt="2021-06-22T11:49:59.225" v="217" actId="20577"/>
        <pc:sldMkLst>
          <pc:docMk/>
          <pc:sldMk cId="1350511079" sldId="1092"/>
        </pc:sldMkLst>
        <pc:spChg chg="mod">
          <ac:chgData name="Bruno Ribstein" userId="b81d010f-da2b-49a1-b06f-11093b5cc4be" providerId="ADAL" clId="{22D0E50D-9D9D-4F7C-9786-75A4B9E4BA60}" dt="2021-06-22T11:49:59.225" v="217" actId="20577"/>
          <ac:spMkLst>
            <pc:docMk/>
            <pc:sldMk cId="1350511079" sldId="1092"/>
            <ac:spMk id="9" creationId="{00000000-0000-0000-0000-000000000000}"/>
          </ac:spMkLst>
        </pc:spChg>
        <pc:spChg chg="mod">
          <ac:chgData name="Bruno Ribstein" userId="b81d010f-da2b-49a1-b06f-11093b5cc4be" providerId="ADAL" clId="{22D0E50D-9D9D-4F7C-9786-75A4B9E4BA60}" dt="2021-06-22T11:47:51.735" v="201" actId="14100"/>
          <ac:spMkLst>
            <pc:docMk/>
            <pc:sldMk cId="1350511079" sldId="1092"/>
            <ac:spMk id="45064" creationId="{00000000-0000-0000-0000-000000000000}"/>
          </ac:spMkLst>
        </pc:spChg>
      </pc:sldChg>
      <pc:sldChg chg="modSp">
        <pc:chgData name="Bruno Ribstein" userId="b81d010f-da2b-49a1-b06f-11093b5cc4be" providerId="ADAL" clId="{22D0E50D-9D9D-4F7C-9786-75A4B9E4BA60}" dt="2021-06-22T11:47:08.297" v="189" actId="14100"/>
        <pc:sldMkLst>
          <pc:docMk/>
          <pc:sldMk cId="3628938620" sldId="1093"/>
        </pc:sldMkLst>
        <pc:spChg chg="mod">
          <ac:chgData name="Bruno Ribstein" userId="b81d010f-da2b-49a1-b06f-11093b5cc4be" providerId="ADAL" clId="{22D0E50D-9D9D-4F7C-9786-75A4B9E4BA60}" dt="2021-06-22T11:47:08.297" v="189" actId="14100"/>
          <ac:spMkLst>
            <pc:docMk/>
            <pc:sldMk cId="3628938620" sldId="1093"/>
            <ac:spMk id="19478" creationId="{00000000-0000-0000-0000-000000000000}"/>
          </ac:spMkLst>
        </pc:spChg>
      </pc:sldChg>
      <pc:sldChg chg="modSp">
        <pc:chgData name="Bruno Ribstein" userId="b81d010f-da2b-49a1-b06f-11093b5cc4be" providerId="ADAL" clId="{22D0E50D-9D9D-4F7C-9786-75A4B9E4BA60}" dt="2021-06-22T11:47:12.504" v="190" actId="14100"/>
        <pc:sldMkLst>
          <pc:docMk/>
          <pc:sldMk cId="692242354" sldId="1094"/>
        </pc:sldMkLst>
        <pc:spChg chg="mod">
          <ac:chgData name="Bruno Ribstein" userId="b81d010f-da2b-49a1-b06f-11093b5cc4be" providerId="ADAL" clId="{22D0E50D-9D9D-4F7C-9786-75A4B9E4BA60}" dt="2021-06-22T11:47:12.504" v="190" actId="14100"/>
          <ac:spMkLst>
            <pc:docMk/>
            <pc:sldMk cId="692242354" sldId="1094"/>
            <ac:spMk id="32774" creationId="{00000000-0000-0000-0000-000000000000}"/>
          </ac:spMkLst>
        </pc:spChg>
      </pc:sldChg>
      <pc:sldChg chg="del">
        <pc:chgData name="Bruno Ribstein" userId="b81d010f-da2b-49a1-b06f-11093b5cc4be" providerId="ADAL" clId="{22D0E50D-9D9D-4F7C-9786-75A4B9E4BA60}" dt="2021-06-22T11:42:37.312" v="108" actId="47"/>
        <pc:sldMkLst>
          <pc:docMk/>
          <pc:sldMk cId="3653127006" sldId="1095"/>
        </pc:sldMkLst>
      </pc:sldChg>
      <pc:sldChg chg="modSp add mod ord">
        <pc:chgData name="Bruno Ribstein" userId="b81d010f-da2b-49a1-b06f-11093b5cc4be" providerId="ADAL" clId="{22D0E50D-9D9D-4F7C-9786-75A4B9E4BA60}" dt="2021-06-22T11:48:05.566" v="205" actId="14100"/>
        <pc:sldMkLst>
          <pc:docMk/>
          <pc:sldMk cId="2872590122" sldId="1096"/>
        </pc:sldMkLst>
        <pc:spChg chg="mod ord">
          <ac:chgData name="Bruno Ribstein" userId="b81d010f-da2b-49a1-b06f-11093b5cc4be" providerId="ADAL" clId="{22D0E50D-9D9D-4F7C-9786-75A4B9E4BA60}" dt="2021-06-22T11:34:37.160" v="51" actId="167"/>
          <ac:spMkLst>
            <pc:docMk/>
            <pc:sldMk cId="2872590122" sldId="1096"/>
            <ac:spMk id="9" creationId="{00000000-0000-0000-0000-000000000000}"/>
          </ac:spMkLst>
        </pc:spChg>
        <pc:spChg chg="mod ord">
          <ac:chgData name="Bruno Ribstein" userId="b81d010f-da2b-49a1-b06f-11093b5cc4be" providerId="ADAL" clId="{22D0E50D-9D9D-4F7C-9786-75A4B9E4BA60}" dt="2021-06-22T11:34:51.924" v="103" actId="1035"/>
          <ac:spMkLst>
            <pc:docMk/>
            <pc:sldMk cId="2872590122" sldId="1096"/>
            <ac:spMk id="10" creationId="{00000000-0000-0000-0000-000000000000}"/>
          </ac:spMkLst>
        </pc:spChg>
        <pc:spChg chg="mod">
          <ac:chgData name="Bruno Ribstein" userId="b81d010f-da2b-49a1-b06f-11093b5cc4be" providerId="ADAL" clId="{22D0E50D-9D9D-4F7C-9786-75A4B9E4BA60}" dt="2021-06-22T11:48:05.566" v="205" actId="14100"/>
          <ac:spMkLst>
            <pc:docMk/>
            <pc:sldMk cId="2872590122" sldId="1096"/>
            <ac:spMk id="45064" creationId="{00000000-0000-0000-0000-000000000000}"/>
          </ac:spMkLst>
        </pc:spChg>
      </pc:sldChg>
      <pc:sldChg chg="modSp mod">
        <pc:chgData name="Bruno Ribstein" userId="b81d010f-da2b-49a1-b06f-11093b5cc4be" providerId="ADAL" clId="{22D0E50D-9D9D-4F7C-9786-75A4B9E4BA60}" dt="2021-06-22T11:48:19.857" v="206"/>
        <pc:sldMkLst>
          <pc:docMk/>
          <pc:sldMk cId="2797429449" sldId="1097"/>
        </pc:sldMkLst>
        <pc:spChg chg="mod">
          <ac:chgData name="Bruno Ribstein" userId="b81d010f-da2b-49a1-b06f-11093b5cc4be" providerId="ADAL" clId="{22D0E50D-9D9D-4F7C-9786-75A4B9E4BA60}" dt="2021-06-22T11:48:19.857" v="206"/>
          <ac:spMkLst>
            <pc:docMk/>
            <pc:sldMk cId="2797429449" sldId="1097"/>
            <ac:spMk id="8200" creationId="{00000000-0000-0000-0000-000000000000}"/>
          </ac:spMkLst>
        </pc:spChg>
      </pc:sldChg>
      <pc:sldChg chg="modSp mod">
        <pc:chgData name="Bruno Ribstein" userId="b81d010f-da2b-49a1-b06f-11093b5cc4be" providerId="ADAL" clId="{22D0E50D-9D9D-4F7C-9786-75A4B9E4BA60}" dt="2021-06-22T11:48:23.503" v="207"/>
        <pc:sldMkLst>
          <pc:docMk/>
          <pc:sldMk cId="3593415670" sldId="1098"/>
        </pc:sldMkLst>
        <pc:spChg chg="mod">
          <ac:chgData name="Bruno Ribstein" userId="b81d010f-da2b-49a1-b06f-11093b5cc4be" providerId="ADAL" clId="{22D0E50D-9D9D-4F7C-9786-75A4B9E4BA60}" dt="2021-06-22T11:48:23.503" v="207"/>
          <ac:spMkLst>
            <pc:docMk/>
            <pc:sldMk cId="3593415670" sldId="1098"/>
            <ac:spMk id="8200" creationId="{00000000-0000-0000-0000-000000000000}"/>
          </ac:spMkLst>
        </pc:spChg>
      </pc:sldChg>
      <pc:sldChg chg="modSp add mod">
        <pc:chgData name="Bruno Ribstein" userId="b81d010f-da2b-49a1-b06f-11093b5cc4be" providerId="ADAL" clId="{22D0E50D-9D9D-4F7C-9786-75A4B9E4BA60}" dt="2021-06-22T11:53:18.051" v="301" actId="1037"/>
        <pc:sldMkLst>
          <pc:docMk/>
          <pc:sldMk cId="715489088" sldId="1099"/>
        </pc:sldMkLst>
        <pc:spChg chg="mod ord">
          <ac:chgData name="Bruno Ribstein" userId="b81d010f-da2b-49a1-b06f-11093b5cc4be" providerId="ADAL" clId="{22D0E50D-9D9D-4F7C-9786-75A4B9E4BA60}" dt="2021-06-22T11:53:18.051" v="301" actId="1037"/>
          <ac:spMkLst>
            <pc:docMk/>
            <pc:sldMk cId="715489088" sldId="1099"/>
            <ac:spMk id="8" creationId="{00000000-0000-0000-0000-000000000000}"/>
          </ac:spMkLst>
        </pc:spChg>
        <pc:spChg chg="mod ord">
          <ac:chgData name="Bruno Ribstein" userId="b81d010f-da2b-49a1-b06f-11093b5cc4be" providerId="ADAL" clId="{22D0E50D-9D9D-4F7C-9786-75A4B9E4BA60}" dt="2021-06-22T11:53:07.636" v="279" actId="167"/>
          <ac:spMkLst>
            <pc:docMk/>
            <pc:sldMk cId="715489088" sldId="1099"/>
            <ac:spMk id="9" creationId="{00000000-0000-0000-0000-000000000000}"/>
          </ac:spMkLst>
        </pc:spChg>
      </pc:sldChg>
      <pc:sldMasterChg chg="modSp modSldLayout">
        <pc:chgData name="Bruno Ribstein" userId="b81d010f-da2b-49a1-b06f-11093b5cc4be" providerId="ADAL" clId="{22D0E50D-9D9D-4F7C-9786-75A4B9E4BA60}" dt="2021-06-22T11:44:10.587" v="131"/>
        <pc:sldMasterMkLst>
          <pc:docMk/>
          <pc:sldMasterMk cId="0" sldId="2147483661"/>
        </pc:sldMasterMkLst>
        <pc:spChg chg="mod">
          <ac:chgData name="Bruno Ribstein" userId="b81d010f-da2b-49a1-b06f-11093b5cc4be" providerId="ADAL" clId="{22D0E50D-9D9D-4F7C-9786-75A4B9E4BA60}" dt="2021-06-22T11:44:10.587" v="131"/>
          <ac:spMkLst>
            <pc:docMk/>
            <pc:sldMasterMk cId="0" sldId="2147483661"/>
            <ac:spMk id="1032" creationId="{00000000-0000-0000-0000-000000000000}"/>
          </ac:spMkLst>
        </pc:spChg>
        <pc:sldLayoutChg chg="modSp">
          <pc:chgData name="Bruno Ribstein" userId="b81d010f-da2b-49a1-b06f-11093b5cc4be" providerId="ADAL" clId="{22D0E50D-9D9D-4F7C-9786-75A4B9E4BA60}" dt="2021-06-22T11:44:10.587" v="131"/>
          <pc:sldLayoutMkLst>
            <pc:docMk/>
            <pc:sldMasterMk cId="0" sldId="2147483661"/>
            <pc:sldLayoutMk cId="3024423723" sldId="2147483964"/>
          </pc:sldLayoutMkLst>
          <pc:spChg chg="mod">
            <ac:chgData name="Bruno Ribstein" userId="b81d010f-da2b-49a1-b06f-11093b5cc4be" providerId="ADAL" clId="{22D0E50D-9D9D-4F7C-9786-75A4B9E4BA60}" dt="2021-06-22T11:44:10.587" v="131"/>
            <ac:spMkLst>
              <pc:docMk/>
              <pc:sldMasterMk cId="0" sldId="2147483661"/>
              <pc:sldLayoutMk cId="3024423723" sldId="2147483964"/>
              <ac:spMk id="10" creationId="{00000000-0000-0000-0000-000000000000}"/>
            </ac:spMkLst>
          </pc:spChg>
        </pc:sldLayoutChg>
      </pc:sldMasterChg>
      <pc:sldMasterChg chg="del delSldLayout">
        <pc:chgData name="Bruno Ribstein" userId="b81d010f-da2b-49a1-b06f-11093b5cc4be" providerId="ADAL" clId="{22D0E50D-9D9D-4F7C-9786-75A4B9E4BA60}" dt="2021-06-22T11:35:53.596" v="105" actId="47"/>
        <pc:sldMasterMkLst>
          <pc:docMk/>
          <pc:sldMasterMk cId="2582940180" sldId="2147483970"/>
        </pc:sldMasterMkLst>
        <pc:sldLayoutChg chg="del">
          <pc:chgData name="Bruno Ribstein" userId="b81d010f-da2b-49a1-b06f-11093b5cc4be" providerId="ADAL" clId="{22D0E50D-9D9D-4F7C-9786-75A4B9E4BA60}" dt="2021-06-22T11:35:53.596" v="105" actId="47"/>
          <pc:sldLayoutMkLst>
            <pc:docMk/>
            <pc:sldMasterMk cId="2582940180" sldId="2147483970"/>
            <pc:sldLayoutMk cId="2157426726" sldId="2147483971"/>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989133062" sldId="2147483972"/>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690418616" sldId="2147483973"/>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3369683157" sldId="2147483974"/>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085799035" sldId="2147483975"/>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625620630" sldId="2147483976"/>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593260363" sldId="2147483977"/>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3184904163" sldId="2147483978"/>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238520145" sldId="2147483979"/>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2560209370" sldId="2147483980"/>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2504137969" sldId="2147483981"/>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3254129257" sldId="2147483982"/>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348723918" sldId="2147483983"/>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011440702" sldId="2147483984"/>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3490892678" sldId="2147483985"/>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4031243821" sldId="2147483986"/>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287841570" sldId="2147483987"/>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323306720" sldId="2147483988"/>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432893438" sldId="2147483989"/>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4048872637" sldId="2147483990"/>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2506746031" sldId="2147483991"/>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54621042" sldId="2147483992"/>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513473793" sldId="2147483993"/>
          </pc:sldLayoutMkLst>
        </pc:sldLayoutChg>
        <pc:sldLayoutChg chg="del">
          <pc:chgData name="Bruno Ribstein" userId="b81d010f-da2b-49a1-b06f-11093b5cc4be" providerId="ADAL" clId="{22D0E50D-9D9D-4F7C-9786-75A4B9E4BA60}" dt="2021-06-22T11:35:53.596" v="105" actId="47"/>
          <pc:sldLayoutMkLst>
            <pc:docMk/>
            <pc:sldMasterMk cId="2582940180" sldId="2147483970"/>
            <pc:sldLayoutMk cId="1531869866" sldId="2147483994"/>
          </pc:sldLayoutMkLst>
        </pc:sldLayoutChg>
      </pc:sldMasterChg>
    </pc:docChg>
  </pc:docChgLst>
  <pc:docChgLst>
    <pc:chgData name="Bruno Ribstein" userId="b81d010f-da2b-49a1-b06f-11093b5cc4be" providerId="ADAL" clId="{BCD34511-E98E-4E70-9DF4-972700A94C65}"/>
    <pc:docChg chg="modSld">
      <pc:chgData name="Bruno Ribstein" userId="b81d010f-da2b-49a1-b06f-11093b5cc4be" providerId="ADAL" clId="{BCD34511-E98E-4E70-9DF4-972700A94C65}" dt="2021-05-18T07:54:54.826" v="14" actId="478"/>
      <pc:docMkLst>
        <pc:docMk/>
      </pc:docMkLst>
      <pc:sldChg chg="addSp delSp modSp mod">
        <pc:chgData name="Bruno Ribstein" userId="b81d010f-da2b-49a1-b06f-11093b5cc4be" providerId="ADAL" clId="{BCD34511-E98E-4E70-9DF4-972700A94C65}" dt="2021-05-18T07:54:54.826" v="14" actId="478"/>
        <pc:sldMkLst>
          <pc:docMk/>
          <pc:sldMk cId="2317359446" sldId="1091"/>
        </pc:sldMkLst>
        <pc:spChg chg="mod">
          <ac:chgData name="Bruno Ribstein" userId="b81d010f-da2b-49a1-b06f-11093b5cc4be" providerId="ADAL" clId="{BCD34511-E98E-4E70-9DF4-972700A94C65}" dt="2021-05-18T07:50:39.351" v="0" actId="164"/>
          <ac:spMkLst>
            <pc:docMk/>
            <pc:sldMk cId="2317359446" sldId="1091"/>
            <ac:spMk id="7" creationId="{C10EB549-4261-4E6C-A1A6-5EED1221ABD7}"/>
          </ac:spMkLst>
        </pc:spChg>
        <pc:spChg chg="mod">
          <ac:chgData name="Bruno Ribstein" userId="b81d010f-da2b-49a1-b06f-11093b5cc4be" providerId="ADAL" clId="{BCD34511-E98E-4E70-9DF4-972700A94C65}" dt="2021-05-18T07:50:39.351" v="0" actId="164"/>
          <ac:spMkLst>
            <pc:docMk/>
            <pc:sldMk cId="2317359446" sldId="1091"/>
            <ac:spMk id="9" creationId="{1A3B062C-F1B0-4F98-82EB-023356BC9D4E}"/>
          </ac:spMkLst>
        </pc:spChg>
        <pc:spChg chg="mod">
          <ac:chgData name="Bruno Ribstein" userId="b81d010f-da2b-49a1-b06f-11093b5cc4be" providerId="ADAL" clId="{BCD34511-E98E-4E70-9DF4-972700A94C65}" dt="2021-05-18T07:50:39.351" v="0" actId="164"/>
          <ac:spMkLst>
            <pc:docMk/>
            <pc:sldMk cId="2317359446" sldId="1091"/>
            <ac:spMk id="10" creationId="{25FF3179-7B6E-4B6E-B5DF-AB7C6C89AF3B}"/>
          </ac:spMkLst>
        </pc:spChg>
        <pc:spChg chg="mod topLvl">
          <ac:chgData name="Bruno Ribstein" userId="b81d010f-da2b-49a1-b06f-11093b5cc4be" providerId="ADAL" clId="{BCD34511-E98E-4E70-9DF4-972700A94C65}" dt="2021-05-18T07:54:03.427" v="13" actId="164"/>
          <ac:spMkLst>
            <pc:docMk/>
            <pc:sldMk cId="2317359446" sldId="1091"/>
            <ac:spMk id="39" creationId="{35DD61C4-7FAE-4DE3-ACA9-CEB3305E8AD6}"/>
          </ac:spMkLst>
        </pc:spChg>
        <pc:spChg chg="mod topLvl">
          <ac:chgData name="Bruno Ribstein" userId="b81d010f-da2b-49a1-b06f-11093b5cc4be" providerId="ADAL" clId="{BCD34511-E98E-4E70-9DF4-972700A94C65}" dt="2021-05-18T07:54:03.427" v="13" actId="164"/>
          <ac:spMkLst>
            <pc:docMk/>
            <pc:sldMk cId="2317359446" sldId="1091"/>
            <ac:spMk id="40" creationId="{E5575EFC-77F5-41F9-AC38-DA7BEDFE8141}"/>
          </ac:spMkLst>
        </pc:spChg>
        <pc:spChg chg="mod topLvl">
          <ac:chgData name="Bruno Ribstein" userId="b81d010f-da2b-49a1-b06f-11093b5cc4be" providerId="ADAL" clId="{BCD34511-E98E-4E70-9DF4-972700A94C65}" dt="2021-05-18T07:54:03.427" v="13" actId="164"/>
          <ac:spMkLst>
            <pc:docMk/>
            <pc:sldMk cId="2317359446" sldId="1091"/>
            <ac:spMk id="41" creationId="{292EC7FB-789D-4CC1-9FA1-BD9449C3FA39}"/>
          </ac:spMkLst>
        </pc:spChg>
        <pc:spChg chg="mod">
          <ac:chgData name="Bruno Ribstein" userId="b81d010f-da2b-49a1-b06f-11093b5cc4be" providerId="ADAL" clId="{BCD34511-E98E-4E70-9DF4-972700A94C65}" dt="2021-05-18T07:52:46.272" v="7" actId="1076"/>
          <ac:spMkLst>
            <pc:docMk/>
            <pc:sldMk cId="2317359446" sldId="1091"/>
            <ac:spMk id="44" creationId="{8AC72543-E1D9-4895-9BF7-DCB1036A6F25}"/>
          </ac:spMkLst>
        </pc:spChg>
        <pc:spChg chg="mod">
          <ac:chgData name="Bruno Ribstein" userId="b81d010f-da2b-49a1-b06f-11093b5cc4be" providerId="ADAL" clId="{BCD34511-E98E-4E70-9DF4-972700A94C65}" dt="2021-05-18T07:52:46.272" v="7" actId="1076"/>
          <ac:spMkLst>
            <pc:docMk/>
            <pc:sldMk cId="2317359446" sldId="1091"/>
            <ac:spMk id="45" creationId="{40B3C603-75DB-4F62-B96A-FD062DFB6690}"/>
          </ac:spMkLst>
        </pc:spChg>
        <pc:spChg chg="mod">
          <ac:chgData name="Bruno Ribstein" userId="b81d010f-da2b-49a1-b06f-11093b5cc4be" providerId="ADAL" clId="{BCD34511-E98E-4E70-9DF4-972700A94C65}" dt="2021-05-18T07:52:46.272" v="7" actId="1076"/>
          <ac:spMkLst>
            <pc:docMk/>
            <pc:sldMk cId="2317359446" sldId="1091"/>
            <ac:spMk id="46" creationId="{514C4343-B94D-45DF-B92A-34CBD2985464}"/>
          </ac:spMkLst>
        </pc:spChg>
        <pc:spChg chg="mod">
          <ac:chgData name="Bruno Ribstein" userId="b81d010f-da2b-49a1-b06f-11093b5cc4be" providerId="ADAL" clId="{BCD34511-E98E-4E70-9DF4-972700A94C65}" dt="2021-05-18T07:52:46.272" v="7" actId="1076"/>
          <ac:spMkLst>
            <pc:docMk/>
            <pc:sldMk cId="2317359446" sldId="1091"/>
            <ac:spMk id="47" creationId="{B91AAC13-8630-40DB-9354-EE46740B1096}"/>
          </ac:spMkLst>
        </pc:spChg>
        <pc:spChg chg="mod">
          <ac:chgData name="Bruno Ribstein" userId="b81d010f-da2b-49a1-b06f-11093b5cc4be" providerId="ADAL" clId="{BCD34511-E98E-4E70-9DF4-972700A94C65}" dt="2021-05-18T07:52:46.272" v="7" actId="1076"/>
          <ac:spMkLst>
            <pc:docMk/>
            <pc:sldMk cId="2317359446" sldId="1091"/>
            <ac:spMk id="48" creationId="{05B7BD98-FAB3-45E2-8D51-0FEB3D7BCB86}"/>
          </ac:spMkLst>
        </pc:spChg>
        <pc:spChg chg="add mod">
          <ac:chgData name="Bruno Ribstein" userId="b81d010f-da2b-49a1-b06f-11093b5cc4be" providerId="ADAL" clId="{BCD34511-E98E-4E70-9DF4-972700A94C65}" dt="2021-05-18T07:54:03.427" v="13" actId="164"/>
          <ac:spMkLst>
            <pc:docMk/>
            <pc:sldMk cId="2317359446" sldId="1091"/>
            <ac:spMk id="49" creationId="{2DB955F5-7E54-4D43-BE75-1D8E51014DC9}"/>
          </ac:spMkLst>
        </pc:spChg>
        <pc:grpChg chg="add mod">
          <ac:chgData name="Bruno Ribstein" userId="b81d010f-da2b-49a1-b06f-11093b5cc4be" providerId="ADAL" clId="{BCD34511-E98E-4E70-9DF4-972700A94C65}" dt="2021-05-18T07:50:40.476" v="1" actId="27636"/>
          <ac:grpSpMkLst>
            <pc:docMk/>
            <pc:sldMk cId="2317359446" sldId="1091"/>
            <ac:grpSpMk id="8" creationId="{71B7CDAF-4E6A-4B2A-9446-513CF26CA1A0}"/>
          </ac:grpSpMkLst>
        </pc:grpChg>
        <pc:grpChg chg="add del mod">
          <ac:chgData name="Bruno Ribstein" userId="b81d010f-da2b-49a1-b06f-11093b5cc4be" providerId="ADAL" clId="{BCD34511-E98E-4E70-9DF4-972700A94C65}" dt="2021-05-18T07:54:54.826" v="14" actId="478"/>
          <ac:grpSpMkLst>
            <pc:docMk/>
            <pc:sldMk cId="2317359446" sldId="1091"/>
            <ac:grpSpMk id="14" creationId="{9B628713-2F1D-4B5E-92B6-A068A1268B52}"/>
          </ac:grpSpMkLst>
        </pc:grpChg>
        <pc:grpChg chg="add del mod">
          <ac:chgData name="Bruno Ribstein" userId="b81d010f-da2b-49a1-b06f-11093b5cc4be" providerId="ADAL" clId="{BCD34511-E98E-4E70-9DF4-972700A94C65}" dt="2021-05-18T07:52:36.305" v="6" actId="165"/>
          <ac:grpSpMkLst>
            <pc:docMk/>
            <pc:sldMk cId="2317359446" sldId="1091"/>
            <ac:grpSpMk id="37" creationId="{68C8C836-CB72-4A94-AA08-BEED08BFD66E}"/>
          </ac:grpSpMkLst>
        </pc:grpChg>
        <pc:grpChg chg="mod topLvl">
          <ac:chgData name="Bruno Ribstein" userId="b81d010f-da2b-49a1-b06f-11093b5cc4be" providerId="ADAL" clId="{BCD34511-E98E-4E70-9DF4-972700A94C65}" dt="2021-05-18T07:54:03.427" v="13" actId="164"/>
          <ac:grpSpMkLst>
            <pc:docMk/>
            <pc:sldMk cId="2317359446" sldId="1091"/>
            <ac:grpSpMk id="38" creationId="{B9206B3D-DE85-463E-81D0-98E1994E951B}"/>
          </ac:grpSpMkLst>
        </pc:grpChg>
        <pc:grpChg chg="mod">
          <ac:chgData name="Bruno Ribstein" userId="b81d010f-da2b-49a1-b06f-11093b5cc4be" providerId="ADAL" clId="{BCD34511-E98E-4E70-9DF4-972700A94C65}" dt="2021-05-18T07:52:46.272" v="7" actId="1076"/>
          <ac:grpSpMkLst>
            <pc:docMk/>
            <pc:sldMk cId="2317359446" sldId="1091"/>
            <ac:grpSpMk id="42" creationId="{2223D5DF-1F17-47F5-A272-6214044C1E1D}"/>
          </ac:grpSpMkLst>
        </pc:grpChg>
        <pc:grpChg chg="mod">
          <ac:chgData name="Bruno Ribstein" userId="b81d010f-da2b-49a1-b06f-11093b5cc4be" providerId="ADAL" clId="{BCD34511-E98E-4E70-9DF4-972700A94C65}" dt="2021-05-18T07:52:46.272" v="7" actId="1076"/>
          <ac:grpSpMkLst>
            <pc:docMk/>
            <pc:sldMk cId="2317359446" sldId="1091"/>
            <ac:grpSpMk id="43" creationId="{1EEE3B96-884C-4141-9F09-C0D0B9F4ADDA}"/>
          </ac:grpSpMkLst>
        </pc:grpChg>
        <pc:grpChg chg="mod">
          <ac:chgData name="Bruno Ribstein" userId="b81d010f-da2b-49a1-b06f-11093b5cc4be" providerId="ADAL" clId="{BCD34511-E98E-4E70-9DF4-972700A94C65}" dt="2021-05-18T07:50:39.351" v="0" actId="164"/>
          <ac:grpSpMkLst>
            <pc:docMk/>
            <pc:sldMk cId="2317359446" sldId="1091"/>
            <ac:grpSpMk id="31746" creationId="{00000000-0000-0000-0000-000000000000}"/>
          </ac:grpSpMkLst>
        </pc:grpChg>
      </pc:sldChg>
    </pc:docChg>
  </pc:docChgLst>
  <pc:docChgLst>
    <pc:chgData name="Bruno Ribstein" userId="b81d010f-da2b-49a1-b06f-11093b5cc4be" providerId="ADAL" clId="{C9441783-8B16-4D85-A297-00C29259EE5D}"/>
    <pc:docChg chg="undo redo custSel addSld delSld modSld sldOrd">
      <pc:chgData name="Bruno Ribstein" userId="b81d010f-da2b-49a1-b06f-11093b5cc4be" providerId="ADAL" clId="{C9441783-8B16-4D85-A297-00C29259EE5D}" dt="2021-06-23T12:17:27.897" v="6767" actId="123"/>
      <pc:docMkLst>
        <pc:docMk/>
      </pc:docMkLst>
      <pc:sldChg chg="del">
        <pc:chgData name="Bruno Ribstein" userId="b81d010f-da2b-49a1-b06f-11093b5cc4be" providerId="ADAL" clId="{C9441783-8B16-4D85-A297-00C29259EE5D}" dt="2021-06-22T12:20:21.375" v="39" actId="47"/>
        <pc:sldMkLst>
          <pc:docMk/>
          <pc:sldMk cId="4130645749" sldId="428"/>
        </pc:sldMkLst>
      </pc:sldChg>
      <pc:sldChg chg="del">
        <pc:chgData name="Bruno Ribstein" userId="b81d010f-da2b-49a1-b06f-11093b5cc4be" providerId="ADAL" clId="{C9441783-8B16-4D85-A297-00C29259EE5D}" dt="2021-06-22T12:20:21.375" v="39" actId="47"/>
        <pc:sldMkLst>
          <pc:docMk/>
          <pc:sldMk cId="1797703953" sldId="430"/>
        </pc:sldMkLst>
      </pc:sldChg>
      <pc:sldChg chg="del">
        <pc:chgData name="Bruno Ribstein" userId="b81d010f-da2b-49a1-b06f-11093b5cc4be" providerId="ADAL" clId="{C9441783-8B16-4D85-A297-00C29259EE5D}" dt="2021-06-22T12:20:21.375" v="39" actId="47"/>
        <pc:sldMkLst>
          <pc:docMk/>
          <pc:sldMk cId="3154507083" sldId="431"/>
        </pc:sldMkLst>
      </pc:sldChg>
      <pc:sldChg chg="del">
        <pc:chgData name="Bruno Ribstein" userId="b81d010f-da2b-49a1-b06f-11093b5cc4be" providerId="ADAL" clId="{C9441783-8B16-4D85-A297-00C29259EE5D}" dt="2021-06-22T12:20:21.375" v="39" actId="47"/>
        <pc:sldMkLst>
          <pc:docMk/>
          <pc:sldMk cId="4285694083" sldId="447"/>
        </pc:sldMkLst>
      </pc:sldChg>
      <pc:sldChg chg="del">
        <pc:chgData name="Bruno Ribstein" userId="b81d010f-da2b-49a1-b06f-11093b5cc4be" providerId="ADAL" clId="{C9441783-8B16-4D85-A297-00C29259EE5D}" dt="2021-06-22T12:20:21.375" v="39" actId="47"/>
        <pc:sldMkLst>
          <pc:docMk/>
          <pc:sldMk cId="810925145" sldId="465"/>
        </pc:sldMkLst>
      </pc:sldChg>
      <pc:sldChg chg="del">
        <pc:chgData name="Bruno Ribstein" userId="b81d010f-da2b-49a1-b06f-11093b5cc4be" providerId="ADAL" clId="{C9441783-8B16-4D85-A297-00C29259EE5D}" dt="2021-06-22T12:20:21.375" v="39" actId="47"/>
        <pc:sldMkLst>
          <pc:docMk/>
          <pc:sldMk cId="1696909860" sldId="466"/>
        </pc:sldMkLst>
      </pc:sldChg>
      <pc:sldChg chg="del">
        <pc:chgData name="Bruno Ribstein" userId="b81d010f-da2b-49a1-b06f-11093b5cc4be" providerId="ADAL" clId="{C9441783-8B16-4D85-A297-00C29259EE5D}" dt="2021-06-22T12:20:21.375" v="39" actId="47"/>
        <pc:sldMkLst>
          <pc:docMk/>
          <pc:sldMk cId="4014452564" sldId="467"/>
        </pc:sldMkLst>
      </pc:sldChg>
      <pc:sldChg chg="addSp delSp modSp mod">
        <pc:chgData name="Bruno Ribstein" userId="b81d010f-da2b-49a1-b06f-11093b5cc4be" providerId="ADAL" clId="{C9441783-8B16-4D85-A297-00C29259EE5D}" dt="2021-06-22T13:13:10.164" v="473" actId="1076"/>
        <pc:sldMkLst>
          <pc:docMk/>
          <pc:sldMk cId="0" sldId="814"/>
        </pc:sldMkLst>
        <pc:spChg chg="mod">
          <ac:chgData name="Bruno Ribstein" userId="b81d010f-da2b-49a1-b06f-11093b5cc4be" providerId="ADAL" clId="{C9441783-8B16-4D85-A297-00C29259EE5D}" dt="2021-06-22T12:19:14.891" v="37" actId="313"/>
          <ac:spMkLst>
            <pc:docMk/>
            <pc:sldMk cId="0" sldId="814"/>
            <ac:spMk id="14" creationId="{C42584EF-FC5E-4CB1-BA70-56063FE77B48}"/>
          </ac:spMkLst>
        </pc:spChg>
        <pc:picChg chg="add mod">
          <ac:chgData name="Bruno Ribstein" userId="b81d010f-da2b-49a1-b06f-11093b5cc4be" providerId="ADAL" clId="{C9441783-8B16-4D85-A297-00C29259EE5D}" dt="2021-06-22T13:13:10.164" v="473" actId="1076"/>
          <ac:picMkLst>
            <pc:docMk/>
            <pc:sldMk cId="0" sldId="814"/>
            <ac:picMk id="3" creationId="{E058D5BF-4CEB-4302-85FA-1DE82722AD00}"/>
          </ac:picMkLst>
        </pc:picChg>
        <pc:picChg chg="del">
          <ac:chgData name="Bruno Ribstein" userId="b81d010f-da2b-49a1-b06f-11093b5cc4be" providerId="ADAL" clId="{C9441783-8B16-4D85-A297-00C29259EE5D}" dt="2021-06-22T13:12:50.954" v="470" actId="478"/>
          <ac:picMkLst>
            <pc:docMk/>
            <pc:sldMk cId="0" sldId="814"/>
            <ac:picMk id="15" creationId="{533DE646-DBF9-483A-BC24-BBA6800EA334}"/>
          </ac:picMkLst>
        </pc:picChg>
        <pc:picChg chg="del">
          <ac:chgData name="Bruno Ribstein" userId="b81d010f-da2b-49a1-b06f-11093b5cc4be" providerId="ADAL" clId="{C9441783-8B16-4D85-A297-00C29259EE5D}" dt="2021-06-22T13:12:51.787" v="471" actId="478"/>
          <ac:picMkLst>
            <pc:docMk/>
            <pc:sldMk cId="0" sldId="814"/>
            <ac:picMk id="16" creationId="{638274BB-C969-47B4-B3DC-8EDBAB964F39}"/>
          </ac:picMkLst>
        </pc:picChg>
      </pc:sldChg>
      <pc:sldChg chg="del">
        <pc:chgData name="Bruno Ribstein" userId="b81d010f-da2b-49a1-b06f-11093b5cc4be" providerId="ADAL" clId="{C9441783-8B16-4D85-A297-00C29259EE5D}" dt="2021-06-22T12:27:41.957" v="128" actId="47"/>
        <pc:sldMkLst>
          <pc:docMk/>
          <pc:sldMk cId="0" sldId="920"/>
        </pc:sldMkLst>
      </pc:sldChg>
      <pc:sldChg chg="del">
        <pc:chgData name="Bruno Ribstein" userId="b81d010f-da2b-49a1-b06f-11093b5cc4be" providerId="ADAL" clId="{C9441783-8B16-4D85-A297-00C29259EE5D}" dt="2021-06-22T12:20:21.375" v="39" actId="47"/>
        <pc:sldMkLst>
          <pc:docMk/>
          <pc:sldMk cId="0" sldId="953"/>
        </pc:sldMkLst>
      </pc:sldChg>
      <pc:sldChg chg="del">
        <pc:chgData name="Bruno Ribstein" userId="b81d010f-da2b-49a1-b06f-11093b5cc4be" providerId="ADAL" clId="{C9441783-8B16-4D85-A297-00C29259EE5D}" dt="2021-06-22T12:20:21.375" v="39" actId="47"/>
        <pc:sldMkLst>
          <pc:docMk/>
          <pc:sldMk cId="0" sldId="966"/>
        </pc:sldMkLst>
      </pc:sldChg>
      <pc:sldChg chg="del">
        <pc:chgData name="Bruno Ribstein" userId="b81d010f-da2b-49a1-b06f-11093b5cc4be" providerId="ADAL" clId="{C9441783-8B16-4D85-A297-00C29259EE5D}" dt="2021-06-22T12:20:21.375" v="39" actId="47"/>
        <pc:sldMkLst>
          <pc:docMk/>
          <pc:sldMk cId="0" sldId="970"/>
        </pc:sldMkLst>
      </pc:sldChg>
      <pc:sldChg chg="del">
        <pc:chgData name="Bruno Ribstein" userId="b81d010f-da2b-49a1-b06f-11093b5cc4be" providerId="ADAL" clId="{C9441783-8B16-4D85-A297-00C29259EE5D}" dt="2021-06-23T10:12:26.126" v="5243" actId="47"/>
        <pc:sldMkLst>
          <pc:docMk/>
          <pc:sldMk cId="0" sldId="988"/>
        </pc:sldMkLst>
      </pc:sldChg>
      <pc:sldChg chg="del">
        <pc:chgData name="Bruno Ribstein" userId="b81d010f-da2b-49a1-b06f-11093b5cc4be" providerId="ADAL" clId="{C9441783-8B16-4D85-A297-00C29259EE5D}" dt="2021-06-22T12:20:06.551" v="38" actId="47"/>
        <pc:sldMkLst>
          <pc:docMk/>
          <pc:sldMk cId="0" sldId="992"/>
        </pc:sldMkLst>
      </pc:sldChg>
      <pc:sldChg chg="del">
        <pc:chgData name="Bruno Ribstein" userId="b81d010f-da2b-49a1-b06f-11093b5cc4be" providerId="ADAL" clId="{C9441783-8B16-4D85-A297-00C29259EE5D}" dt="2021-06-22T12:20:06.551" v="38" actId="47"/>
        <pc:sldMkLst>
          <pc:docMk/>
          <pc:sldMk cId="0" sldId="993"/>
        </pc:sldMkLst>
      </pc:sldChg>
      <pc:sldChg chg="del">
        <pc:chgData name="Bruno Ribstein" userId="b81d010f-da2b-49a1-b06f-11093b5cc4be" providerId="ADAL" clId="{C9441783-8B16-4D85-A297-00C29259EE5D}" dt="2021-06-22T12:20:06.551" v="38" actId="47"/>
        <pc:sldMkLst>
          <pc:docMk/>
          <pc:sldMk cId="0" sldId="994"/>
        </pc:sldMkLst>
      </pc:sldChg>
      <pc:sldChg chg="del">
        <pc:chgData name="Bruno Ribstein" userId="b81d010f-da2b-49a1-b06f-11093b5cc4be" providerId="ADAL" clId="{C9441783-8B16-4D85-A297-00C29259EE5D}" dt="2021-06-22T12:20:06.551" v="38" actId="47"/>
        <pc:sldMkLst>
          <pc:docMk/>
          <pc:sldMk cId="0" sldId="995"/>
        </pc:sldMkLst>
      </pc:sldChg>
      <pc:sldChg chg="del">
        <pc:chgData name="Bruno Ribstein" userId="b81d010f-da2b-49a1-b06f-11093b5cc4be" providerId="ADAL" clId="{C9441783-8B16-4D85-A297-00C29259EE5D}" dt="2021-06-22T12:20:21.375" v="39" actId="47"/>
        <pc:sldMkLst>
          <pc:docMk/>
          <pc:sldMk cId="0" sldId="1008"/>
        </pc:sldMkLst>
      </pc:sldChg>
      <pc:sldChg chg="del">
        <pc:chgData name="Bruno Ribstein" userId="b81d010f-da2b-49a1-b06f-11093b5cc4be" providerId="ADAL" clId="{C9441783-8B16-4D85-A297-00C29259EE5D}" dt="2021-06-22T12:20:21.375" v="39" actId="47"/>
        <pc:sldMkLst>
          <pc:docMk/>
          <pc:sldMk cId="0" sldId="1009"/>
        </pc:sldMkLst>
      </pc:sldChg>
      <pc:sldChg chg="del">
        <pc:chgData name="Bruno Ribstein" userId="b81d010f-da2b-49a1-b06f-11093b5cc4be" providerId="ADAL" clId="{C9441783-8B16-4D85-A297-00C29259EE5D}" dt="2021-06-22T12:20:21.375" v="39" actId="47"/>
        <pc:sldMkLst>
          <pc:docMk/>
          <pc:sldMk cId="0" sldId="1010"/>
        </pc:sldMkLst>
      </pc:sldChg>
      <pc:sldChg chg="del">
        <pc:chgData name="Bruno Ribstein" userId="b81d010f-da2b-49a1-b06f-11093b5cc4be" providerId="ADAL" clId="{C9441783-8B16-4D85-A297-00C29259EE5D}" dt="2021-06-22T12:20:21.375" v="39" actId="47"/>
        <pc:sldMkLst>
          <pc:docMk/>
          <pc:sldMk cId="0" sldId="1013"/>
        </pc:sldMkLst>
      </pc:sldChg>
      <pc:sldChg chg="del">
        <pc:chgData name="Bruno Ribstein" userId="b81d010f-da2b-49a1-b06f-11093b5cc4be" providerId="ADAL" clId="{C9441783-8B16-4D85-A297-00C29259EE5D}" dt="2021-06-22T12:20:21.375" v="39" actId="47"/>
        <pc:sldMkLst>
          <pc:docMk/>
          <pc:sldMk cId="0" sldId="1019"/>
        </pc:sldMkLst>
      </pc:sldChg>
      <pc:sldChg chg="del">
        <pc:chgData name="Bruno Ribstein" userId="b81d010f-da2b-49a1-b06f-11093b5cc4be" providerId="ADAL" clId="{C9441783-8B16-4D85-A297-00C29259EE5D}" dt="2021-06-22T12:20:21.375" v="39" actId="47"/>
        <pc:sldMkLst>
          <pc:docMk/>
          <pc:sldMk cId="0" sldId="1020"/>
        </pc:sldMkLst>
      </pc:sldChg>
      <pc:sldChg chg="del">
        <pc:chgData name="Bruno Ribstein" userId="b81d010f-da2b-49a1-b06f-11093b5cc4be" providerId="ADAL" clId="{C9441783-8B16-4D85-A297-00C29259EE5D}" dt="2021-06-22T12:20:21.375" v="39" actId="47"/>
        <pc:sldMkLst>
          <pc:docMk/>
          <pc:sldMk cId="0" sldId="1021"/>
        </pc:sldMkLst>
      </pc:sldChg>
      <pc:sldChg chg="del">
        <pc:chgData name="Bruno Ribstein" userId="b81d010f-da2b-49a1-b06f-11093b5cc4be" providerId="ADAL" clId="{C9441783-8B16-4D85-A297-00C29259EE5D}" dt="2021-06-22T12:20:21.375" v="39" actId="47"/>
        <pc:sldMkLst>
          <pc:docMk/>
          <pc:sldMk cId="0" sldId="1024"/>
        </pc:sldMkLst>
      </pc:sldChg>
      <pc:sldChg chg="del">
        <pc:chgData name="Bruno Ribstein" userId="b81d010f-da2b-49a1-b06f-11093b5cc4be" providerId="ADAL" clId="{C9441783-8B16-4D85-A297-00C29259EE5D}" dt="2021-06-22T12:20:21.375" v="39" actId="47"/>
        <pc:sldMkLst>
          <pc:docMk/>
          <pc:sldMk cId="0" sldId="1028"/>
        </pc:sldMkLst>
      </pc:sldChg>
      <pc:sldChg chg="del">
        <pc:chgData name="Bruno Ribstein" userId="b81d010f-da2b-49a1-b06f-11093b5cc4be" providerId="ADAL" clId="{C9441783-8B16-4D85-A297-00C29259EE5D}" dt="2021-06-22T12:20:21.375" v="39" actId="47"/>
        <pc:sldMkLst>
          <pc:docMk/>
          <pc:sldMk cId="0" sldId="1030"/>
        </pc:sldMkLst>
      </pc:sldChg>
      <pc:sldChg chg="del">
        <pc:chgData name="Bruno Ribstein" userId="b81d010f-da2b-49a1-b06f-11093b5cc4be" providerId="ADAL" clId="{C9441783-8B16-4D85-A297-00C29259EE5D}" dt="2021-06-22T15:39:31.666" v="1986" actId="47"/>
        <pc:sldMkLst>
          <pc:docMk/>
          <pc:sldMk cId="0" sldId="1031"/>
        </pc:sldMkLst>
      </pc:sldChg>
      <pc:sldChg chg="del">
        <pc:chgData name="Bruno Ribstein" userId="b81d010f-da2b-49a1-b06f-11093b5cc4be" providerId="ADAL" clId="{C9441783-8B16-4D85-A297-00C29259EE5D}" dt="2021-06-22T16:14:39.543" v="2902" actId="47"/>
        <pc:sldMkLst>
          <pc:docMk/>
          <pc:sldMk cId="0" sldId="1032"/>
        </pc:sldMkLst>
      </pc:sldChg>
      <pc:sldChg chg="del">
        <pc:chgData name="Bruno Ribstein" userId="b81d010f-da2b-49a1-b06f-11093b5cc4be" providerId="ADAL" clId="{C9441783-8B16-4D85-A297-00C29259EE5D}" dt="2021-06-23T08:23:46.166" v="3493" actId="47"/>
        <pc:sldMkLst>
          <pc:docMk/>
          <pc:sldMk cId="0" sldId="1035"/>
        </pc:sldMkLst>
      </pc:sldChg>
      <pc:sldChg chg="del">
        <pc:chgData name="Bruno Ribstein" userId="b81d010f-da2b-49a1-b06f-11093b5cc4be" providerId="ADAL" clId="{C9441783-8B16-4D85-A297-00C29259EE5D}" dt="2021-06-23T10:12:20.870" v="5240" actId="47"/>
        <pc:sldMkLst>
          <pc:docMk/>
          <pc:sldMk cId="0" sldId="1039"/>
        </pc:sldMkLst>
      </pc:sldChg>
      <pc:sldChg chg="del">
        <pc:chgData name="Bruno Ribstein" userId="b81d010f-da2b-49a1-b06f-11093b5cc4be" providerId="ADAL" clId="{C9441783-8B16-4D85-A297-00C29259EE5D}" dt="2021-06-22T15:57:21.828" v="2420" actId="47"/>
        <pc:sldMkLst>
          <pc:docMk/>
          <pc:sldMk cId="0" sldId="1050"/>
        </pc:sldMkLst>
      </pc:sldChg>
      <pc:sldChg chg="del">
        <pc:chgData name="Bruno Ribstein" userId="b81d010f-da2b-49a1-b06f-11093b5cc4be" providerId="ADAL" clId="{C9441783-8B16-4D85-A297-00C29259EE5D}" dt="2021-06-23T08:23:46.166" v="3493" actId="47"/>
        <pc:sldMkLst>
          <pc:docMk/>
          <pc:sldMk cId="0" sldId="1052"/>
        </pc:sldMkLst>
      </pc:sldChg>
      <pc:sldChg chg="modSp del mod ord">
        <pc:chgData name="Bruno Ribstein" userId="b81d010f-da2b-49a1-b06f-11093b5cc4be" providerId="ADAL" clId="{C9441783-8B16-4D85-A297-00C29259EE5D}" dt="2021-06-22T12:54:44.463" v="465" actId="47"/>
        <pc:sldMkLst>
          <pc:docMk/>
          <pc:sldMk cId="0" sldId="1053"/>
        </pc:sldMkLst>
        <pc:spChg chg="ord">
          <ac:chgData name="Bruno Ribstein" userId="b81d010f-da2b-49a1-b06f-11093b5cc4be" providerId="ADAL" clId="{C9441783-8B16-4D85-A297-00C29259EE5D}" dt="2021-06-22T12:54:35.752" v="462" actId="167"/>
          <ac:spMkLst>
            <pc:docMk/>
            <pc:sldMk cId="0" sldId="1053"/>
            <ac:spMk id="9" creationId="{00000000-0000-0000-0000-000000000000}"/>
          </ac:spMkLst>
        </pc:spChg>
      </pc:sldChg>
      <pc:sldChg chg="del">
        <pc:chgData name="Bruno Ribstein" userId="b81d010f-da2b-49a1-b06f-11093b5cc4be" providerId="ADAL" clId="{C9441783-8B16-4D85-A297-00C29259EE5D}" dt="2021-06-22T12:20:21.375" v="39" actId="47"/>
        <pc:sldMkLst>
          <pc:docMk/>
          <pc:sldMk cId="0" sldId="1054"/>
        </pc:sldMkLst>
      </pc:sldChg>
      <pc:sldChg chg="del">
        <pc:chgData name="Bruno Ribstein" userId="b81d010f-da2b-49a1-b06f-11093b5cc4be" providerId="ADAL" clId="{C9441783-8B16-4D85-A297-00C29259EE5D}" dt="2021-06-23T10:12:22.339" v="5241" actId="47"/>
        <pc:sldMkLst>
          <pc:docMk/>
          <pc:sldMk cId="0" sldId="1055"/>
        </pc:sldMkLst>
      </pc:sldChg>
      <pc:sldChg chg="del">
        <pc:chgData name="Bruno Ribstein" userId="b81d010f-da2b-49a1-b06f-11093b5cc4be" providerId="ADAL" clId="{C9441783-8B16-4D85-A297-00C29259EE5D}" dt="2021-06-23T10:12:23.652" v="5242" actId="47"/>
        <pc:sldMkLst>
          <pc:docMk/>
          <pc:sldMk cId="0" sldId="1056"/>
        </pc:sldMkLst>
      </pc:sldChg>
      <pc:sldChg chg="addSp delSp modSp del mod">
        <pc:chgData name="Bruno Ribstein" userId="b81d010f-da2b-49a1-b06f-11093b5cc4be" providerId="ADAL" clId="{C9441783-8B16-4D85-A297-00C29259EE5D}" dt="2021-06-22T15:31:36.945" v="1841" actId="47"/>
        <pc:sldMkLst>
          <pc:docMk/>
          <pc:sldMk cId="0" sldId="1065"/>
        </pc:sldMkLst>
        <pc:spChg chg="add del mod">
          <ac:chgData name="Bruno Ribstein" userId="b81d010f-da2b-49a1-b06f-11093b5cc4be" providerId="ADAL" clId="{C9441783-8B16-4D85-A297-00C29259EE5D}" dt="2021-06-22T15:27:22.402" v="1790" actId="478"/>
          <ac:spMkLst>
            <pc:docMk/>
            <pc:sldMk cId="0" sldId="1065"/>
            <ac:spMk id="9" creationId="{00000000-0000-0000-0000-000000000000}"/>
          </ac:spMkLst>
        </pc:spChg>
        <pc:spChg chg="add del mod">
          <ac:chgData name="Bruno Ribstein" userId="b81d010f-da2b-49a1-b06f-11093b5cc4be" providerId="ADAL" clId="{C9441783-8B16-4D85-A297-00C29259EE5D}" dt="2021-06-22T15:27:39.722" v="1793" actId="13822"/>
          <ac:spMkLst>
            <pc:docMk/>
            <pc:sldMk cId="0" sldId="1065"/>
            <ac:spMk id="10" creationId="{00000000-0000-0000-0000-000000000000}"/>
          </ac:spMkLst>
        </pc:spChg>
        <pc:spChg chg="add del mod">
          <ac:chgData name="Bruno Ribstein" userId="b81d010f-da2b-49a1-b06f-11093b5cc4be" providerId="ADAL" clId="{C9441783-8B16-4D85-A297-00C29259EE5D}" dt="2021-06-22T15:27:39.722" v="1793" actId="13822"/>
          <ac:spMkLst>
            <pc:docMk/>
            <pc:sldMk cId="0" sldId="1065"/>
            <ac:spMk id="11" creationId="{00000000-0000-0000-0000-000000000000}"/>
          </ac:spMkLst>
        </pc:spChg>
        <pc:spChg chg="add del mod">
          <ac:chgData name="Bruno Ribstein" userId="b81d010f-da2b-49a1-b06f-11093b5cc4be" providerId="ADAL" clId="{C9441783-8B16-4D85-A297-00C29259EE5D}" dt="2021-06-22T15:27:39.722" v="1793" actId="13822"/>
          <ac:spMkLst>
            <pc:docMk/>
            <pc:sldMk cId="0" sldId="1065"/>
            <ac:spMk id="12" creationId="{00000000-0000-0000-0000-000000000000}"/>
          </ac:spMkLst>
        </pc:spChg>
        <pc:spChg chg="add mod">
          <ac:chgData name="Bruno Ribstein" userId="b81d010f-da2b-49a1-b06f-11093b5cc4be" providerId="ADAL" clId="{C9441783-8B16-4D85-A297-00C29259EE5D}" dt="2021-06-22T15:28:00.638" v="1798" actId="1076"/>
          <ac:spMkLst>
            <pc:docMk/>
            <pc:sldMk cId="0" sldId="1065"/>
            <ac:spMk id="13" creationId="{3C0B4221-C859-4AD0-BCE5-71911E8A73AC}"/>
          </ac:spMkLst>
        </pc:spChg>
        <pc:spChg chg="add del">
          <ac:chgData name="Bruno Ribstein" userId="b81d010f-da2b-49a1-b06f-11093b5cc4be" providerId="ADAL" clId="{C9441783-8B16-4D85-A297-00C29259EE5D}" dt="2021-06-22T15:27:26.401" v="1791" actId="478"/>
          <ac:spMkLst>
            <pc:docMk/>
            <pc:sldMk cId="0" sldId="1065"/>
            <ac:spMk id="24580" creationId="{00000000-0000-0000-0000-000000000000}"/>
          </ac:spMkLst>
        </pc:spChg>
        <pc:spChg chg="add del">
          <ac:chgData name="Bruno Ribstein" userId="b81d010f-da2b-49a1-b06f-11093b5cc4be" providerId="ADAL" clId="{C9441783-8B16-4D85-A297-00C29259EE5D}" dt="2021-06-22T15:27:50.177" v="1794" actId="478"/>
          <ac:spMkLst>
            <pc:docMk/>
            <pc:sldMk cId="0" sldId="1065"/>
            <ac:spMk id="24593" creationId="{00000000-0000-0000-0000-000000000000}"/>
          </ac:spMkLst>
        </pc:spChg>
        <pc:spChg chg="add del mod">
          <ac:chgData name="Bruno Ribstein" userId="b81d010f-da2b-49a1-b06f-11093b5cc4be" providerId="ADAL" clId="{C9441783-8B16-4D85-A297-00C29259EE5D}" dt="2021-06-22T15:27:50.901" v="1795" actId="478"/>
          <ac:spMkLst>
            <pc:docMk/>
            <pc:sldMk cId="0" sldId="1065"/>
            <ac:spMk id="24594" creationId="{00000000-0000-0000-0000-000000000000}"/>
          </ac:spMkLst>
        </pc:spChg>
        <pc:spChg chg="add del mod">
          <ac:chgData name="Bruno Ribstein" userId="b81d010f-da2b-49a1-b06f-11093b5cc4be" providerId="ADAL" clId="{C9441783-8B16-4D85-A297-00C29259EE5D}" dt="2021-06-22T15:27:52.067" v="1796" actId="478"/>
          <ac:spMkLst>
            <pc:docMk/>
            <pc:sldMk cId="0" sldId="1065"/>
            <ac:spMk id="24595" creationId="{00000000-0000-0000-0000-000000000000}"/>
          </ac:spMkLst>
        </pc:spChg>
      </pc:sldChg>
      <pc:sldChg chg="del">
        <pc:chgData name="Bruno Ribstein" userId="b81d010f-da2b-49a1-b06f-11093b5cc4be" providerId="ADAL" clId="{C9441783-8B16-4D85-A297-00C29259EE5D}" dt="2021-06-23T08:28:22.967" v="3607" actId="2696"/>
        <pc:sldMkLst>
          <pc:docMk/>
          <pc:sldMk cId="0" sldId="1066"/>
        </pc:sldMkLst>
      </pc:sldChg>
      <pc:sldChg chg="del">
        <pc:chgData name="Bruno Ribstein" userId="b81d010f-da2b-49a1-b06f-11093b5cc4be" providerId="ADAL" clId="{C9441783-8B16-4D85-A297-00C29259EE5D}" dt="2021-06-23T08:28:22.967" v="3607" actId="2696"/>
        <pc:sldMkLst>
          <pc:docMk/>
          <pc:sldMk cId="0" sldId="1067"/>
        </pc:sldMkLst>
      </pc:sldChg>
      <pc:sldChg chg="del">
        <pc:chgData name="Bruno Ribstein" userId="b81d010f-da2b-49a1-b06f-11093b5cc4be" providerId="ADAL" clId="{C9441783-8B16-4D85-A297-00C29259EE5D}" dt="2021-06-23T08:35:40.844" v="3734" actId="47"/>
        <pc:sldMkLst>
          <pc:docMk/>
          <pc:sldMk cId="0" sldId="1068"/>
        </pc:sldMkLst>
      </pc:sldChg>
      <pc:sldChg chg="del">
        <pc:chgData name="Bruno Ribstein" userId="b81d010f-da2b-49a1-b06f-11093b5cc4be" providerId="ADAL" clId="{C9441783-8B16-4D85-A297-00C29259EE5D}" dt="2021-06-22T12:20:21.375" v="39" actId="47"/>
        <pc:sldMkLst>
          <pc:docMk/>
          <pc:sldMk cId="1499696731" sldId="1068"/>
        </pc:sldMkLst>
      </pc:sldChg>
      <pc:sldChg chg="del">
        <pc:chgData name="Bruno Ribstein" userId="b81d010f-da2b-49a1-b06f-11093b5cc4be" providerId="ADAL" clId="{C9441783-8B16-4D85-A297-00C29259EE5D}" dt="2021-06-23T10:15:12.288" v="5346" actId="47"/>
        <pc:sldMkLst>
          <pc:docMk/>
          <pc:sldMk cId="0" sldId="1069"/>
        </pc:sldMkLst>
      </pc:sldChg>
      <pc:sldChg chg="del">
        <pc:chgData name="Bruno Ribstein" userId="b81d010f-da2b-49a1-b06f-11093b5cc4be" providerId="ADAL" clId="{C9441783-8B16-4D85-A297-00C29259EE5D}" dt="2021-06-23T12:11:51.182" v="6621" actId="47"/>
        <pc:sldMkLst>
          <pc:docMk/>
          <pc:sldMk cId="0" sldId="1070"/>
        </pc:sldMkLst>
      </pc:sldChg>
      <pc:sldChg chg="del">
        <pc:chgData name="Bruno Ribstein" userId="b81d010f-da2b-49a1-b06f-11093b5cc4be" providerId="ADAL" clId="{C9441783-8B16-4D85-A297-00C29259EE5D}" dt="2021-06-23T12:11:52.543" v="6622" actId="47"/>
        <pc:sldMkLst>
          <pc:docMk/>
          <pc:sldMk cId="0" sldId="1071"/>
        </pc:sldMkLst>
      </pc:sldChg>
      <pc:sldChg chg="del">
        <pc:chgData name="Bruno Ribstein" userId="b81d010f-da2b-49a1-b06f-11093b5cc4be" providerId="ADAL" clId="{C9441783-8B16-4D85-A297-00C29259EE5D}" dt="2021-06-22T12:20:21.375" v="39" actId="47"/>
        <pc:sldMkLst>
          <pc:docMk/>
          <pc:sldMk cId="1951461049" sldId="1071"/>
        </pc:sldMkLst>
      </pc:sldChg>
      <pc:sldChg chg="del">
        <pc:chgData name="Bruno Ribstein" userId="b81d010f-da2b-49a1-b06f-11093b5cc4be" providerId="ADAL" clId="{C9441783-8B16-4D85-A297-00C29259EE5D}" dt="2021-06-23T12:11:54.197" v="6623" actId="47"/>
        <pc:sldMkLst>
          <pc:docMk/>
          <pc:sldMk cId="0" sldId="1072"/>
        </pc:sldMkLst>
      </pc:sldChg>
      <pc:sldChg chg="del">
        <pc:chgData name="Bruno Ribstein" userId="b81d010f-da2b-49a1-b06f-11093b5cc4be" providerId="ADAL" clId="{C9441783-8B16-4D85-A297-00C29259EE5D}" dt="2021-06-22T12:20:21.375" v="39" actId="47"/>
        <pc:sldMkLst>
          <pc:docMk/>
          <pc:sldMk cId="4189096345" sldId="1072"/>
        </pc:sldMkLst>
      </pc:sldChg>
      <pc:sldChg chg="del">
        <pc:chgData name="Bruno Ribstein" userId="b81d010f-da2b-49a1-b06f-11093b5cc4be" providerId="ADAL" clId="{C9441783-8B16-4D85-A297-00C29259EE5D}" dt="2021-06-23T12:17:09.222" v="6765" actId="47"/>
        <pc:sldMkLst>
          <pc:docMk/>
          <pc:sldMk cId="0" sldId="1073"/>
        </pc:sldMkLst>
      </pc:sldChg>
      <pc:sldChg chg="del">
        <pc:chgData name="Bruno Ribstein" userId="b81d010f-da2b-49a1-b06f-11093b5cc4be" providerId="ADAL" clId="{C9441783-8B16-4D85-A297-00C29259EE5D}" dt="2021-06-22T12:20:21.375" v="39" actId="47"/>
        <pc:sldMkLst>
          <pc:docMk/>
          <pc:sldMk cId="325808187" sldId="1074"/>
        </pc:sldMkLst>
      </pc:sldChg>
      <pc:sldChg chg="del">
        <pc:chgData name="Bruno Ribstein" userId="b81d010f-da2b-49a1-b06f-11093b5cc4be" providerId="ADAL" clId="{C9441783-8B16-4D85-A297-00C29259EE5D}" dt="2021-06-22T12:20:21.375" v="39" actId="47"/>
        <pc:sldMkLst>
          <pc:docMk/>
          <pc:sldMk cId="227429623" sldId="1075"/>
        </pc:sldMkLst>
      </pc:sldChg>
      <pc:sldChg chg="del">
        <pc:chgData name="Bruno Ribstein" userId="b81d010f-da2b-49a1-b06f-11093b5cc4be" providerId="ADAL" clId="{C9441783-8B16-4D85-A297-00C29259EE5D}" dt="2021-06-22T12:20:21.375" v="39" actId="47"/>
        <pc:sldMkLst>
          <pc:docMk/>
          <pc:sldMk cId="710307245" sldId="1079"/>
        </pc:sldMkLst>
      </pc:sldChg>
      <pc:sldChg chg="del">
        <pc:chgData name="Bruno Ribstein" userId="b81d010f-da2b-49a1-b06f-11093b5cc4be" providerId="ADAL" clId="{C9441783-8B16-4D85-A297-00C29259EE5D}" dt="2021-06-22T12:20:21.375" v="39" actId="47"/>
        <pc:sldMkLst>
          <pc:docMk/>
          <pc:sldMk cId="3540455703" sldId="1080"/>
        </pc:sldMkLst>
      </pc:sldChg>
      <pc:sldChg chg="del">
        <pc:chgData name="Bruno Ribstein" userId="b81d010f-da2b-49a1-b06f-11093b5cc4be" providerId="ADAL" clId="{C9441783-8B16-4D85-A297-00C29259EE5D}" dt="2021-06-22T12:20:21.375" v="39" actId="47"/>
        <pc:sldMkLst>
          <pc:docMk/>
          <pc:sldMk cId="4194266173" sldId="1081"/>
        </pc:sldMkLst>
      </pc:sldChg>
      <pc:sldChg chg="del">
        <pc:chgData name="Bruno Ribstein" userId="b81d010f-da2b-49a1-b06f-11093b5cc4be" providerId="ADAL" clId="{C9441783-8B16-4D85-A297-00C29259EE5D}" dt="2021-06-22T12:20:21.375" v="39" actId="47"/>
        <pc:sldMkLst>
          <pc:docMk/>
          <pc:sldMk cId="3946206963" sldId="1082"/>
        </pc:sldMkLst>
      </pc:sldChg>
      <pc:sldChg chg="del">
        <pc:chgData name="Bruno Ribstein" userId="b81d010f-da2b-49a1-b06f-11093b5cc4be" providerId="ADAL" clId="{C9441783-8B16-4D85-A297-00C29259EE5D}" dt="2021-06-22T12:20:21.375" v="39" actId="47"/>
        <pc:sldMkLst>
          <pc:docMk/>
          <pc:sldMk cId="3666955950" sldId="1084"/>
        </pc:sldMkLst>
      </pc:sldChg>
      <pc:sldChg chg="del">
        <pc:chgData name="Bruno Ribstein" userId="b81d010f-da2b-49a1-b06f-11093b5cc4be" providerId="ADAL" clId="{C9441783-8B16-4D85-A297-00C29259EE5D}" dt="2021-06-22T12:20:21.375" v="39" actId="47"/>
        <pc:sldMkLst>
          <pc:docMk/>
          <pc:sldMk cId="2440260803" sldId="1085"/>
        </pc:sldMkLst>
      </pc:sldChg>
      <pc:sldChg chg="del">
        <pc:chgData name="Bruno Ribstein" userId="b81d010f-da2b-49a1-b06f-11093b5cc4be" providerId="ADAL" clId="{C9441783-8B16-4D85-A297-00C29259EE5D}" dt="2021-06-22T12:20:21.375" v="39" actId="47"/>
        <pc:sldMkLst>
          <pc:docMk/>
          <pc:sldMk cId="788695586" sldId="1086"/>
        </pc:sldMkLst>
      </pc:sldChg>
      <pc:sldChg chg="del">
        <pc:chgData name="Bruno Ribstein" userId="b81d010f-da2b-49a1-b06f-11093b5cc4be" providerId="ADAL" clId="{C9441783-8B16-4D85-A297-00C29259EE5D}" dt="2021-06-22T12:20:21.375" v="39" actId="47"/>
        <pc:sldMkLst>
          <pc:docMk/>
          <pc:sldMk cId="1489601008" sldId="1088"/>
        </pc:sldMkLst>
      </pc:sldChg>
      <pc:sldChg chg="del">
        <pc:chgData name="Bruno Ribstein" userId="b81d010f-da2b-49a1-b06f-11093b5cc4be" providerId="ADAL" clId="{C9441783-8B16-4D85-A297-00C29259EE5D}" dt="2021-06-22T12:20:21.375" v="39" actId="47"/>
        <pc:sldMkLst>
          <pc:docMk/>
          <pc:sldMk cId="3528516084" sldId="1089"/>
        </pc:sldMkLst>
      </pc:sldChg>
      <pc:sldChg chg="del">
        <pc:chgData name="Bruno Ribstein" userId="b81d010f-da2b-49a1-b06f-11093b5cc4be" providerId="ADAL" clId="{C9441783-8B16-4D85-A297-00C29259EE5D}" dt="2021-06-22T12:20:21.375" v="39" actId="47"/>
        <pc:sldMkLst>
          <pc:docMk/>
          <pc:sldMk cId="661278911" sldId="1090"/>
        </pc:sldMkLst>
      </pc:sldChg>
      <pc:sldChg chg="del">
        <pc:chgData name="Bruno Ribstein" userId="b81d010f-da2b-49a1-b06f-11093b5cc4be" providerId="ADAL" clId="{C9441783-8B16-4D85-A297-00C29259EE5D}" dt="2021-06-22T12:20:21.375" v="39" actId="47"/>
        <pc:sldMkLst>
          <pc:docMk/>
          <pc:sldMk cId="2317359446" sldId="1091"/>
        </pc:sldMkLst>
      </pc:sldChg>
      <pc:sldChg chg="del">
        <pc:chgData name="Bruno Ribstein" userId="b81d010f-da2b-49a1-b06f-11093b5cc4be" providerId="ADAL" clId="{C9441783-8B16-4D85-A297-00C29259EE5D}" dt="2021-06-22T12:20:21.375" v="39" actId="47"/>
        <pc:sldMkLst>
          <pc:docMk/>
          <pc:sldMk cId="1350511079" sldId="1092"/>
        </pc:sldMkLst>
      </pc:sldChg>
      <pc:sldChg chg="del">
        <pc:chgData name="Bruno Ribstein" userId="b81d010f-da2b-49a1-b06f-11093b5cc4be" providerId="ADAL" clId="{C9441783-8B16-4D85-A297-00C29259EE5D}" dt="2021-06-22T12:20:21.375" v="39" actId="47"/>
        <pc:sldMkLst>
          <pc:docMk/>
          <pc:sldMk cId="3628938620" sldId="1093"/>
        </pc:sldMkLst>
      </pc:sldChg>
      <pc:sldChg chg="del">
        <pc:chgData name="Bruno Ribstein" userId="b81d010f-da2b-49a1-b06f-11093b5cc4be" providerId="ADAL" clId="{C9441783-8B16-4D85-A297-00C29259EE5D}" dt="2021-06-22T12:20:21.375" v="39" actId="47"/>
        <pc:sldMkLst>
          <pc:docMk/>
          <pc:sldMk cId="692242354" sldId="1094"/>
        </pc:sldMkLst>
      </pc:sldChg>
      <pc:sldChg chg="del">
        <pc:chgData name="Bruno Ribstein" userId="b81d010f-da2b-49a1-b06f-11093b5cc4be" providerId="ADAL" clId="{C9441783-8B16-4D85-A297-00C29259EE5D}" dt="2021-06-22T12:20:21.375" v="39" actId="47"/>
        <pc:sldMkLst>
          <pc:docMk/>
          <pc:sldMk cId="2872590122" sldId="1096"/>
        </pc:sldMkLst>
      </pc:sldChg>
      <pc:sldChg chg="del">
        <pc:chgData name="Bruno Ribstein" userId="b81d010f-da2b-49a1-b06f-11093b5cc4be" providerId="ADAL" clId="{C9441783-8B16-4D85-A297-00C29259EE5D}" dt="2021-06-22T12:20:21.375" v="39" actId="47"/>
        <pc:sldMkLst>
          <pc:docMk/>
          <pc:sldMk cId="2797429449" sldId="1097"/>
        </pc:sldMkLst>
      </pc:sldChg>
      <pc:sldChg chg="del">
        <pc:chgData name="Bruno Ribstein" userId="b81d010f-da2b-49a1-b06f-11093b5cc4be" providerId="ADAL" clId="{C9441783-8B16-4D85-A297-00C29259EE5D}" dt="2021-06-22T12:20:21.375" v="39" actId="47"/>
        <pc:sldMkLst>
          <pc:docMk/>
          <pc:sldMk cId="3593415670" sldId="1098"/>
        </pc:sldMkLst>
      </pc:sldChg>
      <pc:sldChg chg="del">
        <pc:chgData name="Bruno Ribstein" userId="b81d010f-da2b-49a1-b06f-11093b5cc4be" providerId="ADAL" clId="{C9441783-8B16-4D85-A297-00C29259EE5D}" dt="2021-06-22T13:29:55.123" v="605" actId="47"/>
        <pc:sldMkLst>
          <pc:docMk/>
          <pc:sldMk cId="715489088" sldId="1099"/>
        </pc:sldMkLst>
      </pc:sldChg>
      <pc:sldChg chg="addSp delSp modSp add mod">
        <pc:chgData name="Bruno Ribstein" userId="b81d010f-da2b-49a1-b06f-11093b5cc4be" providerId="ADAL" clId="{C9441783-8B16-4D85-A297-00C29259EE5D}" dt="2021-06-23T10:19:50.313" v="5405" actId="404"/>
        <pc:sldMkLst>
          <pc:docMk/>
          <pc:sldMk cId="1735840630" sldId="1100"/>
        </pc:sldMkLst>
        <pc:spChg chg="add del mod">
          <ac:chgData name="Bruno Ribstein" userId="b81d010f-da2b-49a1-b06f-11093b5cc4be" providerId="ADAL" clId="{C9441783-8B16-4D85-A297-00C29259EE5D}" dt="2021-06-22T13:30:02.890" v="607" actId="478"/>
          <ac:spMkLst>
            <pc:docMk/>
            <pc:sldMk cId="1735840630" sldId="1100"/>
            <ac:spMk id="3" creationId="{2D1D722E-4B76-4C40-A40F-21E4C5BFD055}"/>
          </ac:spMkLst>
        </pc:spChg>
        <pc:spChg chg="mod">
          <ac:chgData name="Bruno Ribstein" userId="b81d010f-da2b-49a1-b06f-11093b5cc4be" providerId="ADAL" clId="{C9441783-8B16-4D85-A297-00C29259EE5D}" dt="2021-06-22T12:20:57.122" v="58" actId="1076"/>
          <ac:spMkLst>
            <pc:docMk/>
            <pc:sldMk cId="1735840630" sldId="1100"/>
            <ac:spMk id="4" creationId="{8C23592E-BE13-4B85-9377-CFC67D68A14D}"/>
          </ac:spMkLst>
        </pc:spChg>
        <pc:spChg chg="del">
          <ac:chgData name="Bruno Ribstein" userId="b81d010f-da2b-49a1-b06f-11093b5cc4be" providerId="ADAL" clId="{C9441783-8B16-4D85-A297-00C29259EE5D}" dt="2021-06-22T12:20:46.484" v="54" actId="478"/>
          <ac:spMkLst>
            <pc:docMk/>
            <pc:sldMk cId="1735840630" sldId="1100"/>
            <ac:spMk id="5" creationId="{00000000-0000-0000-0000-000000000000}"/>
          </ac:spMkLst>
        </pc:spChg>
        <pc:spChg chg="del">
          <ac:chgData name="Bruno Ribstein" userId="b81d010f-da2b-49a1-b06f-11093b5cc4be" providerId="ADAL" clId="{C9441783-8B16-4D85-A297-00C29259EE5D}" dt="2021-06-22T12:20:54.066" v="57" actId="478"/>
          <ac:spMkLst>
            <pc:docMk/>
            <pc:sldMk cId="1735840630" sldId="1100"/>
            <ac:spMk id="8" creationId="{89F78E40-792B-44AC-8B52-3DCC507CB654}"/>
          </ac:spMkLst>
        </pc:spChg>
        <pc:spChg chg="add del mod">
          <ac:chgData name="Bruno Ribstein" userId="b81d010f-da2b-49a1-b06f-11093b5cc4be" providerId="ADAL" clId="{C9441783-8B16-4D85-A297-00C29259EE5D}" dt="2021-06-22T12:21:46.462" v="62"/>
          <ac:spMkLst>
            <pc:docMk/>
            <pc:sldMk cId="1735840630" sldId="1100"/>
            <ac:spMk id="27" creationId="{E080E456-31A3-4245-B095-801C071BF354}"/>
          </ac:spMkLst>
        </pc:spChg>
        <pc:spChg chg="add del mod">
          <ac:chgData name="Bruno Ribstein" userId="b81d010f-da2b-49a1-b06f-11093b5cc4be" providerId="ADAL" clId="{C9441783-8B16-4D85-A297-00C29259EE5D}" dt="2021-06-22T12:21:46.462" v="62"/>
          <ac:spMkLst>
            <pc:docMk/>
            <pc:sldMk cId="1735840630" sldId="1100"/>
            <ac:spMk id="28" creationId="{45A5F135-68F7-429D-9BDD-0DE58B96C2F2}"/>
          </ac:spMkLst>
        </pc:spChg>
        <pc:spChg chg="del">
          <ac:chgData name="Bruno Ribstein" userId="b81d010f-da2b-49a1-b06f-11093b5cc4be" providerId="ADAL" clId="{C9441783-8B16-4D85-A297-00C29259EE5D}" dt="2021-06-22T12:20:46.484" v="54" actId="478"/>
          <ac:spMkLst>
            <pc:docMk/>
            <pc:sldMk cId="1735840630" sldId="1100"/>
            <ac:spMk id="29" creationId="{00000000-0000-0000-0000-000000000000}"/>
          </ac:spMkLst>
        </pc:spChg>
        <pc:spChg chg="add del mod">
          <ac:chgData name="Bruno Ribstein" userId="b81d010f-da2b-49a1-b06f-11093b5cc4be" providerId="ADAL" clId="{C9441783-8B16-4D85-A297-00C29259EE5D}" dt="2021-06-22T12:21:46.462" v="62"/>
          <ac:spMkLst>
            <pc:docMk/>
            <pc:sldMk cId="1735840630" sldId="1100"/>
            <ac:spMk id="30" creationId="{85D62023-3937-4161-855A-A042E6432A8F}"/>
          </ac:spMkLst>
        </pc:spChg>
        <pc:spChg chg="del">
          <ac:chgData name="Bruno Ribstein" userId="b81d010f-da2b-49a1-b06f-11093b5cc4be" providerId="ADAL" clId="{C9441783-8B16-4D85-A297-00C29259EE5D}" dt="2021-06-22T12:20:46.484" v="54" actId="478"/>
          <ac:spMkLst>
            <pc:docMk/>
            <pc:sldMk cId="1735840630" sldId="1100"/>
            <ac:spMk id="31" creationId="{00000000-0000-0000-0000-000000000000}"/>
          </ac:spMkLst>
        </pc:spChg>
        <pc:spChg chg="add del mod">
          <ac:chgData name="Bruno Ribstein" userId="b81d010f-da2b-49a1-b06f-11093b5cc4be" providerId="ADAL" clId="{C9441783-8B16-4D85-A297-00C29259EE5D}" dt="2021-06-22T12:21:46.462" v="62"/>
          <ac:spMkLst>
            <pc:docMk/>
            <pc:sldMk cId="1735840630" sldId="1100"/>
            <ac:spMk id="32" creationId="{9AF2E24B-75FB-4405-B638-D683183D8F91}"/>
          </ac:spMkLst>
        </pc:spChg>
        <pc:spChg chg="add del mod">
          <ac:chgData name="Bruno Ribstein" userId="b81d010f-da2b-49a1-b06f-11093b5cc4be" providerId="ADAL" clId="{C9441783-8B16-4D85-A297-00C29259EE5D}" dt="2021-06-22T12:21:46.462" v="62"/>
          <ac:spMkLst>
            <pc:docMk/>
            <pc:sldMk cId="1735840630" sldId="1100"/>
            <ac:spMk id="33" creationId="{EAA08123-004A-488D-ACEA-2A3AC6D91784}"/>
          </ac:spMkLst>
        </pc:spChg>
        <pc:spChg chg="add del mod">
          <ac:chgData name="Bruno Ribstein" userId="b81d010f-da2b-49a1-b06f-11093b5cc4be" providerId="ADAL" clId="{C9441783-8B16-4D85-A297-00C29259EE5D}" dt="2021-06-22T12:21:46.462" v="62"/>
          <ac:spMkLst>
            <pc:docMk/>
            <pc:sldMk cId="1735840630" sldId="1100"/>
            <ac:spMk id="34" creationId="{A82E1F41-B9F1-4D4C-8ADB-86D78B2713A9}"/>
          </ac:spMkLst>
        </pc:spChg>
        <pc:spChg chg="add del mod">
          <ac:chgData name="Bruno Ribstein" userId="b81d010f-da2b-49a1-b06f-11093b5cc4be" providerId="ADAL" clId="{C9441783-8B16-4D85-A297-00C29259EE5D}" dt="2021-06-22T12:21:46.462" v="62"/>
          <ac:spMkLst>
            <pc:docMk/>
            <pc:sldMk cId="1735840630" sldId="1100"/>
            <ac:spMk id="35" creationId="{E624054A-7952-4D05-A562-04EF54B54962}"/>
          </ac:spMkLst>
        </pc:spChg>
        <pc:spChg chg="add del mod">
          <ac:chgData name="Bruno Ribstein" userId="b81d010f-da2b-49a1-b06f-11093b5cc4be" providerId="ADAL" clId="{C9441783-8B16-4D85-A297-00C29259EE5D}" dt="2021-06-22T12:21:46.462" v="62"/>
          <ac:spMkLst>
            <pc:docMk/>
            <pc:sldMk cId="1735840630" sldId="1100"/>
            <ac:spMk id="36" creationId="{3D1FC556-F31E-4C46-9897-9B9CA2D21ECB}"/>
          </ac:spMkLst>
        </pc:spChg>
        <pc:spChg chg="add del mod">
          <ac:chgData name="Bruno Ribstein" userId="b81d010f-da2b-49a1-b06f-11093b5cc4be" providerId="ADAL" clId="{C9441783-8B16-4D85-A297-00C29259EE5D}" dt="2021-06-22T12:21:46.462" v="62"/>
          <ac:spMkLst>
            <pc:docMk/>
            <pc:sldMk cId="1735840630" sldId="1100"/>
            <ac:spMk id="37" creationId="{506BBF5E-86B1-4042-9E3A-A4172322795F}"/>
          </ac:spMkLst>
        </pc:spChg>
        <pc:spChg chg="add del mod">
          <ac:chgData name="Bruno Ribstein" userId="b81d010f-da2b-49a1-b06f-11093b5cc4be" providerId="ADAL" clId="{C9441783-8B16-4D85-A297-00C29259EE5D}" dt="2021-06-22T12:21:46.462" v="62"/>
          <ac:spMkLst>
            <pc:docMk/>
            <pc:sldMk cId="1735840630" sldId="1100"/>
            <ac:spMk id="38" creationId="{1E356336-5B43-4BCD-988F-5FE24B9FC5B8}"/>
          </ac:spMkLst>
        </pc:spChg>
        <pc:spChg chg="add del mod">
          <ac:chgData name="Bruno Ribstein" userId="b81d010f-da2b-49a1-b06f-11093b5cc4be" providerId="ADAL" clId="{C9441783-8B16-4D85-A297-00C29259EE5D}" dt="2021-06-22T12:21:46.462" v="62"/>
          <ac:spMkLst>
            <pc:docMk/>
            <pc:sldMk cId="1735840630" sldId="1100"/>
            <ac:spMk id="39" creationId="{1D59C4B0-34BE-4EE2-94D9-F835FB44CE00}"/>
          </ac:spMkLst>
        </pc:spChg>
        <pc:spChg chg="add del mod">
          <ac:chgData name="Bruno Ribstein" userId="b81d010f-da2b-49a1-b06f-11093b5cc4be" providerId="ADAL" clId="{C9441783-8B16-4D85-A297-00C29259EE5D}" dt="2021-06-22T12:21:46.462" v="62"/>
          <ac:spMkLst>
            <pc:docMk/>
            <pc:sldMk cId="1735840630" sldId="1100"/>
            <ac:spMk id="40" creationId="{29C38B3E-925D-49BA-BF63-A571D7CFB200}"/>
          </ac:spMkLst>
        </pc:spChg>
        <pc:spChg chg="add del mod">
          <ac:chgData name="Bruno Ribstein" userId="b81d010f-da2b-49a1-b06f-11093b5cc4be" providerId="ADAL" clId="{C9441783-8B16-4D85-A297-00C29259EE5D}" dt="2021-06-22T12:21:46.462" v="62"/>
          <ac:spMkLst>
            <pc:docMk/>
            <pc:sldMk cId="1735840630" sldId="1100"/>
            <ac:spMk id="41" creationId="{7A7B31E2-7EFB-4852-9AC5-D6376B318B8B}"/>
          </ac:spMkLst>
        </pc:spChg>
        <pc:spChg chg="add del mod">
          <ac:chgData name="Bruno Ribstein" userId="b81d010f-da2b-49a1-b06f-11093b5cc4be" providerId="ADAL" clId="{C9441783-8B16-4D85-A297-00C29259EE5D}" dt="2021-06-22T12:21:46.462" v="62"/>
          <ac:spMkLst>
            <pc:docMk/>
            <pc:sldMk cId="1735840630" sldId="1100"/>
            <ac:spMk id="42" creationId="{44256C80-E5E8-4BA3-9FB0-AEEB46966D87}"/>
          </ac:spMkLst>
        </pc:spChg>
        <pc:spChg chg="add del mod">
          <ac:chgData name="Bruno Ribstein" userId="b81d010f-da2b-49a1-b06f-11093b5cc4be" providerId="ADAL" clId="{C9441783-8B16-4D85-A297-00C29259EE5D}" dt="2021-06-22T12:21:46.462" v="62"/>
          <ac:spMkLst>
            <pc:docMk/>
            <pc:sldMk cId="1735840630" sldId="1100"/>
            <ac:spMk id="45" creationId="{50FB0C23-10C3-468B-9D12-7214469936E3}"/>
          </ac:spMkLst>
        </pc:spChg>
        <pc:spChg chg="add del mod">
          <ac:chgData name="Bruno Ribstein" userId="b81d010f-da2b-49a1-b06f-11093b5cc4be" providerId="ADAL" clId="{C9441783-8B16-4D85-A297-00C29259EE5D}" dt="2021-06-22T12:21:46.462" v="62"/>
          <ac:spMkLst>
            <pc:docMk/>
            <pc:sldMk cId="1735840630" sldId="1100"/>
            <ac:spMk id="46" creationId="{1B8EC77E-3E59-4532-92A3-A7B499F785AE}"/>
          </ac:spMkLst>
        </pc:spChg>
        <pc:spChg chg="add del mod">
          <ac:chgData name="Bruno Ribstein" userId="b81d010f-da2b-49a1-b06f-11093b5cc4be" providerId="ADAL" clId="{C9441783-8B16-4D85-A297-00C29259EE5D}" dt="2021-06-22T12:21:46.462" v="62"/>
          <ac:spMkLst>
            <pc:docMk/>
            <pc:sldMk cId="1735840630" sldId="1100"/>
            <ac:spMk id="47" creationId="{0233FC76-CEFB-4F46-BE55-BBA17E1EE046}"/>
          </ac:spMkLst>
        </pc:spChg>
        <pc:spChg chg="add mod">
          <ac:chgData name="Bruno Ribstein" userId="b81d010f-da2b-49a1-b06f-11093b5cc4be" providerId="ADAL" clId="{C9441783-8B16-4D85-A297-00C29259EE5D}" dt="2021-06-22T12:39:03.983" v="191" actId="1582"/>
          <ac:spMkLst>
            <pc:docMk/>
            <pc:sldMk cId="1735840630" sldId="1100"/>
            <ac:spMk id="49" creationId="{BFD001EE-76BF-4ECF-BBA2-E8C54E7B6043}"/>
          </ac:spMkLst>
        </pc:spChg>
        <pc:spChg chg="add mod">
          <ac:chgData name="Bruno Ribstein" userId="b81d010f-da2b-49a1-b06f-11093b5cc4be" providerId="ADAL" clId="{C9441783-8B16-4D85-A297-00C29259EE5D}" dt="2021-06-22T12:28:08.644" v="130" actId="1076"/>
          <ac:spMkLst>
            <pc:docMk/>
            <pc:sldMk cId="1735840630" sldId="1100"/>
            <ac:spMk id="50" creationId="{61ABB3FF-678D-424A-896F-EEBC289DD855}"/>
          </ac:spMkLst>
        </pc:spChg>
        <pc:spChg chg="add mod">
          <ac:chgData name="Bruno Ribstein" userId="b81d010f-da2b-49a1-b06f-11093b5cc4be" providerId="ADAL" clId="{C9441783-8B16-4D85-A297-00C29259EE5D}" dt="2021-06-22T12:28:08.644" v="130" actId="1076"/>
          <ac:spMkLst>
            <pc:docMk/>
            <pc:sldMk cId="1735840630" sldId="1100"/>
            <ac:spMk id="51" creationId="{D848BBFF-66B1-4712-92FF-3D4D7E6235BF}"/>
          </ac:spMkLst>
        </pc:spChg>
        <pc:spChg chg="add mod">
          <ac:chgData name="Bruno Ribstein" userId="b81d010f-da2b-49a1-b06f-11093b5cc4be" providerId="ADAL" clId="{C9441783-8B16-4D85-A297-00C29259EE5D}" dt="2021-06-22T12:28:08.644" v="130" actId="1076"/>
          <ac:spMkLst>
            <pc:docMk/>
            <pc:sldMk cId="1735840630" sldId="1100"/>
            <ac:spMk id="52" creationId="{D96B2232-7326-4164-A27F-C437A922A54B}"/>
          </ac:spMkLst>
        </pc:spChg>
        <pc:spChg chg="add mod">
          <ac:chgData name="Bruno Ribstein" userId="b81d010f-da2b-49a1-b06f-11093b5cc4be" providerId="ADAL" clId="{C9441783-8B16-4D85-A297-00C29259EE5D}" dt="2021-06-22T12:28:08.644" v="130" actId="1076"/>
          <ac:spMkLst>
            <pc:docMk/>
            <pc:sldMk cId="1735840630" sldId="1100"/>
            <ac:spMk id="53" creationId="{0D87F688-A3B3-4C19-95AD-230A9FE80B15}"/>
          </ac:spMkLst>
        </pc:spChg>
        <pc:spChg chg="add mod">
          <ac:chgData name="Bruno Ribstein" userId="b81d010f-da2b-49a1-b06f-11093b5cc4be" providerId="ADAL" clId="{C9441783-8B16-4D85-A297-00C29259EE5D}" dt="2021-06-22T12:28:08.644" v="130" actId="1076"/>
          <ac:spMkLst>
            <pc:docMk/>
            <pc:sldMk cId="1735840630" sldId="1100"/>
            <ac:spMk id="54" creationId="{467D9B10-A0BF-4724-AAA4-6DBCF3883A75}"/>
          </ac:spMkLst>
        </pc:spChg>
        <pc:spChg chg="add mod">
          <ac:chgData name="Bruno Ribstein" userId="b81d010f-da2b-49a1-b06f-11093b5cc4be" providerId="ADAL" clId="{C9441783-8B16-4D85-A297-00C29259EE5D}" dt="2021-06-22T12:28:08.644" v="130" actId="1076"/>
          <ac:spMkLst>
            <pc:docMk/>
            <pc:sldMk cId="1735840630" sldId="1100"/>
            <ac:spMk id="55" creationId="{9EF8CB12-02A8-4796-8279-073B53E084CB}"/>
          </ac:spMkLst>
        </pc:spChg>
        <pc:spChg chg="add mod">
          <ac:chgData name="Bruno Ribstein" userId="b81d010f-da2b-49a1-b06f-11093b5cc4be" providerId="ADAL" clId="{C9441783-8B16-4D85-A297-00C29259EE5D}" dt="2021-06-22T12:28:08.644" v="130" actId="1076"/>
          <ac:spMkLst>
            <pc:docMk/>
            <pc:sldMk cId="1735840630" sldId="1100"/>
            <ac:spMk id="56" creationId="{E85BD6D0-4FFF-4AF4-83C7-B5A60ED88099}"/>
          </ac:spMkLst>
        </pc:spChg>
        <pc:spChg chg="add mod">
          <ac:chgData name="Bruno Ribstein" userId="b81d010f-da2b-49a1-b06f-11093b5cc4be" providerId="ADAL" clId="{C9441783-8B16-4D85-A297-00C29259EE5D}" dt="2021-06-22T12:28:08.644" v="130" actId="1076"/>
          <ac:spMkLst>
            <pc:docMk/>
            <pc:sldMk cId="1735840630" sldId="1100"/>
            <ac:spMk id="57" creationId="{C1C00570-2411-449A-86AE-651691D79473}"/>
          </ac:spMkLst>
        </pc:spChg>
        <pc:spChg chg="add mod">
          <ac:chgData name="Bruno Ribstein" userId="b81d010f-da2b-49a1-b06f-11093b5cc4be" providerId="ADAL" clId="{C9441783-8B16-4D85-A297-00C29259EE5D}" dt="2021-06-22T12:28:08.644" v="130" actId="1076"/>
          <ac:spMkLst>
            <pc:docMk/>
            <pc:sldMk cId="1735840630" sldId="1100"/>
            <ac:spMk id="58" creationId="{573B81F5-3A9A-4C36-87E0-8E62D0E3F564}"/>
          </ac:spMkLst>
        </pc:spChg>
        <pc:spChg chg="add mod">
          <ac:chgData name="Bruno Ribstein" userId="b81d010f-da2b-49a1-b06f-11093b5cc4be" providerId="ADAL" clId="{C9441783-8B16-4D85-A297-00C29259EE5D}" dt="2021-06-22T12:28:08.644" v="130" actId="1076"/>
          <ac:spMkLst>
            <pc:docMk/>
            <pc:sldMk cId="1735840630" sldId="1100"/>
            <ac:spMk id="59" creationId="{67C5279C-F427-4636-A10C-BBA539C7C0B0}"/>
          </ac:spMkLst>
        </pc:spChg>
        <pc:spChg chg="add mod">
          <ac:chgData name="Bruno Ribstein" userId="b81d010f-da2b-49a1-b06f-11093b5cc4be" providerId="ADAL" clId="{C9441783-8B16-4D85-A297-00C29259EE5D}" dt="2021-06-22T12:28:08.644" v="130" actId="1076"/>
          <ac:spMkLst>
            <pc:docMk/>
            <pc:sldMk cId="1735840630" sldId="1100"/>
            <ac:spMk id="60" creationId="{25DE92FC-A2FC-4FC4-ADCD-88CC7FCD69F2}"/>
          </ac:spMkLst>
        </pc:spChg>
        <pc:spChg chg="add mod">
          <ac:chgData name="Bruno Ribstein" userId="b81d010f-da2b-49a1-b06f-11093b5cc4be" providerId="ADAL" clId="{C9441783-8B16-4D85-A297-00C29259EE5D}" dt="2021-06-22T12:28:08.644" v="130" actId="1076"/>
          <ac:spMkLst>
            <pc:docMk/>
            <pc:sldMk cId="1735840630" sldId="1100"/>
            <ac:spMk id="61" creationId="{FC7CFBDC-0B66-4F22-B1C3-971B55E3D11D}"/>
          </ac:spMkLst>
        </pc:spChg>
        <pc:spChg chg="add mod">
          <ac:chgData name="Bruno Ribstein" userId="b81d010f-da2b-49a1-b06f-11093b5cc4be" providerId="ADAL" clId="{C9441783-8B16-4D85-A297-00C29259EE5D}" dt="2021-06-22T12:28:08.644" v="130" actId="1076"/>
          <ac:spMkLst>
            <pc:docMk/>
            <pc:sldMk cId="1735840630" sldId="1100"/>
            <ac:spMk id="62" creationId="{300C448B-E8D3-4562-B0F3-E6D703C70D46}"/>
          </ac:spMkLst>
        </pc:spChg>
        <pc:spChg chg="add mod">
          <ac:chgData name="Bruno Ribstein" userId="b81d010f-da2b-49a1-b06f-11093b5cc4be" providerId="ADAL" clId="{C9441783-8B16-4D85-A297-00C29259EE5D}" dt="2021-06-22T12:28:08.644" v="130" actId="1076"/>
          <ac:spMkLst>
            <pc:docMk/>
            <pc:sldMk cId="1735840630" sldId="1100"/>
            <ac:spMk id="65" creationId="{B686DABD-1750-46DF-A3CF-2CBF37C54EF2}"/>
          </ac:spMkLst>
        </pc:spChg>
        <pc:spChg chg="add mod">
          <ac:chgData name="Bruno Ribstein" userId="b81d010f-da2b-49a1-b06f-11093b5cc4be" providerId="ADAL" clId="{C9441783-8B16-4D85-A297-00C29259EE5D}" dt="2021-06-22T12:28:08.644" v="130" actId="1076"/>
          <ac:spMkLst>
            <pc:docMk/>
            <pc:sldMk cId="1735840630" sldId="1100"/>
            <ac:spMk id="66" creationId="{F39FB948-8FE7-4FA0-B25C-21F3EA73D5DC}"/>
          </ac:spMkLst>
        </pc:spChg>
        <pc:spChg chg="add mod">
          <ac:chgData name="Bruno Ribstein" userId="b81d010f-da2b-49a1-b06f-11093b5cc4be" providerId="ADAL" clId="{C9441783-8B16-4D85-A297-00C29259EE5D}" dt="2021-06-22T12:28:08.644" v="130" actId="1076"/>
          <ac:spMkLst>
            <pc:docMk/>
            <pc:sldMk cId="1735840630" sldId="1100"/>
            <ac:spMk id="67" creationId="{20E4C2E7-EA49-492C-B3E4-306D5A0187D1}"/>
          </ac:spMkLst>
        </pc:spChg>
        <pc:spChg chg="add mod">
          <ac:chgData name="Bruno Ribstein" userId="b81d010f-da2b-49a1-b06f-11093b5cc4be" providerId="ADAL" clId="{C9441783-8B16-4D85-A297-00C29259EE5D}" dt="2021-06-22T12:54:41.373" v="464" actId="1076"/>
          <ac:spMkLst>
            <pc:docMk/>
            <pc:sldMk cId="1735840630" sldId="1100"/>
            <ac:spMk id="69" creationId="{768F3905-5B8A-4DC7-924C-29D2C159A3F5}"/>
          </ac:spMkLst>
        </pc:spChg>
        <pc:spChg chg="del">
          <ac:chgData name="Bruno Ribstein" userId="b81d010f-da2b-49a1-b06f-11093b5cc4be" providerId="ADAL" clId="{C9441783-8B16-4D85-A297-00C29259EE5D}" dt="2021-06-22T12:20:46.484" v="54" actId="478"/>
          <ac:spMkLst>
            <pc:docMk/>
            <pc:sldMk cId="1735840630" sldId="1100"/>
            <ac:spMk id="19458" creationId="{00000000-0000-0000-0000-000000000000}"/>
          </ac:spMkLst>
        </pc:spChg>
        <pc:spChg chg="mod">
          <ac:chgData name="Bruno Ribstein" userId="b81d010f-da2b-49a1-b06f-11093b5cc4be" providerId="ADAL" clId="{C9441783-8B16-4D85-A297-00C29259EE5D}" dt="2021-06-23T10:19:50.313" v="5405" actId="404"/>
          <ac:spMkLst>
            <pc:docMk/>
            <pc:sldMk cId="1735840630" sldId="1100"/>
            <ac:spMk id="19459" creationId="{00000000-0000-0000-0000-000000000000}"/>
          </ac:spMkLst>
        </pc:spChg>
        <pc:spChg chg="del">
          <ac:chgData name="Bruno Ribstein" userId="b81d010f-da2b-49a1-b06f-11093b5cc4be" providerId="ADAL" clId="{C9441783-8B16-4D85-A297-00C29259EE5D}" dt="2021-06-22T12:20:46.484" v="54" actId="478"/>
          <ac:spMkLst>
            <pc:docMk/>
            <pc:sldMk cId="1735840630" sldId="1100"/>
            <ac:spMk id="19468" creationId="{00000000-0000-0000-0000-000000000000}"/>
          </ac:spMkLst>
        </pc:spChg>
        <pc:spChg chg="del">
          <ac:chgData name="Bruno Ribstein" userId="b81d010f-da2b-49a1-b06f-11093b5cc4be" providerId="ADAL" clId="{C9441783-8B16-4D85-A297-00C29259EE5D}" dt="2021-06-22T12:20:46.484" v="54" actId="478"/>
          <ac:spMkLst>
            <pc:docMk/>
            <pc:sldMk cId="1735840630" sldId="1100"/>
            <ac:spMk id="19469" creationId="{00000000-0000-0000-0000-000000000000}"/>
          </ac:spMkLst>
        </pc:spChg>
        <pc:spChg chg="del">
          <ac:chgData name="Bruno Ribstein" userId="b81d010f-da2b-49a1-b06f-11093b5cc4be" providerId="ADAL" clId="{C9441783-8B16-4D85-A297-00C29259EE5D}" dt="2021-06-22T12:34:14.885" v="141" actId="478"/>
          <ac:spMkLst>
            <pc:docMk/>
            <pc:sldMk cId="1735840630" sldId="1100"/>
            <ac:spMk id="19470" creationId="{00000000-0000-0000-0000-000000000000}"/>
          </ac:spMkLst>
        </pc:spChg>
        <pc:spChg chg="del">
          <ac:chgData name="Bruno Ribstein" userId="b81d010f-da2b-49a1-b06f-11093b5cc4be" providerId="ADAL" clId="{C9441783-8B16-4D85-A297-00C29259EE5D}" dt="2021-06-22T12:20:46.484" v="54" actId="478"/>
          <ac:spMkLst>
            <pc:docMk/>
            <pc:sldMk cId="1735840630" sldId="1100"/>
            <ac:spMk id="19471" creationId="{00000000-0000-0000-0000-000000000000}"/>
          </ac:spMkLst>
        </pc:spChg>
        <pc:spChg chg="del">
          <ac:chgData name="Bruno Ribstein" userId="b81d010f-da2b-49a1-b06f-11093b5cc4be" providerId="ADAL" clId="{C9441783-8B16-4D85-A297-00C29259EE5D}" dt="2021-06-22T12:20:46.484" v="54" actId="478"/>
          <ac:spMkLst>
            <pc:docMk/>
            <pc:sldMk cId="1735840630" sldId="1100"/>
            <ac:spMk id="19472" creationId="{00000000-0000-0000-0000-000000000000}"/>
          </ac:spMkLst>
        </pc:spChg>
        <pc:spChg chg="mod">
          <ac:chgData name="Bruno Ribstein" userId="b81d010f-da2b-49a1-b06f-11093b5cc4be" providerId="ADAL" clId="{C9441783-8B16-4D85-A297-00C29259EE5D}" dt="2021-06-22T12:20:34.678" v="53" actId="20577"/>
          <ac:spMkLst>
            <pc:docMk/>
            <pc:sldMk cId="1735840630" sldId="1100"/>
            <ac:spMk id="19478" creationId="{00000000-0000-0000-0000-000000000000}"/>
          </ac:spMkLst>
        </pc:spChg>
        <pc:spChg chg="del mod">
          <ac:chgData name="Bruno Ribstein" userId="b81d010f-da2b-49a1-b06f-11093b5cc4be" providerId="ADAL" clId="{C9441783-8B16-4D85-A297-00C29259EE5D}" dt="2021-06-22T13:29:59.527" v="606" actId="478"/>
          <ac:spMkLst>
            <pc:docMk/>
            <pc:sldMk cId="1735840630" sldId="1100"/>
            <ac:spMk id="57347" creationId="{00000000-0000-0000-0000-000000000000}"/>
          </ac:spMkLst>
        </pc:spChg>
        <pc:picChg chg="add del mod">
          <ac:chgData name="Bruno Ribstein" userId="b81d010f-da2b-49a1-b06f-11093b5cc4be" providerId="ADAL" clId="{C9441783-8B16-4D85-A297-00C29259EE5D}" dt="2021-06-22T12:21:46.462" v="62"/>
          <ac:picMkLst>
            <pc:docMk/>
            <pc:sldMk cId="1735840630" sldId="1100"/>
            <ac:picMk id="43" creationId="{CDA7DBBF-8BE1-4F87-AAE3-5E19E0B2DD78}"/>
          </ac:picMkLst>
        </pc:picChg>
        <pc:picChg chg="add del mod">
          <ac:chgData name="Bruno Ribstein" userId="b81d010f-da2b-49a1-b06f-11093b5cc4be" providerId="ADAL" clId="{C9441783-8B16-4D85-A297-00C29259EE5D}" dt="2021-06-22T12:21:46.462" v="62"/>
          <ac:picMkLst>
            <pc:docMk/>
            <pc:sldMk cId="1735840630" sldId="1100"/>
            <ac:picMk id="44" creationId="{48492648-05CD-46E0-8898-B99D9F6802F7}"/>
          </ac:picMkLst>
        </pc:picChg>
        <pc:picChg chg="add del mod">
          <ac:chgData name="Bruno Ribstein" userId="b81d010f-da2b-49a1-b06f-11093b5cc4be" providerId="ADAL" clId="{C9441783-8B16-4D85-A297-00C29259EE5D}" dt="2021-06-22T12:21:46.462" v="62"/>
          <ac:picMkLst>
            <pc:docMk/>
            <pc:sldMk cId="1735840630" sldId="1100"/>
            <ac:picMk id="48" creationId="{2B0BBE60-8825-41D9-B6E3-083ECD77E2D2}"/>
          </ac:picMkLst>
        </pc:picChg>
        <pc:picChg chg="add mod">
          <ac:chgData name="Bruno Ribstein" userId="b81d010f-da2b-49a1-b06f-11093b5cc4be" providerId="ADAL" clId="{C9441783-8B16-4D85-A297-00C29259EE5D}" dt="2021-06-22T12:22:02.068" v="64" actId="1076"/>
          <ac:picMkLst>
            <pc:docMk/>
            <pc:sldMk cId="1735840630" sldId="1100"/>
            <ac:picMk id="63" creationId="{B1253800-375D-47B6-9947-116A799BFF96}"/>
          </ac:picMkLst>
        </pc:picChg>
        <pc:picChg chg="add mod">
          <ac:chgData name="Bruno Ribstein" userId="b81d010f-da2b-49a1-b06f-11093b5cc4be" providerId="ADAL" clId="{C9441783-8B16-4D85-A297-00C29259EE5D}" dt="2021-06-22T12:22:02.068" v="64" actId="1076"/>
          <ac:picMkLst>
            <pc:docMk/>
            <pc:sldMk cId="1735840630" sldId="1100"/>
            <ac:picMk id="64" creationId="{DE722D86-2F80-4479-A170-C228F04932C2}"/>
          </ac:picMkLst>
        </pc:picChg>
        <pc:picChg chg="add mod">
          <ac:chgData name="Bruno Ribstein" userId="b81d010f-da2b-49a1-b06f-11093b5cc4be" providerId="ADAL" clId="{C9441783-8B16-4D85-A297-00C29259EE5D}" dt="2021-06-22T12:22:02.068" v="64" actId="1076"/>
          <ac:picMkLst>
            <pc:docMk/>
            <pc:sldMk cId="1735840630" sldId="1100"/>
            <ac:picMk id="68" creationId="{079823B1-FBEB-4C6B-A7BB-37BE495E10F5}"/>
          </ac:picMkLst>
        </pc:picChg>
        <pc:picChg chg="del">
          <ac:chgData name="Bruno Ribstein" userId="b81d010f-da2b-49a1-b06f-11093b5cc4be" providerId="ADAL" clId="{C9441783-8B16-4D85-A297-00C29259EE5D}" dt="2021-06-22T12:20:47.317" v="55" actId="478"/>
          <ac:picMkLst>
            <pc:docMk/>
            <pc:sldMk cId="1735840630" sldId="1100"/>
            <ac:picMk id="19476" creationId="{00000000-0000-0000-0000-000000000000}"/>
          </ac:picMkLst>
        </pc:picChg>
      </pc:sldChg>
      <pc:sldChg chg="addSp delSp modSp add mod">
        <pc:chgData name="Bruno Ribstein" userId="b81d010f-da2b-49a1-b06f-11093b5cc4be" providerId="ADAL" clId="{C9441783-8B16-4D85-A297-00C29259EE5D}" dt="2021-06-23T10:19:45.867" v="5404" actId="404"/>
        <pc:sldMkLst>
          <pc:docMk/>
          <pc:sldMk cId="473959702" sldId="1101"/>
        </pc:sldMkLst>
        <pc:spChg chg="add del mod">
          <ac:chgData name="Bruno Ribstein" userId="b81d010f-da2b-49a1-b06f-11093b5cc4be" providerId="ADAL" clId="{C9441783-8B16-4D85-A297-00C29259EE5D}" dt="2021-06-22T12:33:23.671" v="134" actId="478"/>
          <ac:spMkLst>
            <pc:docMk/>
            <pc:sldMk cId="473959702" sldId="1101"/>
            <ac:spMk id="3" creationId="{9D5CAF80-4143-41EF-9E84-0F493C26C683}"/>
          </ac:spMkLst>
        </pc:spChg>
        <pc:spChg chg="del">
          <ac:chgData name="Bruno Ribstein" userId="b81d010f-da2b-49a1-b06f-11093b5cc4be" providerId="ADAL" clId="{C9441783-8B16-4D85-A297-00C29259EE5D}" dt="2021-06-22T12:33:22.091" v="133" actId="478"/>
          <ac:spMkLst>
            <pc:docMk/>
            <pc:sldMk cId="473959702" sldId="1101"/>
            <ac:spMk id="4" creationId="{8C23592E-BE13-4B85-9377-CFC67D68A14D}"/>
          </ac:spMkLst>
        </pc:spChg>
        <pc:spChg chg="add del mod">
          <ac:chgData name="Bruno Ribstein" userId="b81d010f-da2b-49a1-b06f-11093b5cc4be" providerId="ADAL" clId="{C9441783-8B16-4D85-A297-00C29259EE5D}" dt="2021-06-22T12:38:56.434" v="190" actId="1582"/>
          <ac:spMkLst>
            <pc:docMk/>
            <pc:sldMk cId="473959702" sldId="1101"/>
            <ac:spMk id="40" creationId="{6A6BF9CE-B1FB-4C23-A80D-AD025CC94B0B}"/>
          </ac:spMkLst>
        </pc:spChg>
        <pc:spChg chg="add mod">
          <ac:chgData name="Bruno Ribstein" userId="b81d010f-da2b-49a1-b06f-11093b5cc4be" providerId="ADAL" clId="{C9441783-8B16-4D85-A297-00C29259EE5D}" dt="2021-06-22T12:35:39.322" v="160" actId="1076"/>
          <ac:spMkLst>
            <pc:docMk/>
            <pc:sldMk cId="473959702" sldId="1101"/>
            <ac:spMk id="41" creationId="{729E01F3-7C78-42A2-9762-FDCB358B5619}"/>
          </ac:spMkLst>
        </pc:spChg>
        <pc:spChg chg="add mod">
          <ac:chgData name="Bruno Ribstein" userId="b81d010f-da2b-49a1-b06f-11093b5cc4be" providerId="ADAL" clId="{C9441783-8B16-4D85-A297-00C29259EE5D}" dt="2021-06-22T12:36:02.473" v="165" actId="20577"/>
          <ac:spMkLst>
            <pc:docMk/>
            <pc:sldMk cId="473959702" sldId="1101"/>
            <ac:spMk id="42" creationId="{CFA32849-C755-4751-A545-D99EFFAC9716}"/>
          </ac:spMkLst>
        </pc:spChg>
        <pc:spChg chg="add mod">
          <ac:chgData name="Bruno Ribstein" userId="b81d010f-da2b-49a1-b06f-11093b5cc4be" providerId="ADAL" clId="{C9441783-8B16-4D85-A297-00C29259EE5D}" dt="2021-06-22T12:35:35.098" v="159" actId="1076"/>
          <ac:spMkLst>
            <pc:docMk/>
            <pc:sldMk cId="473959702" sldId="1101"/>
            <ac:spMk id="43" creationId="{A1737543-4EEA-41CA-AD7C-37C54DE52E51}"/>
          </ac:spMkLst>
        </pc:spChg>
        <pc:spChg chg="add mod">
          <ac:chgData name="Bruno Ribstein" userId="b81d010f-da2b-49a1-b06f-11093b5cc4be" providerId="ADAL" clId="{C9441783-8B16-4D85-A297-00C29259EE5D}" dt="2021-06-22T12:38:17.419" v="185" actId="1076"/>
          <ac:spMkLst>
            <pc:docMk/>
            <pc:sldMk cId="473959702" sldId="1101"/>
            <ac:spMk id="44" creationId="{8C4B51CC-33F7-4E72-A868-CC45934334FB}"/>
          </ac:spMkLst>
        </pc:spChg>
        <pc:spChg chg="add mod">
          <ac:chgData name="Bruno Ribstein" userId="b81d010f-da2b-49a1-b06f-11093b5cc4be" providerId="ADAL" clId="{C9441783-8B16-4D85-A297-00C29259EE5D}" dt="2021-06-22T12:38:40.571" v="188" actId="1076"/>
          <ac:spMkLst>
            <pc:docMk/>
            <pc:sldMk cId="473959702" sldId="1101"/>
            <ac:spMk id="45" creationId="{59DEC000-FFED-4D60-817E-AF5D5C5543DF}"/>
          </ac:spMkLst>
        </pc:spChg>
        <pc:spChg chg="add del mod">
          <ac:chgData name="Bruno Ribstein" userId="b81d010f-da2b-49a1-b06f-11093b5cc4be" providerId="ADAL" clId="{C9441783-8B16-4D85-A297-00C29259EE5D}" dt="2021-06-22T12:34:38.067" v="144" actId="478"/>
          <ac:spMkLst>
            <pc:docMk/>
            <pc:sldMk cId="473959702" sldId="1101"/>
            <ac:spMk id="46" creationId="{BBC228EE-94AB-4C22-823F-0357069F2406}"/>
          </ac:spMkLst>
        </pc:spChg>
        <pc:spChg chg="add del mod">
          <ac:chgData name="Bruno Ribstein" userId="b81d010f-da2b-49a1-b06f-11093b5cc4be" providerId="ADAL" clId="{C9441783-8B16-4D85-A297-00C29259EE5D}" dt="2021-06-22T12:34:49.610" v="150" actId="478"/>
          <ac:spMkLst>
            <pc:docMk/>
            <pc:sldMk cId="473959702" sldId="1101"/>
            <ac:spMk id="47" creationId="{46E0AF44-C5C8-4C94-A98B-0F3FCF192FFA}"/>
          </ac:spMkLst>
        </pc:spChg>
        <pc:spChg chg="add del mod">
          <ac:chgData name="Bruno Ribstein" userId="b81d010f-da2b-49a1-b06f-11093b5cc4be" providerId="ADAL" clId="{C9441783-8B16-4D85-A297-00C29259EE5D}" dt="2021-06-22T12:34:52.359" v="152" actId="478"/>
          <ac:spMkLst>
            <pc:docMk/>
            <pc:sldMk cId="473959702" sldId="1101"/>
            <ac:spMk id="48" creationId="{3610A835-A9A8-416A-BBBB-F328A68A9C48}"/>
          </ac:spMkLst>
        </pc:spChg>
        <pc:spChg chg="del">
          <ac:chgData name="Bruno Ribstein" userId="b81d010f-da2b-49a1-b06f-11093b5cc4be" providerId="ADAL" clId="{C9441783-8B16-4D85-A297-00C29259EE5D}" dt="2021-06-22T12:34:10.105" v="140" actId="478"/>
          <ac:spMkLst>
            <pc:docMk/>
            <pc:sldMk cId="473959702" sldId="1101"/>
            <ac:spMk id="49" creationId="{BFD001EE-76BF-4ECF-BBA2-E8C54E7B6043}"/>
          </ac:spMkLst>
        </pc:spChg>
        <pc:spChg chg="del">
          <ac:chgData name="Bruno Ribstein" userId="b81d010f-da2b-49a1-b06f-11093b5cc4be" providerId="ADAL" clId="{C9441783-8B16-4D85-A297-00C29259EE5D}" dt="2021-06-22T12:34:10.105" v="140" actId="478"/>
          <ac:spMkLst>
            <pc:docMk/>
            <pc:sldMk cId="473959702" sldId="1101"/>
            <ac:spMk id="50" creationId="{61ABB3FF-678D-424A-896F-EEBC289DD855}"/>
          </ac:spMkLst>
        </pc:spChg>
        <pc:spChg chg="del">
          <ac:chgData name="Bruno Ribstein" userId="b81d010f-da2b-49a1-b06f-11093b5cc4be" providerId="ADAL" clId="{C9441783-8B16-4D85-A297-00C29259EE5D}" dt="2021-06-22T12:34:10.105" v="140" actId="478"/>
          <ac:spMkLst>
            <pc:docMk/>
            <pc:sldMk cId="473959702" sldId="1101"/>
            <ac:spMk id="51" creationId="{D848BBFF-66B1-4712-92FF-3D4D7E6235BF}"/>
          </ac:spMkLst>
        </pc:spChg>
        <pc:spChg chg="del">
          <ac:chgData name="Bruno Ribstein" userId="b81d010f-da2b-49a1-b06f-11093b5cc4be" providerId="ADAL" clId="{C9441783-8B16-4D85-A297-00C29259EE5D}" dt="2021-06-22T12:34:10.105" v="140" actId="478"/>
          <ac:spMkLst>
            <pc:docMk/>
            <pc:sldMk cId="473959702" sldId="1101"/>
            <ac:spMk id="52" creationId="{D96B2232-7326-4164-A27F-C437A922A54B}"/>
          </ac:spMkLst>
        </pc:spChg>
        <pc:spChg chg="del">
          <ac:chgData name="Bruno Ribstein" userId="b81d010f-da2b-49a1-b06f-11093b5cc4be" providerId="ADAL" clId="{C9441783-8B16-4D85-A297-00C29259EE5D}" dt="2021-06-22T12:34:10.105" v="140" actId="478"/>
          <ac:spMkLst>
            <pc:docMk/>
            <pc:sldMk cId="473959702" sldId="1101"/>
            <ac:spMk id="53" creationId="{0D87F688-A3B3-4C19-95AD-230A9FE80B15}"/>
          </ac:spMkLst>
        </pc:spChg>
        <pc:spChg chg="del">
          <ac:chgData name="Bruno Ribstein" userId="b81d010f-da2b-49a1-b06f-11093b5cc4be" providerId="ADAL" clId="{C9441783-8B16-4D85-A297-00C29259EE5D}" dt="2021-06-22T12:34:10.105" v="140" actId="478"/>
          <ac:spMkLst>
            <pc:docMk/>
            <pc:sldMk cId="473959702" sldId="1101"/>
            <ac:spMk id="54" creationId="{467D9B10-A0BF-4724-AAA4-6DBCF3883A75}"/>
          </ac:spMkLst>
        </pc:spChg>
        <pc:spChg chg="del">
          <ac:chgData name="Bruno Ribstein" userId="b81d010f-da2b-49a1-b06f-11093b5cc4be" providerId="ADAL" clId="{C9441783-8B16-4D85-A297-00C29259EE5D}" dt="2021-06-22T12:34:10.105" v="140" actId="478"/>
          <ac:spMkLst>
            <pc:docMk/>
            <pc:sldMk cId="473959702" sldId="1101"/>
            <ac:spMk id="55" creationId="{9EF8CB12-02A8-4796-8279-073B53E084CB}"/>
          </ac:spMkLst>
        </pc:spChg>
        <pc:spChg chg="del">
          <ac:chgData name="Bruno Ribstein" userId="b81d010f-da2b-49a1-b06f-11093b5cc4be" providerId="ADAL" clId="{C9441783-8B16-4D85-A297-00C29259EE5D}" dt="2021-06-22T12:34:10.105" v="140" actId="478"/>
          <ac:spMkLst>
            <pc:docMk/>
            <pc:sldMk cId="473959702" sldId="1101"/>
            <ac:spMk id="56" creationId="{E85BD6D0-4FFF-4AF4-83C7-B5A60ED88099}"/>
          </ac:spMkLst>
        </pc:spChg>
        <pc:spChg chg="del">
          <ac:chgData name="Bruno Ribstein" userId="b81d010f-da2b-49a1-b06f-11093b5cc4be" providerId="ADAL" clId="{C9441783-8B16-4D85-A297-00C29259EE5D}" dt="2021-06-22T12:34:10.105" v="140" actId="478"/>
          <ac:spMkLst>
            <pc:docMk/>
            <pc:sldMk cId="473959702" sldId="1101"/>
            <ac:spMk id="57" creationId="{C1C00570-2411-449A-86AE-651691D79473}"/>
          </ac:spMkLst>
        </pc:spChg>
        <pc:spChg chg="del">
          <ac:chgData name="Bruno Ribstein" userId="b81d010f-da2b-49a1-b06f-11093b5cc4be" providerId="ADAL" clId="{C9441783-8B16-4D85-A297-00C29259EE5D}" dt="2021-06-22T12:34:10.105" v="140" actId="478"/>
          <ac:spMkLst>
            <pc:docMk/>
            <pc:sldMk cId="473959702" sldId="1101"/>
            <ac:spMk id="58" creationId="{573B81F5-3A9A-4C36-87E0-8E62D0E3F564}"/>
          </ac:spMkLst>
        </pc:spChg>
        <pc:spChg chg="del">
          <ac:chgData name="Bruno Ribstein" userId="b81d010f-da2b-49a1-b06f-11093b5cc4be" providerId="ADAL" clId="{C9441783-8B16-4D85-A297-00C29259EE5D}" dt="2021-06-22T12:34:10.105" v="140" actId="478"/>
          <ac:spMkLst>
            <pc:docMk/>
            <pc:sldMk cId="473959702" sldId="1101"/>
            <ac:spMk id="59" creationId="{67C5279C-F427-4636-A10C-BBA539C7C0B0}"/>
          </ac:spMkLst>
        </pc:spChg>
        <pc:spChg chg="del">
          <ac:chgData name="Bruno Ribstein" userId="b81d010f-da2b-49a1-b06f-11093b5cc4be" providerId="ADAL" clId="{C9441783-8B16-4D85-A297-00C29259EE5D}" dt="2021-06-22T12:34:10.105" v="140" actId="478"/>
          <ac:spMkLst>
            <pc:docMk/>
            <pc:sldMk cId="473959702" sldId="1101"/>
            <ac:spMk id="60" creationId="{25DE92FC-A2FC-4FC4-ADCD-88CC7FCD69F2}"/>
          </ac:spMkLst>
        </pc:spChg>
        <pc:spChg chg="del">
          <ac:chgData name="Bruno Ribstein" userId="b81d010f-da2b-49a1-b06f-11093b5cc4be" providerId="ADAL" clId="{C9441783-8B16-4D85-A297-00C29259EE5D}" dt="2021-06-22T12:34:10.105" v="140" actId="478"/>
          <ac:spMkLst>
            <pc:docMk/>
            <pc:sldMk cId="473959702" sldId="1101"/>
            <ac:spMk id="61" creationId="{FC7CFBDC-0B66-4F22-B1C3-971B55E3D11D}"/>
          </ac:spMkLst>
        </pc:spChg>
        <pc:spChg chg="del">
          <ac:chgData name="Bruno Ribstein" userId="b81d010f-da2b-49a1-b06f-11093b5cc4be" providerId="ADAL" clId="{C9441783-8B16-4D85-A297-00C29259EE5D}" dt="2021-06-22T12:34:10.105" v="140" actId="478"/>
          <ac:spMkLst>
            <pc:docMk/>
            <pc:sldMk cId="473959702" sldId="1101"/>
            <ac:spMk id="62" creationId="{300C448B-E8D3-4562-B0F3-E6D703C70D46}"/>
          </ac:spMkLst>
        </pc:spChg>
        <pc:spChg chg="del">
          <ac:chgData name="Bruno Ribstein" userId="b81d010f-da2b-49a1-b06f-11093b5cc4be" providerId="ADAL" clId="{C9441783-8B16-4D85-A297-00C29259EE5D}" dt="2021-06-22T12:34:10.105" v="140" actId="478"/>
          <ac:spMkLst>
            <pc:docMk/>
            <pc:sldMk cId="473959702" sldId="1101"/>
            <ac:spMk id="65" creationId="{B686DABD-1750-46DF-A3CF-2CBF37C54EF2}"/>
          </ac:spMkLst>
        </pc:spChg>
        <pc:spChg chg="del">
          <ac:chgData name="Bruno Ribstein" userId="b81d010f-da2b-49a1-b06f-11093b5cc4be" providerId="ADAL" clId="{C9441783-8B16-4D85-A297-00C29259EE5D}" dt="2021-06-22T12:34:10.105" v="140" actId="478"/>
          <ac:spMkLst>
            <pc:docMk/>
            <pc:sldMk cId="473959702" sldId="1101"/>
            <ac:spMk id="66" creationId="{F39FB948-8FE7-4FA0-B25C-21F3EA73D5DC}"/>
          </ac:spMkLst>
        </pc:spChg>
        <pc:spChg chg="del">
          <ac:chgData name="Bruno Ribstein" userId="b81d010f-da2b-49a1-b06f-11093b5cc4be" providerId="ADAL" clId="{C9441783-8B16-4D85-A297-00C29259EE5D}" dt="2021-06-22T12:34:10.105" v="140" actId="478"/>
          <ac:spMkLst>
            <pc:docMk/>
            <pc:sldMk cId="473959702" sldId="1101"/>
            <ac:spMk id="67" creationId="{20E4C2E7-EA49-492C-B3E4-306D5A0187D1}"/>
          </ac:spMkLst>
        </pc:spChg>
        <pc:spChg chg="add del mod">
          <ac:chgData name="Bruno Ribstein" userId="b81d010f-da2b-49a1-b06f-11093b5cc4be" providerId="ADAL" clId="{C9441783-8B16-4D85-A297-00C29259EE5D}" dt="2021-06-22T12:34:53.290" v="153" actId="478"/>
          <ac:spMkLst>
            <pc:docMk/>
            <pc:sldMk cId="473959702" sldId="1101"/>
            <ac:spMk id="69" creationId="{59F542A1-7A21-4480-9F68-CD18D57E5713}"/>
          </ac:spMkLst>
        </pc:spChg>
        <pc:spChg chg="add mod">
          <ac:chgData name="Bruno Ribstein" userId="b81d010f-da2b-49a1-b06f-11093b5cc4be" providerId="ADAL" clId="{C9441783-8B16-4D85-A297-00C29259EE5D}" dt="2021-06-22T12:38:31.716" v="187" actId="1076"/>
          <ac:spMkLst>
            <pc:docMk/>
            <pc:sldMk cId="473959702" sldId="1101"/>
            <ac:spMk id="70" creationId="{87CB69FC-46A4-4656-801C-0A0067E7A7AD}"/>
          </ac:spMkLst>
        </pc:spChg>
        <pc:spChg chg="add mod">
          <ac:chgData name="Bruno Ribstein" userId="b81d010f-da2b-49a1-b06f-11093b5cc4be" providerId="ADAL" clId="{C9441783-8B16-4D85-A297-00C29259EE5D}" dt="2021-06-22T12:35:43.643" v="161" actId="1076"/>
          <ac:spMkLst>
            <pc:docMk/>
            <pc:sldMk cId="473959702" sldId="1101"/>
            <ac:spMk id="71" creationId="{32A938C4-DA02-4017-8278-193969411F46}"/>
          </ac:spMkLst>
        </pc:spChg>
        <pc:spChg chg="add del mod">
          <ac:chgData name="Bruno Ribstein" userId="b81d010f-da2b-49a1-b06f-11093b5cc4be" providerId="ADAL" clId="{C9441783-8B16-4D85-A297-00C29259EE5D}" dt="2021-06-22T12:34:50.837" v="151" actId="478"/>
          <ac:spMkLst>
            <pc:docMk/>
            <pc:sldMk cId="473959702" sldId="1101"/>
            <ac:spMk id="72" creationId="{EB97EE0F-2C58-4703-8F77-B7D8924D3541}"/>
          </ac:spMkLst>
        </pc:spChg>
        <pc:spChg chg="add del mod">
          <ac:chgData name="Bruno Ribstein" userId="b81d010f-da2b-49a1-b06f-11093b5cc4be" providerId="ADAL" clId="{C9441783-8B16-4D85-A297-00C29259EE5D}" dt="2021-06-22T12:34:44.883" v="147" actId="478"/>
          <ac:spMkLst>
            <pc:docMk/>
            <pc:sldMk cId="473959702" sldId="1101"/>
            <ac:spMk id="73" creationId="{0EF4747B-1886-47A5-84A9-23C41F0A6F8B}"/>
          </ac:spMkLst>
        </pc:spChg>
        <pc:spChg chg="add del mod">
          <ac:chgData name="Bruno Ribstein" userId="b81d010f-da2b-49a1-b06f-11093b5cc4be" providerId="ADAL" clId="{C9441783-8B16-4D85-A297-00C29259EE5D}" dt="2021-06-22T12:38:12.070" v="183" actId="478"/>
          <ac:spMkLst>
            <pc:docMk/>
            <pc:sldMk cId="473959702" sldId="1101"/>
            <ac:spMk id="74" creationId="{EF714DCF-7127-4F60-812E-83A8FC95D58C}"/>
          </ac:spMkLst>
        </pc:spChg>
        <pc:spChg chg="add mod">
          <ac:chgData name="Bruno Ribstein" userId="b81d010f-da2b-49a1-b06f-11093b5cc4be" providerId="ADAL" clId="{C9441783-8B16-4D85-A297-00C29259EE5D}" dt="2021-06-22T12:37:47.787" v="178" actId="1076"/>
          <ac:spMkLst>
            <pc:docMk/>
            <pc:sldMk cId="473959702" sldId="1101"/>
            <ac:spMk id="76" creationId="{035F7202-BF27-4330-A000-22B54E6965B6}"/>
          </ac:spMkLst>
        </pc:spChg>
        <pc:spChg chg="add mod">
          <ac:chgData name="Bruno Ribstein" userId="b81d010f-da2b-49a1-b06f-11093b5cc4be" providerId="ADAL" clId="{C9441783-8B16-4D85-A297-00C29259EE5D}" dt="2021-06-22T12:36:39.370" v="174" actId="1076"/>
          <ac:spMkLst>
            <pc:docMk/>
            <pc:sldMk cId="473959702" sldId="1101"/>
            <ac:spMk id="77" creationId="{0AEEC37F-1AE3-4B01-A602-1951FB37E9F0}"/>
          </ac:spMkLst>
        </pc:spChg>
        <pc:spChg chg="add mod">
          <ac:chgData name="Bruno Ribstein" userId="b81d010f-da2b-49a1-b06f-11093b5cc4be" providerId="ADAL" clId="{C9441783-8B16-4D85-A297-00C29259EE5D}" dt="2021-06-22T12:37:58.932" v="180" actId="1076"/>
          <ac:spMkLst>
            <pc:docMk/>
            <pc:sldMk cId="473959702" sldId="1101"/>
            <ac:spMk id="78" creationId="{5A14A96C-1FCF-41DF-A326-4BF0B11DC5C2}"/>
          </ac:spMkLst>
        </pc:spChg>
        <pc:spChg chg="add mod">
          <ac:chgData name="Bruno Ribstein" userId="b81d010f-da2b-49a1-b06f-11093b5cc4be" providerId="ADAL" clId="{C9441783-8B16-4D85-A297-00C29259EE5D}" dt="2021-06-22T12:38:25.907" v="186" actId="1076"/>
          <ac:spMkLst>
            <pc:docMk/>
            <pc:sldMk cId="473959702" sldId="1101"/>
            <ac:spMk id="79" creationId="{FE541817-1086-4323-8AD9-1D3C799C668D}"/>
          </ac:spMkLst>
        </pc:spChg>
        <pc:spChg chg="add mod">
          <ac:chgData name="Bruno Ribstein" userId="b81d010f-da2b-49a1-b06f-11093b5cc4be" providerId="ADAL" clId="{C9441783-8B16-4D85-A297-00C29259EE5D}" dt="2021-06-22T12:35:29.629" v="158" actId="255"/>
          <ac:spMkLst>
            <pc:docMk/>
            <pc:sldMk cId="473959702" sldId="1101"/>
            <ac:spMk id="80" creationId="{F4E6D1DE-AAF7-4126-831D-089F1FA3E25A}"/>
          </ac:spMkLst>
        </pc:spChg>
        <pc:spChg chg="add del mod">
          <ac:chgData name="Bruno Ribstein" userId="b81d010f-da2b-49a1-b06f-11093b5cc4be" providerId="ADAL" clId="{C9441783-8B16-4D85-A297-00C29259EE5D}" dt="2021-06-22T12:35:16.299" v="156" actId="478"/>
          <ac:spMkLst>
            <pc:docMk/>
            <pc:sldMk cId="473959702" sldId="1101"/>
            <ac:spMk id="81" creationId="{0633962D-BDE7-483F-9E45-44F97F35D406}"/>
          </ac:spMkLst>
        </pc:spChg>
        <pc:spChg chg="add mod">
          <ac:chgData name="Bruno Ribstein" userId="b81d010f-da2b-49a1-b06f-11093b5cc4be" providerId="ADAL" clId="{C9441783-8B16-4D85-A297-00C29259EE5D}" dt="2021-06-22T12:37:52.771" v="179" actId="1076"/>
          <ac:spMkLst>
            <pc:docMk/>
            <pc:sldMk cId="473959702" sldId="1101"/>
            <ac:spMk id="82" creationId="{331C60E8-A078-42C2-B26C-33E2C14BDAF3}"/>
          </ac:spMkLst>
        </pc:spChg>
        <pc:spChg chg="add mod">
          <ac:chgData name="Bruno Ribstein" userId="b81d010f-da2b-49a1-b06f-11093b5cc4be" providerId="ADAL" clId="{C9441783-8B16-4D85-A297-00C29259EE5D}" dt="2021-06-22T12:36:37.539" v="173" actId="1076"/>
          <ac:spMkLst>
            <pc:docMk/>
            <pc:sldMk cId="473959702" sldId="1101"/>
            <ac:spMk id="83" creationId="{F80609A4-0DEB-4DB4-91FE-8E7FDDE49325}"/>
          </ac:spMkLst>
        </pc:spChg>
        <pc:spChg chg="mod">
          <ac:chgData name="Bruno Ribstein" userId="b81d010f-da2b-49a1-b06f-11093b5cc4be" providerId="ADAL" clId="{C9441783-8B16-4D85-A297-00C29259EE5D}" dt="2021-06-23T10:19:45.867" v="5404" actId="404"/>
          <ac:spMkLst>
            <pc:docMk/>
            <pc:sldMk cId="473959702" sldId="1101"/>
            <ac:spMk id="19459"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1"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2"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3"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4"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5"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6"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67" creationId="{00000000-0000-0000-0000-000000000000}"/>
          </ac:spMkLst>
        </pc:spChg>
        <pc:spChg chg="del">
          <ac:chgData name="Bruno Ribstein" userId="b81d010f-da2b-49a1-b06f-11093b5cc4be" providerId="ADAL" clId="{C9441783-8B16-4D85-A297-00C29259EE5D}" dt="2021-06-22T12:34:10.105" v="140" actId="478"/>
          <ac:spMkLst>
            <pc:docMk/>
            <pc:sldMk cId="473959702" sldId="1101"/>
            <ac:spMk id="19470" creationId="{00000000-0000-0000-0000-000000000000}"/>
          </ac:spMkLst>
        </pc:spChg>
        <pc:spChg chg="del">
          <ac:chgData name="Bruno Ribstein" userId="b81d010f-da2b-49a1-b06f-11093b5cc4be" providerId="ADAL" clId="{C9441783-8B16-4D85-A297-00C29259EE5D}" dt="2021-06-22T12:33:20.361" v="132" actId="478"/>
          <ac:spMkLst>
            <pc:docMk/>
            <pc:sldMk cId="473959702" sldId="1101"/>
            <ac:spMk id="57347" creationId="{00000000-0000-0000-0000-000000000000}"/>
          </ac:spMkLst>
        </pc:spChg>
        <pc:picChg chg="add mod">
          <ac:chgData name="Bruno Ribstein" userId="b81d010f-da2b-49a1-b06f-11093b5cc4be" providerId="ADAL" clId="{C9441783-8B16-4D85-A297-00C29259EE5D}" dt="2021-06-22T12:34:32.677" v="143" actId="1076"/>
          <ac:picMkLst>
            <pc:docMk/>
            <pc:sldMk cId="473959702" sldId="1101"/>
            <ac:picMk id="39" creationId="{0D712198-2A74-4DCD-ADA2-0F6DC0AFA1BE}"/>
          </ac:picMkLst>
        </pc:picChg>
        <pc:picChg chg="del">
          <ac:chgData name="Bruno Ribstein" userId="b81d010f-da2b-49a1-b06f-11093b5cc4be" providerId="ADAL" clId="{C9441783-8B16-4D85-A297-00C29259EE5D}" dt="2021-06-22T12:34:10.105" v="140" actId="478"/>
          <ac:picMkLst>
            <pc:docMk/>
            <pc:sldMk cId="473959702" sldId="1101"/>
            <ac:picMk id="63" creationId="{B1253800-375D-47B6-9947-116A799BFF96}"/>
          </ac:picMkLst>
        </pc:picChg>
        <pc:picChg chg="del">
          <ac:chgData name="Bruno Ribstein" userId="b81d010f-da2b-49a1-b06f-11093b5cc4be" providerId="ADAL" clId="{C9441783-8B16-4D85-A297-00C29259EE5D}" dt="2021-06-22T12:34:10.105" v="140" actId="478"/>
          <ac:picMkLst>
            <pc:docMk/>
            <pc:sldMk cId="473959702" sldId="1101"/>
            <ac:picMk id="64" creationId="{DE722D86-2F80-4479-A170-C228F04932C2}"/>
          </ac:picMkLst>
        </pc:picChg>
        <pc:picChg chg="del">
          <ac:chgData name="Bruno Ribstein" userId="b81d010f-da2b-49a1-b06f-11093b5cc4be" providerId="ADAL" clId="{C9441783-8B16-4D85-A297-00C29259EE5D}" dt="2021-06-22T12:34:10.105" v="140" actId="478"/>
          <ac:picMkLst>
            <pc:docMk/>
            <pc:sldMk cId="473959702" sldId="1101"/>
            <ac:picMk id="68" creationId="{079823B1-FBEB-4C6B-A7BB-37BE495E10F5}"/>
          </ac:picMkLst>
        </pc:picChg>
        <pc:picChg chg="add mod">
          <ac:chgData name="Bruno Ribstein" userId="b81d010f-da2b-49a1-b06f-11093b5cc4be" providerId="ADAL" clId="{C9441783-8B16-4D85-A297-00C29259EE5D}" dt="2021-06-22T12:34:32.677" v="143" actId="1076"/>
          <ac:picMkLst>
            <pc:docMk/>
            <pc:sldMk cId="473959702" sldId="1101"/>
            <ac:picMk id="75" creationId="{7EB3EC27-12C7-4548-B9DC-CBB2970DF513}"/>
          </ac:picMkLst>
        </pc:picChg>
      </pc:sldChg>
      <pc:sldChg chg="addSp delSp modSp add mod ord">
        <pc:chgData name="Bruno Ribstein" userId="b81d010f-da2b-49a1-b06f-11093b5cc4be" providerId="ADAL" clId="{C9441783-8B16-4D85-A297-00C29259EE5D}" dt="2021-06-23T10:19:41.873" v="5403" actId="404"/>
        <pc:sldMkLst>
          <pc:docMk/>
          <pc:sldMk cId="3609302685" sldId="1102"/>
        </pc:sldMkLst>
        <pc:spChg chg="add mod">
          <ac:chgData name="Bruno Ribstein" userId="b81d010f-da2b-49a1-b06f-11093b5cc4be" providerId="ADAL" clId="{C9441783-8B16-4D85-A297-00C29259EE5D}" dt="2021-06-23T10:19:41.873" v="5403" actId="404"/>
          <ac:spMkLst>
            <pc:docMk/>
            <pc:sldMk cId="3609302685" sldId="1102"/>
            <ac:spMk id="7" creationId="{050B948F-80CF-4978-9DAF-6DD5314B8D17}"/>
          </ac:spMkLst>
        </pc:spChg>
        <pc:spChg chg="del mod ord">
          <ac:chgData name="Bruno Ribstein" userId="b81d010f-da2b-49a1-b06f-11093b5cc4be" providerId="ADAL" clId="{C9441783-8B16-4D85-A297-00C29259EE5D}" dt="2021-06-22T12:47:55.268" v="312" actId="478"/>
          <ac:spMkLst>
            <pc:docMk/>
            <pc:sldMk cId="3609302685" sldId="1102"/>
            <ac:spMk id="8" creationId="{00000000-0000-0000-0000-000000000000}"/>
          </ac:spMkLst>
        </pc:spChg>
        <pc:spChg chg="mod ord">
          <ac:chgData name="Bruno Ribstein" userId="b81d010f-da2b-49a1-b06f-11093b5cc4be" providerId="ADAL" clId="{C9441783-8B16-4D85-A297-00C29259EE5D}" dt="2021-06-22T12:54:14.500" v="461" actId="14100"/>
          <ac:spMkLst>
            <pc:docMk/>
            <pc:sldMk cId="3609302685" sldId="1102"/>
            <ac:spMk id="9" creationId="{00000000-0000-0000-0000-000000000000}"/>
          </ac:spMkLst>
        </pc:spChg>
        <pc:spChg chg="add mod">
          <ac:chgData name="Bruno Ribstein" userId="b81d010f-da2b-49a1-b06f-11093b5cc4be" providerId="ADAL" clId="{C9441783-8B16-4D85-A297-00C29259EE5D}" dt="2021-06-22T13:13:55.315" v="474"/>
          <ac:spMkLst>
            <pc:docMk/>
            <pc:sldMk cId="3609302685" sldId="1102"/>
            <ac:spMk id="10" creationId="{0FD3EC2B-353B-4EC0-A349-87F6E8E45FAB}"/>
          </ac:spMkLst>
        </pc:spChg>
      </pc:sldChg>
      <pc:sldChg chg="addSp delSp modSp add mod ord">
        <pc:chgData name="Bruno Ribstein" userId="b81d010f-da2b-49a1-b06f-11093b5cc4be" providerId="ADAL" clId="{C9441783-8B16-4D85-A297-00C29259EE5D}" dt="2021-06-23T10:19:37.881" v="5402" actId="404"/>
        <pc:sldMkLst>
          <pc:docMk/>
          <pc:sldMk cId="114381745" sldId="1103"/>
        </pc:sldMkLst>
        <pc:spChg chg="add mod">
          <ac:chgData name="Bruno Ribstein" userId="b81d010f-da2b-49a1-b06f-11093b5cc4be" providerId="ADAL" clId="{C9441783-8B16-4D85-A297-00C29259EE5D}" dt="2021-06-22T15:29:14.864" v="1840" actId="20577"/>
          <ac:spMkLst>
            <pc:docMk/>
            <pc:sldMk cId="114381745" sldId="1103"/>
            <ac:spMk id="24" creationId="{146EE809-AA88-4A21-9BCA-3E88E4CCD017}"/>
          </ac:spMkLst>
        </pc:spChg>
        <pc:spChg chg="del">
          <ac:chgData name="Bruno Ribstein" userId="b81d010f-da2b-49a1-b06f-11093b5cc4be" providerId="ADAL" clId="{C9441783-8B16-4D85-A297-00C29259EE5D}" dt="2021-06-22T13:14:21.037" v="479" actId="478"/>
          <ac:spMkLst>
            <pc:docMk/>
            <pc:sldMk cId="114381745" sldId="1103"/>
            <ac:spMk id="40" creationId="{6A6BF9CE-B1FB-4C23-A80D-AD025CC94B0B}"/>
          </ac:spMkLst>
        </pc:spChg>
        <pc:spChg chg="del">
          <ac:chgData name="Bruno Ribstein" userId="b81d010f-da2b-49a1-b06f-11093b5cc4be" providerId="ADAL" clId="{C9441783-8B16-4D85-A297-00C29259EE5D}" dt="2021-06-22T13:14:21.037" v="479" actId="478"/>
          <ac:spMkLst>
            <pc:docMk/>
            <pc:sldMk cId="114381745" sldId="1103"/>
            <ac:spMk id="41" creationId="{729E01F3-7C78-42A2-9762-FDCB358B5619}"/>
          </ac:spMkLst>
        </pc:spChg>
        <pc:spChg chg="del">
          <ac:chgData name="Bruno Ribstein" userId="b81d010f-da2b-49a1-b06f-11093b5cc4be" providerId="ADAL" clId="{C9441783-8B16-4D85-A297-00C29259EE5D}" dt="2021-06-22T13:14:21.037" v="479" actId="478"/>
          <ac:spMkLst>
            <pc:docMk/>
            <pc:sldMk cId="114381745" sldId="1103"/>
            <ac:spMk id="42" creationId="{CFA32849-C755-4751-A545-D99EFFAC9716}"/>
          </ac:spMkLst>
        </pc:spChg>
        <pc:spChg chg="del">
          <ac:chgData name="Bruno Ribstein" userId="b81d010f-da2b-49a1-b06f-11093b5cc4be" providerId="ADAL" clId="{C9441783-8B16-4D85-A297-00C29259EE5D}" dt="2021-06-22T13:14:21.037" v="479" actId="478"/>
          <ac:spMkLst>
            <pc:docMk/>
            <pc:sldMk cId="114381745" sldId="1103"/>
            <ac:spMk id="43" creationId="{A1737543-4EEA-41CA-AD7C-37C54DE52E51}"/>
          </ac:spMkLst>
        </pc:spChg>
        <pc:spChg chg="del">
          <ac:chgData name="Bruno Ribstein" userId="b81d010f-da2b-49a1-b06f-11093b5cc4be" providerId="ADAL" clId="{C9441783-8B16-4D85-A297-00C29259EE5D}" dt="2021-06-22T13:14:21.037" v="479" actId="478"/>
          <ac:spMkLst>
            <pc:docMk/>
            <pc:sldMk cId="114381745" sldId="1103"/>
            <ac:spMk id="44" creationId="{8C4B51CC-33F7-4E72-A868-CC45934334FB}"/>
          </ac:spMkLst>
        </pc:spChg>
        <pc:spChg chg="del">
          <ac:chgData name="Bruno Ribstein" userId="b81d010f-da2b-49a1-b06f-11093b5cc4be" providerId="ADAL" clId="{C9441783-8B16-4D85-A297-00C29259EE5D}" dt="2021-06-22T13:14:21.037" v="479" actId="478"/>
          <ac:spMkLst>
            <pc:docMk/>
            <pc:sldMk cId="114381745" sldId="1103"/>
            <ac:spMk id="45" creationId="{59DEC000-FFED-4D60-817E-AF5D5C5543DF}"/>
          </ac:spMkLst>
        </pc:spChg>
        <pc:spChg chg="del">
          <ac:chgData name="Bruno Ribstein" userId="b81d010f-da2b-49a1-b06f-11093b5cc4be" providerId="ADAL" clId="{C9441783-8B16-4D85-A297-00C29259EE5D}" dt="2021-06-22T13:14:21.037" v="479" actId="478"/>
          <ac:spMkLst>
            <pc:docMk/>
            <pc:sldMk cId="114381745" sldId="1103"/>
            <ac:spMk id="70" creationId="{87CB69FC-46A4-4656-801C-0A0067E7A7AD}"/>
          </ac:spMkLst>
        </pc:spChg>
        <pc:spChg chg="del">
          <ac:chgData name="Bruno Ribstein" userId="b81d010f-da2b-49a1-b06f-11093b5cc4be" providerId="ADAL" clId="{C9441783-8B16-4D85-A297-00C29259EE5D}" dt="2021-06-22T13:14:21.037" v="479" actId="478"/>
          <ac:spMkLst>
            <pc:docMk/>
            <pc:sldMk cId="114381745" sldId="1103"/>
            <ac:spMk id="71" creationId="{32A938C4-DA02-4017-8278-193969411F46}"/>
          </ac:spMkLst>
        </pc:spChg>
        <pc:spChg chg="del">
          <ac:chgData name="Bruno Ribstein" userId="b81d010f-da2b-49a1-b06f-11093b5cc4be" providerId="ADAL" clId="{C9441783-8B16-4D85-A297-00C29259EE5D}" dt="2021-06-22T13:14:21.037" v="479" actId="478"/>
          <ac:spMkLst>
            <pc:docMk/>
            <pc:sldMk cId="114381745" sldId="1103"/>
            <ac:spMk id="76" creationId="{035F7202-BF27-4330-A000-22B54E6965B6}"/>
          </ac:spMkLst>
        </pc:spChg>
        <pc:spChg chg="del">
          <ac:chgData name="Bruno Ribstein" userId="b81d010f-da2b-49a1-b06f-11093b5cc4be" providerId="ADAL" clId="{C9441783-8B16-4D85-A297-00C29259EE5D}" dt="2021-06-22T13:14:21.037" v="479" actId="478"/>
          <ac:spMkLst>
            <pc:docMk/>
            <pc:sldMk cId="114381745" sldId="1103"/>
            <ac:spMk id="77" creationId="{0AEEC37F-1AE3-4B01-A602-1951FB37E9F0}"/>
          </ac:spMkLst>
        </pc:spChg>
        <pc:spChg chg="del">
          <ac:chgData name="Bruno Ribstein" userId="b81d010f-da2b-49a1-b06f-11093b5cc4be" providerId="ADAL" clId="{C9441783-8B16-4D85-A297-00C29259EE5D}" dt="2021-06-22T13:14:21.037" v="479" actId="478"/>
          <ac:spMkLst>
            <pc:docMk/>
            <pc:sldMk cId="114381745" sldId="1103"/>
            <ac:spMk id="78" creationId="{5A14A96C-1FCF-41DF-A326-4BF0B11DC5C2}"/>
          </ac:spMkLst>
        </pc:spChg>
        <pc:spChg chg="del">
          <ac:chgData name="Bruno Ribstein" userId="b81d010f-da2b-49a1-b06f-11093b5cc4be" providerId="ADAL" clId="{C9441783-8B16-4D85-A297-00C29259EE5D}" dt="2021-06-22T13:14:21.037" v="479" actId="478"/>
          <ac:spMkLst>
            <pc:docMk/>
            <pc:sldMk cId="114381745" sldId="1103"/>
            <ac:spMk id="79" creationId="{FE541817-1086-4323-8AD9-1D3C799C668D}"/>
          </ac:spMkLst>
        </pc:spChg>
        <pc:spChg chg="del">
          <ac:chgData name="Bruno Ribstein" userId="b81d010f-da2b-49a1-b06f-11093b5cc4be" providerId="ADAL" clId="{C9441783-8B16-4D85-A297-00C29259EE5D}" dt="2021-06-22T13:14:21.037" v="479" actId="478"/>
          <ac:spMkLst>
            <pc:docMk/>
            <pc:sldMk cId="114381745" sldId="1103"/>
            <ac:spMk id="80" creationId="{F4E6D1DE-AAF7-4126-831D-089F1FA3E25A}"/>
          </ac:spMkLst>
        </pc:spChg>
        <pc:spChg chg="del">
          <ac:chgData name="Bruno Ribstein" userId="b81d010f-da2b-49a1-b06f-11093b5cc4be" providerId="ADAL" clId="{C9441783-8B16-4D85-A297-00C29259EE5D}" dt="2021-06-22T13:14:21.037" v="479" actId="478"/>
          <ac:spMkLst>
            <pc:docMk/>
            <pc:sldMk cId="114381745" sldId="1103"/>
            <ac:spMk id="82" creationId="{331C60E8-A078-42C2-B26C-33E2C14BDAF3}"/>
          </ac:spMkLst>
        </pc:spChg>
        <pc:spChg chg="del">
          <ac:chgData name="Bruno Ribstein" userId="b81d010f-da2b-49a1-b06f-11093b5cc4be" providerId="ADAL" clId="{C9441783-8B16-4D85-A297-00C29259EE5D}" dt="2021-06-22T13:14:21.037" v="479" actId="478"/>
          <ac:spMkLst>
            <pc:docMk/>
            <pc:sldMk cId="114381745" sldId="1103"/>
            <ac:spMk id="83" creationId="{F80609A4-0DEB-4DB4-91FE-8E7FDDE49325}"/>
          </ac:spMkLst>
        </pc:spChg>
        <pc:spChg chg="mod">
          <ac:chgData name="Bruno Ribstein" userId="b81d010f-da2b-49a1-b06f-11093b5cc4be" providerId="ADAL" clId="{C9441783-8B16-4D85-A297-00C29259EE5D}" dt="2021-06-23T10:19:37.881" v="5402" actId="404"/>
          <ac:spMkLst>
            <pc:docMk/>
            <pc:sldMk cId="114381745" sldId="1103"/>
            <ac:spMk id="19459" creationId="{00000000-0000-0000-0000-000000000000}"/>
          </ac:spMkLst>
        </pc:spChg>
        <pc:picChg chg="del">
          <ac:chgData name="Bruno Ribstein" userId="b81d010f-da2b-49a1-b06f-11093b5cc4be" providerId="ADAL" clId="{C9441783-8B16-4D85-A297-00C29259EE5D}" dt="2021-06-22T13:14:23.097" v="480" actId="478"/>
          <ac:picMkLst>
            <pc:docMk/>
            <pc:sldMk cId="114381745" sldId="1103"/>
            <ac:picMk id="39" creationId="{0D712198-2A74-4DCD-ADA2-0F6DC0AFA1BE}"/>
          </ac:picMkLst>
        </pc:picChg>
        <pc:picChg chg="del">
          <ac:chgData name="Bruno Ribstein" userId="b81d010f-da2b-49a1-b06f-11093b5cc4be" providerId="ADAL" clId="{C9441783-8B16-4D85-A297-00C29259EE5D}" dt="2021-06-22T13:14:21.037" v="479" actId="478"/>
          <ac:picMkLst>
            <pc:docMk/>
            <pc:sldMk cId="114381745" sldId="1103"/>
            <ac:picMk id="75" creationId="{7EB3EC27-12C7-4548-B9DC-CBB2970DF513}"/>
          </ac:picMkLst>
        </pc:picChg>
      </pc:sldChg>
      <pc:sldChg chg="addSp delSp modSp add mod">
        <pc:chgData name="Bruno Ribstein" userId="b81d010f-da2b-49a1-b06f-11093b5cc4be" providerId="ADAL" clId="{C9441783-8B16-4D85-A297-00C29259EE5D}" dt="2021-06-23T10:20:03.582" v="5406" actId="255"/>
        <pc:sldMkLst>
          <pc:docMk/>
          <pc:sldMk cId="1450302793" sldId="1104"/>
        </pc:sldMkLst>
        <pc:spChg chg="add del mod">
          <ac:chgData name="Bruno Ribstein" userId="b81d010f-da2b-49a1-b06f-11093b5cc4be" providerId="ADAL" clId="{C9441783-8B16-4D85-A297-00C29259EE5D}" dt="2021-06-22T14:02:41.244" v="901" actId="478"/>
          <ac:spMkLst>
            <pc:docMk/>
            <pc:sldMk cId="1450302793" sldId="1104"/>
            <ac:spMk id="3" creationId="{0BAAB1A9-4D1D-4C6D-B010-568722B22B48}"/>
          </ac:spMkLst>
        </pc:spChg>
        <pc:spChg chg="add del mod">
          <ac:chgData name="Bruno Ribstein" userId="b81d010f-da2b-49a1-b06f-11093b5cc4be" providerId="ADAL" clId="{C9441783-8B16-4D85-A297-00C29259EE5D}" dt="2021-06-22T13:54:12.925" v="644"/>
          <ac:spMkLst>
            <pc:docMk/>
            <pc:sldMk cId="1450302793" sldId="1104"/>
            <ac:spMk id="8" creationId="{7E6C0629-DB03-42DA-92CB-92167990AD2C}"/>
          </ac:spMkLst>
        </pc:spChg>
        <pc:spChg chg="add mod">
          <ac:chgData name="Bruno Ribstein" userId="b81d010f-da2b-49a1-b06f-11093b5cc4be" providerId="ADAL" clId="{C9441783-8B16-4D85-A297-00C29259EE5D}" dt="2021-06-22T15:04:08.136" v="1396" actId="207"/>
          <ac:spMkLst>
            <pc:docMk/>
            <pc:sldMk cId="1450302793" sldId="1104"/>
            <ac:spMk id="9" creationId="{837DE8DA-3F1E-4C18-989F-7E026795C685}"/>
          </ac:spMkLst>
        </pc:spChg>
        <pc:spChg chg="add mod">
          <ac:chgData name="Bruno Ribstein" userId="b81d010f-da2b-49a1-b06f-11093b5cc4be" providerId="ADAL" clId="{C9441783-8B16-4D85-A297-00C29259EE5D}" dt="2021-06-22T14:12:15.289" v="998" actId="1076"/>
          <ac:spMkLst>
            <pc:docMk/>
            <pc:sldMk cId="1450302793" sldId="1104"/>
            <ac:spMk id="12" creationId="{9100C067-ED1C-4284-A5CF-0F2B672F3579}"/>
          </ac:spMkLst>
        </pc:spChg>
        <pc:spChg chg="add del mod">
          <ac:chgData name="Bruno Ribstein" userId="b81d010f-da2b-49a1-b06f-11093b5cc4be" providerId="ADAL" clId="{C9441783-8B16-4D85-A297-00C29259EE5D}" dt="2021-06-22T14:11:53.047" v="996"/>
          <ac:spMkLst>
            <pc:docMk/>
            <pc:sldMk cId="1450302793" sldId="1104"/>
            <ac:spMk id="17" creationId="{7F425856-3C2D-4ECA-B6A9-AE83801CB60C}"/>
          </ac:spMkLst>
        </pc:spChg>
        <pc:spChg chg="add mod">
          <ac:chgData name="Bruno Ribstein" userId="b81d010f-da2b-49a1-b06f-11093b5cc4be" providerId="ADAL" clId="{C9441783-8B16-4D85-A297-00C29259EE5D}" dt="2021-06-22T14:13:59.920" v="1003" actId="1076"/>
          <ac:spMkLst>
            <pc:docMk/>
            <pc:sldMk cId="1450302793" sldId="1104"/>
            <ac:spMk id="18" creationId="{94723FED-6371-4CB4-BCF4-DBAD409C3644}"/>
          </ac:spMkLst>
        </pc:spChg>
        <pc:spChg chg="add mod">
          <ac:chgData name="Bruno Ribstein" userId="b81d010f-da2b-49a1-b06f-11093b5cc4be" providerId="ADAL" clId="{C9441783-8B16-4D85-A297-00C29259EE5D}" dt="2021-06-22T14:14:35.688" v="1008" actId="1076"/>
          <ac:spMkLst>
            <pc:docMk/>
            <pc:sldMk cId="1450302793" sldId="1104"/>
            <ac:spMk id="19" creationId="{A49C7130-F33F-49FE-8018-A404456C929E}"/>
          </ac:spMkLst>
        </pc:spChg>
        <pc:spChg chg="add del mod">
          <ac:chgData name="Bruno Ribstein" userId="b81d010f-da2b-49a1-b06f-11093b5cc4be" providerId="ADAL" clId="{C9441783-8B16-4D85-A297-00C29259EE5D}" dt="2021-06-22T14:14:41.845" v="1010"/>
          <ac:spMkLst>
            <pc:docMk/>
            <pc:sldMk cId="1450302793" sldId="1104"/>
            <ac:spMk id="20" creationId="{98E1FC24-C143-4223-B47D-25221E6DD234}"/>
          </ac:spMkLst>
        </pc:spChg>
        <pc:spChg chg="del mod">
          <ac:chgData name="Bruno Ribstein" userId="b81d010f-da2b-49a1-b06f-11093b5cc4be" providerId="ADAL" clId="{C9441783-8B16-4D85-A297-00C29259EE5D}" dt="2021-06-22T14:02:38.057" v="900" actId="478"/>
          <ac:spMkLst>
            <pc:docMk/>
            <pc:sldMk cId="1450302793" sldId="1104"/>
            <ac:spMk id="24" creationId="{146EE809-AA88-4A21-9BCA-3E88E4CCD017}"/>
          </ac:spMkLst>
        </pc:spChg>
        <pc:spChg chg="mod">
          <ac:chgData name="Bruno Ribstein" userId="b81d010f-da2b-49a1-b06f-11093b5cc4be" providerId="ADAL" clId="{C9441783-8B16-4D85-A297-00C29259EE5D}" dt="2021-06-23T10:20:03.582" v="5406" actId="255"/>
          <ac:spMkLst>
            <pc:docMk/>
            <pc:sldMk cId="1450302793" sldId="1104"/>
            <ac:spMk id="19459" creationId="{00000000-0000-0000-0000-000000000000}"/>
          </ac:spMkLst>
        </pc:spChg>
        <pc:picChg chg="add del mod">
          <ac:chgData name="Bruno Ribstein" userId="b81d010f-da2b-49a1-b06f-11093b5cc4be" providerId="ADAL" clId="{C9441783-8B16-4D85-A297-00C29259EE5D}" dt="2021-06-22T14:11:53.047" v="996"/>
          <ac:picMkLst>
            <pc:docMk/>
            <pc:sldMk cId="1450302793" sldId="1104"/>
            <ac:picMk id="14" creationId="{6DDE743F-55B4-4BEC-A2E5-FE6889C2159E}"/>
          </ac:picMkLst>
        </pc:picChg>
        <pc:picChg chg="add del mod">
          <ac:chgData name="Bruno Ribstein" userId="b81d010f-da2b-49a1-b06f-11093b5cc4be" providerId="ADAL" clId="{C9441783-8B16-4D85-A297-00C29259EE5D}" dt="2021-06-22T14:11:53.047" v="996"/>
          <ac:picMkLst>
            <pc:docMk/>
            <pc:sldMk cId="1450302793" sldId="1104"/>
            <ac:picMk id="15" creationId="{67CB974D-FBCD-4CA8-9742-6502E6BC94EF}"/>
          </ac:picMkLst>
        </pc:picChg>
        <pc:cxnChg chg="add del mod">
          <ac:chgData name="Bruno Ribstein" userId="b81d010f-da2b-49a1-b06f-11093b5cc4be" providerId="ADAL" clId="{C9441783-8B16-4D85-A297-00C29259EE5D}" dt="2021-06-22T14:11:55.497" v="997" actId="478"/>
          <ac:cxnSpMkLst>
            <pc:docMk/>
            <pc:sldMk cId="1450302793" sldId="1104"/>
            <ac:cxnSpMk id="13" creationId="{463B00CD-4994-4074-BE56-BC8BB05A815B}"/>
          </ac:cxnSpMkLst>
        </pc:cxnChg>
        <pc:cxnChg chg="add del mod">
          <ac:chgData name="Bruno Ribstein" userId="b81d010f-da2b-49a1-b06f-11093b5cc4be" providerId="ADAL" clId="{C9441783-8B16-4D85-A297-00C29259EE5D}" dt="2021-06-22T14:11:53.047" v="996"/>
          <ac:cxnSpMkLst>
            <pc:docMk/>
            <pc:sldMk cId="1450302793" sldId="1104"/>
            <ac:cxnSpMk id="16" creationId="{EBA38D4F-4529-4B52-ADDE-6FCB5CD09903}"/>
          </ac:cxnSpMkLst>
        </pc:cxnChg>
      </pc:sldChg>
      <pc:sldChg chg="modSp add mod ord">
        <pc:chgData name="Bruno Ribstein" userId="b81d010f-da2b-49a1-b06f-11093b5cc4be" providerId="ADAL" clId="{C9441783-8B16-4D85-A297-00C29259EE5D}" dt="2021-06-23T10:19:32.879" v="5401" actId="255"/>
        <pc:sldMkLst>
          <pc:docMk/>
          <pc:sldMk cId="1591608021" sldId="1105"/>
        </pc:sldMkLst>
        <pc:spChg chg="mod">
          <ac:chgData name="Bruno Ribstein" userId="b81d010f-da2b-49a1-b06f-11093b5cc4be" providerId="ADAL" clId="{C9441783-8B16-4D85-A297-00C29259EE5D}" dt="2021-06-22T13:57:04.323" v="675"/>
          <ac:spMkLst>
            <pc:docMk/>
            <pc:sldMk cId="1591608021" sldId="1105"/>
            <ac:spMk id="24" creationId="{146EE809-AA88-4A21-9BCA-3E88E4CCD017}"/>
          </ac:spMkLst>
        </pc:spChg>
        <pc:spChg chg="mod">
          <ac:chgData name="Bruno Ribstein" userId="b81d010f-da2b-49a1-b06f-11093b5cc4be" providerId="ADAL" clId="{C9441783-8B16-4D85-A297-00C29259EE5D}" dt="2021-06-23T10:19:32.879" v="5401" actId="255"/>
          <ac:spMkLst>
            <pc:docMk/>
            <pc:sldMk cId="1591608021" sldId="1105"/>
            <ac:spMk id="19459" creationId="{00000000-0000-0000-0000-000000000000}"/>
          </ac:spMkLst>
        </pc:spChg>
      </pc:sldChg>
      <pc:sldChg chg="addSp delSp modSp add mod">
        <pc:chgData name="Bruno Ribstein" userId="b81d010f-da2b-49a1-b06f-11093b5cc4be" providerId="ADAL" clId="{C9441783-8B16-4D85-A297-00C29259EE5D}" dt="2021-06-23T10:20:11.095" v="5407" actId="255"/>
        <pc:sldMkLst>
          <pc:docMk/>
          <pc:sldMk cId="910131127" sldId="1106"/>
        </pc:sldMkLst>
        <pc:spChg chg="add del mod">
          <ac:chgData name="Bruno Ribstein" userId="b81d010f-da2b-49a1-b06f-11093b5cc4be" providerId="ADAL" clId="{C9441783-8B16-4D85-A297-00C29259EE5D}" dt="2021-06-22T14:22:33.540" v="1144" actId="403"/>
          <ac:spMkLst>
            <pc:docMk/>
            <pc:sldMk cId="910131127" sldId="1106"/>
            <ac:spMk id="9" creationId="{837DE8DA-3F1E-4C18-989F-7E026795C685}"/>
          </ac:spMkLst>
        </pc:spChg>
        <pc:spChg chg="del mod">
          <ac:chgData name="Bruno Ribstein" userId="b81d010f-da2b-49a1-b06f-11093b5cc4be" providerId="ADAL" clId="{C9441783-8B16-4D85-A297-00C29259EE5D}" dt="2021-06-22T14:22:08.542" v="1138" actId="478"/>
          <ac:spMkLst>
            <pc:docMk/>
            <pc:sldMk cId="910131127" sldId="1106"/>
            <ac:spMk id="12" creationId="{9100C067-ED1C-4284-A5CF-0F2B672F3579}"/>
          </ac:spMkLst>
        </pc:spChg>
        <pc:spChg chg="del">
          <ac:chgData name="Bruno Ribstein" userId="b81d010f-da2b-49a1-b06f-11093b5cc4be" providerId="ADAL" clId="{C9441783-8B16-4D85-A297-00C29259EE5D}" dt="2021-06-22T14:15:51.916" v="1032" actId="478"/>
          <ac:spMkLst>
            <pc:docMk/>
            <pc:sldMk cId="910131127" sldId="1106"/>
            <ac:spMk id="18" creationId="{94723FED-6371-4CB4-BCF4-DBAD409C3644}"/>
          </ac:spMkLst>
        </pc:spChg>
        <pc:spChg chg="del">
          <ac:chgData name="Bruno Ribstein" userId="b81d010f-da2b-49a1-b06f-11093b5cc4be" providerId="ADAL" clId="{C9441783-8B16-4D85-A297-00C29259EE5D}" dt="2021-06-22T14:15:45.540" v="1029" actId="478"/>
          <ac:spMkLst>
            <pc:docMk/>
            <pc:sldMk cId="910131127" sldId="1106"/>
            <ac:spMk id="19" creationId="{A49C7130-F33F-49FE-8018-A404456C929E}"/>
          </ac:spMkLst>
        </pc:spChg>
        <pc:spChg chg="mod">
          <ac:chgData name="Bruno Ribstein" userId="b81d010f-da2b-49a1-b06f-11093b5cc4be" providerId="ADAL" clId="{C9441783-8B16-4D85-A297-00C29259EE5D}" dt="2021-06-23T10:20:11.095" v="5407" actId="255"/>
          <ac:spMkLst>
            <pc:docMk/>
            <pc:sldMk cId="910131127" sldId="1106"/>
            <ac:spMk id="19459" creationId="{00000000-0000-0000-0000-000000000000}"/>
          </ac:spMkLst>
        </pc:spChg>
        <pc:picChg chg="add mod">
          <ac:chgData name="Bruno Ribstein" userId="b81d010f-da2b-49a1-b06f-11093b5cc4be" providerId="ADAL" clId="{C9441783-8B16-4D85-A297-00C29259EE5D}" dt="2021-06-22T14:21:43.289" v="1132" actId="1076"/>
          <ac:picMkLst>
            <pc:docMk/>
            <pc:sldMk cId="910131127" sldId="1106"/>
            <ac:picMk id="11" creationId="{DA2CA0C7-4B98-4297-8D3C-380B9A57312D}"/>
          </ac:picMkLst>
        </pc:picChg>
      </pc:sldChg>
      <pc:sldChg chg="addSp delSp modSp add mod">
        <pc:chgData name="Bruno Ribstein" userId="b81d010f-da2b-49a1-b06f-11093b5cc4be" providerId="ADAL" clId="{C9441783-8B16-4D85-A297-00C29259EE5D}" dt="2021-06-23T10:20:18.666" v="5408" actId="255"/>
        <pc:sldMkLst>
          <pc:docMk/>
          <pc:sldMk cId="1216835679" sldId="1107"/>
        </pc:sldMkLst>
        <pc:spChg chg="del mod">
          <ac:chgData name="Bruno Ribstein" userId="b81d010f-da2b-49a1-b06f-11093b5cc4be" providerId="ADAL" clId="{C9441783-8B16-4D85-A297-00C29259EE5D}" dt="2021-06-22T14:24:11.310" v="1155" actId="478"/>
          <ac:spMkLst>
            <pc:docMk/>
            <pc:sldMk cId="1216835679" sldId="1107"/>
            <ac:spMk id="9" creationId="{837DE8DA-3F1E-4C18-989F-7E026795C685}"/>
          </ac:spMkLst>
        </pc:spChg>
        <pc:spChg chg="add mod">
          <ac:chgData name="Bruno Ribstein" userId="b81d010f-da2b-49a1-b06f-11093b5cc4be" providerId="ADAL" clId="{C9441783-8B16-4D85-A297-00C29259EE5D}" dt="2021-06-22T14:23:56.265" v="1153" actId="1076"/>
          <ac:spMkLst>
            <pc:docMk/>
            <pc:sldMk cId="1216835679" sldId="1107"/>
            <ac:spMk id="13" creationId="{3A39A67C-D42A-4C3C-8774-810C10C74759}"/>
          </ac:spMkLst>
        </pc:spChg>
        <pc:spChg chg="mod">
          <ac:chgData name="Bruno Ribstein" userId="b81d010f-da2b-49a1-b06f-11093b5cc4be" providerId="ADAL" clId="{C9441783-8B16-4D85-A297-00C29259EE5D}" dt="2021-06-23T10:20:18.666" v="5408" actId="255"/>
          <ac:spMkLst>
            <pc:docMk/>
            <pc:sldMk cId="1216835679" sldId="1107"/>
            <ac:spMk id="19459" creationId="{00000000-0000-0000-0000-000000000000}"/>
          </ac:spMkLst>
        </pc:spChg>
        <pc:picChg chg="add mod">
          <ac:chgData name="Bruno Ribstein" userId="b81d010f-da2b-49a1-b06f-11093b5cc4be" providerId="ADAL" clId="{C9441783-8B16-4D85-A297-00C29259EE5D}" dt="2021-06-22T14:23:45.146" v="1152" actId="1076"/>
          <ac:picMkLst>
            <pc:docMk/>
            <pc:sldMk cId="1216835679" sldId="1107"/>
            <ac:picMk id="10" creationId="{B1F53D28-9CAC-4B98-A393-D03D02D99A08}"/>
          </ac:picMkLst>
        </pc:picChg>
        <pc:picChg chg="del">
          <ac:chgData name="Bruno Ribstein" userId="b81d010f-da2b-49a1-b06f-11093b5cc4be" providerId="ADAL" clId="{C9441783-8B16-4D85-A297-00C29259EE5D}" dt="2021-06-22T14:23:11.020" v="1146" actId="478"/>
          <ac:picMkLst>
            <pc:docMk/>
            <pc:sldMk cId="1216835679" sldId="1107"/>
            <ac:picMk id="11" creationId="{DA2CA0C7-4B98-4297-8D3C-380B9A57312D}"/>
          </ac:picMkLst>
        </pc:picChg>
        <pc:picChg chg="add mod">
          <ac:chgData name="Bruno Ribstein" userId="b81d010f-da2b-49a1-b06f-11093b5cc4be" providerId="ADAL" clId="{C9441783-8B16-4D85-A297-00C29259EE5D}" dt="2021-06-22T14:24:00.065" v="1154" actId="1076"/>
          <ac:picMkLst>
            <pc:docMk/>
            <pc:sldMk cId="1216835679" sldId="1107"/>
            <ac:picMk id="12" creationId="{41ADED34-124D-4623-BDE8-2A13B4A5ADE7}"/>
          </ac:picMkLst>
        </pc:picChg>
      </pc:sldChg>
      <pc:sldChg chg="addSp delSp modSp add mod">
        <pc:chgData name="Bruno Ribstein" userId="b81d010f-da2b-49a1-b06f-11093b5cc4be" providerId="ADAL" clId="{C9441783-8B16-4D85-A297-00C29259EE5D}" dt="2021-06-23T10:20:24.633" v="5409" actId="255"/>
        <pc:sldMkLst>
          <pc:docMk/>
          <pc:sldMk cId="1683755848" sldId="1108"/>
        </pc:sldMkLst>
        <pc:spChg chg="mod">
          <ac:chgData name="Bruno Ribstein" userId="b81d010f-da2b-49a1-b06f-11093b5cc4be" providerId="ADAL" clId="{C9441783-8B16-4D85-A297-00C29259EE5D}" dt="2021-06-22T14:51:49.675" v="1211" actId="1076"/>
          <ac:spMkLst>
            <pc:docMk/>
            <pc:sldMk cId="1683755848" sldId="1108"/>
            <ac:spMk id="13" creationId="{3A39A67C-D42A-4C3C-8774-810C10C74759}"/>
          </ac:spMkLst>
        </pc:spChg>
        <pc:spChg chg="add mod">
          <ac:chgData name="Bruno Ribstein" userId="b81d010f-da2b-49a1-b06f-11093b5cc4be" providerId="ADAL" clId="{C9441783-8B16-4D85-A297-00C29259EE5D}" dt="2021-06-22T14:50:27.251" v="1175" actId="14100"/>
          <ac:spMkLst>
            <pc:docMk/>
            <pc:sldMk cId="1683755848" sldId="1108"/>
            <ac:spMk id="15" creationId="{5DE83FA7-30FA-42DF-9B29-7B5B98F4C5C5}"/>
          </ac:spMkLst>
        </pc:spChg>
        <pc:spChg chg="mod">
          <ac:chgData name="Bruno Ribstein" userId="b81d010f-da2b-49a1-b06f-11093b5cc4be" providerId="ADAL" clId="{C9441783-8B16-4D85-A297-00C29259EE5D}" dt="2021-06-23T10:20:24.633" v="5409" actId="255"/>
          <ac:spMkLst>
            <pc:docMk/>
            <pc:sldMk cId="1683755848" sldId="1108"/>
            <ac:spMk id="19459" creationId="{00000000-0000-0000-0000-000000000000}"/>
          </ac:spMkLst>
        </pc:spChg>
        <pc:picChg chg="del">
          <ac:chgData name="Bruno Ribstein" userId="b81d010f-da2b-49a1-b06f-11093b5cc4be" providerId="ADAL" clId="{C9441783-8B16-4D85-A297-00C29259EE5D}" dt="2021-06-22T14:24:30.813" v="1157" actId="478"/>
          <ac:picMkLst>
            <pc:docMk/>
            <pc:sldMk cId="1683755848" sldId="1108"/>
            <ac:picMk id="10" creationId="{B1F53D28-9CAC-4B98-A393-D03D02D99A08}"/>
          </ac:picMkLst>
        </pc:picChg>
        <pc:picChg chg="add mod">
          <ac:chgData name="Bruno Ribstein" userId="b81d010f-da2b-49a1-b06f-11093b5cc4be" providerId="ADAL" clId="{C9441783-8B16-4D85-A297-00C29259EE5D}" dt="2021-06-22T14:50:42.531" v="1176" actId="1076"/>
          <ac:picMkLst>
            <pc:docMk/>
            <pc:sldMk cId="1683755848" sldId="1108"/>
            <ac:picMk id="11" creationId="{3D7E11DE-19CF-47EC-830F-54F0DF9547B6}"/>
          </ac:picMkLst>
        </pc:picChg>
        <pc:picChg chg="del">
          <ac:chgData name="Bruno Ribstein" userId="b81d010f-da2b-49a1-b06f-11093b5cc4be" providerId="ADAL" clId="{C9441783-8B16-4D85-A297-00C29259EE5D}" dt="2021-06-22T14:24:33.002" v="1158" actId="478"/>
          <ac:picMkLst>
            <pc:docMk/>
            <pc:sldMk cId="1683755848" sldId="1108"/>
            <ac:picMk id="12" creationId="{41ADED34-124D-4623-BDE8-2A13B4A5ADE7}"/>
          </ac:picMkLst>
        </pc:picChg>
        <pc:picChg chg="add mod">
          <ac:chgData name="Bruno Ribstein" userId="b81d010f-da2b-49a1-b06f-11093b5cc4be" providerId="ADAL" clId="{C9441783-8B16-4D85-A297-00C29259EE5D}" dt="2021-06-22T14:50:42.531" v="1176" actId="1076"/>
          <ac:picMkLst>
            <pc:docMk/>
            <pc:sldMk cId="1683755848" sldId="1108"/>
            <ac:picMk id="14" creationId="{63B9977B-1A8B-42D9-9489-AF2C90D7B526}"/>
          </ac:picMkLst>
        </pc:picChg>
      </pc:sldChg>
      <pc:sldChg chg="modSp add mod ord">
        <pc:chgData name="Bruno Ribstein" userId="b81d010f-da2b-49a1-b06f-11093b5cc4be" providerId="ADAL" clId="{C9441783-8B16-4D85-A297-00C29259EE5D}" dt="2021-06-23T10:20:30.222" v="5410" actId="255"/>
        <pc:sldMkLst>
          <pc:docMk/>
          <pc:sldMk cId="3183408368" sldId="1109"/>
        </pc:sldMkLst>
        <pc:spChg chg="mod">
          <ac:chgData name="Bruno Ribstein" userId="b81d010f-da2b-49a1-b06f-11093b5cc4be" providerId="ADAL" clId="{C9441783-8B16-4D85-A297-00C29259EE5D}" dt="2021-06-22T15:04:20.019" v="1398" actId="14100"/>
          <ac:spMkLst>
            <pc:docMk/>
            <pc:sldMk cId="3183408368" sldId="1109"/>
            <ac:spMk id="9" creationId="{837DE8DA-3F1E-4C18-989F-7E026795C685}"/>
          </ac:spMkLst>
        </pc:spChg>
        <pc:spChg chg="mod">
          <ac:chgData name="Bruno Ribstein" userId="b81d010f-da2b-49a1-b06f-11093b5cc4be" providerId="ADAL" clId="{C9441783-8B16-4D85-A297-00C29259EE5D}" dt="2021-06-23T10:20:30.222" v="5410" actId="255"/>
          <ac:spMkLst>
            <pc:docMk/>
            <pc:sldMk cId="3183408368" sldId="1109"/>
            <ac:spMk id="19459" creationId="{00000000-0000-0000-0000-000000000000}"/>
          </ac:spMkLst>
        </pc:spChg>
      </pc:sldChg>
      <pc:sldChg chg="addSp delSp modSp add mod ord">
        <pc:chgData name="Bruno Ribstein" userId="b81d010f-da2b-49a1-b06f-11093b5cc4be" providerId="ADAL" clId="{C9441783-8B16-4D85-A297-00C29259EE5D}" dt="2021-06-23T10:20:42.953" v="5411" actId="255"/>
        <pc:sldMkLst>
          <pc:docMk/>
          <pc:sldMk cId="1718681951" sldId="1110"/>
        </pc:sldMkLst>
        <pc:spChg chg="mod">
          <ac:chgData name="Bruno Ribstein" userId="b81d010f-da2b-49a1-b06f-11093b5cc4be" providerId="ADAL" clId="{C9441783-8B16-4D85-A297-00C29259EE5D}" dt="2021-06-22T15:09:29.883" v="1444" actId="1076"/>
          <ac:spMkLst>
            <pc:docMk/>
            <pc:sldMk cId="1718681951" sldId="1110"/>
            <ac:spMk id="15" creationId="{5DE83FA7-30FA-42DF-9B29-7B5B98F4C5C5}"/>
          </ac:spMkLst>
        </pc:spChg>
        <pc:spChg chg="mod">
          <ac:chgData name="Bruno Ribstein" userId="b81d010f-da2b-49a1-b06f-11093b5cc4be" providerId="ADAL" clId="{C9441783-8B16-4D85-A297-00C29259EE5D}" dt="2021-06-23T10:20:42.953" v="5411" actId="255"/>
          <ac:spMkLst>
            <pc:docMk/>
            <pc:sldMk cId="1718681951" sldId="1110"/>
            <ac:spMk id="19459" creationId="{00000000-0000-0000-0000-000000000000}"/>
          </ac:spMkLst>
        </pc:spChg>
        <pc:graphicFrameChg chg="add mod">
          <ac:chgData name="Bruno Ribstein" userId="b81d010f-da2b-49a1-b06f-11093b5cc4be" providerId="ADAL" clId="{C9441783-8B16-4D85-A297-00C29259EE5D}" dt="2021-06-22T15:08:13.056" v="1403" actId="1076"/>
          <ac:graphicFrameMkLst>
            <pc:docMk/>
            <pc:sldMk cId="1718681951" sldId="1110"/>
            <ac:graphicFrameMk id="12" creationId="{DFE9C6FA-B708-484E-AD06-6B50D9F73E6A}"/>
          </ac:graphicFrameMkLst>
        </pc:graphicFrameChg>
        <pc:graphicFrameChg chg="add mod">
          <ac:chgData name="Bruno Ribstein" userId="b81d010f-da2b-49a1-b06f-11093b5cc4be" providerId="ADAL" clId="{C9441783-8B16-4D85-A297-00C29259EE5D}" dt="2021-06-22T15:08:39.653" v="1408" actId="1076"/>
          <ac:graphicFrameMkLst>
            <pc:docMk/>
            <pc:sldMk cId="1718681951" sldId="1110"/>
            <ac:graphicFrameMk id="16" creationId="{4126AF29-9DA6-4473-9A1F-E54330FB4EFB}"/>
          </ac:graphicFrameMkLst>
        </pc:graphicFrameChg>
        <pc:picChg chg="del">
          <ac:chgData name="Bruno Ribstein" userId="b81d010f-da2b-49a1-b06f-11093b5cc4be" providerId="ADAL" clId="{C9441783-8B16-4D85-A297-00C29259EE5D}" dt="2021-06-22T15:08:05.774" v="1401" actId="478"/>
          <ac:picMkLst>
            <pc:docMk/>
            <pc:sldMk cId="1718681951" sldId="1110"/>
            <ac:picMk id="11" creationId="{3D7E11DE-19CF-47EC-830F-54F0DF9547B6}"/>
          </ac:picMkLst>
        </pc:picChg>
        <pc:picChg chg="del">
          <ac:chgData name="Bruno Ribstein" userId="b81d010f-da2b-49a1-b06f-11093b5cc4be" providerId="ADAL" clId="{C9441783-8B16-4D85-A297-00C29259EE5D}" dt="2021-06-22T15:08:03.903" v="1400" actId="478"/>
          <ac:picMkLst>
            <pc:docMk/>
            <pc:sldMk cId="1718681951" sldId="1110"/>
            <ac:picMk id="14" creationId="{63B9977B-1A8B-42D9-9489-AF2C90D7B526}"/>
          </ac:picMkLst>
        </pc:picChg>
      </pc:sldChg>
      <pc:sldChg chg="addSp delSp modSp add mod">
        <pc:chgData name="Bruno Ribstein" userId="b81d010f-da2b-49a1-b06f-11093b5cc4be" providerId="ADAL" clId="{C9441783-8B16-4D85-A297-00C29259EE5D}" dt="2021-06-23T10:20:49.971" v="5412" actId="255"/>
        <pc:sldMkLst>
          <pc:docMk/>
          <pc:sldMk cId="4072958747" sldId="1111"/>
        </pc:sldMkLst>
        <pc:spChg chg="del mod">
          <ac:chgData name="Bruno Ribstein" userId="b81d010f-da2b-49a1-b06f-11093b5cc4be" providerId="ADAL" clId="{C9441783-8B16-4D85-A297-00C29259EE5D}" dt="2021-06-22T15:10:58.484" v="1453" actId="478"/>
          <ac:spMkLst>
            <pc:docMk/>
            <pc:sldMk cId="4072958747" sldId="1111"/>
            <ac:spMk id="13" creationId="{3A39A67C-D42A-4C3C-8774-810C10C74759}"/>
          </ac:spMkLst>
        </pc:spChg>
        <pc:spChg chg="del">
          <ac:chgData name="Bruno Ribstein" userId="b81d010f-da2b-49a1-b06f-11093b5cc4be" providerId="ADAL" clId="{C9441783-8B16-4D85-A297-00C29259EE5D}" dt="2021-06-22T15:10:39.365" v="1450" actId="478"/>
          <ac:spMkLst>
            <pc:docMk/>
            <pc:sldMk cId="4072958747" sldId="1111"/>
            <ac:spMk id="15" creationId="{5DE83FA7-30FA-42DF-9B29-7B5B98F4C5C5}"/>
          </ac:spMkLst>
        </pc:spChg>
        <pc:spChg chg="add mod">
          <ac:chgData name="Bruno Ribstein" userId="b81d010f-da2b-49a1-b06f-11093b5cc4be" providerId="ADAL" clId="{C9441783-8B16-4D85-A297-00C29259EE5D}" dt="2021-06-22T15:25:28.085" v="1786" actId="6549"/>
          <ac:spMkLst>
            <pc:docMk/>
            <pc:sldMk cId="4072958747" sldId="1111"/>
            <ac:spMk id="17" creationId="{B3C715AE-79C4-46FA-86D1-16C625968218}"/>
          </ac:spMkLst>
        </pc:spChg>
        <pc:spChg chg="add mod">
          <ac:chgData name="Bruno Ribstein" userId="b81d010f-da2b-49a1-b06f-11093b5cc4be" providerId="ADAL" clId="{C9441783-8B16-4D85-A297-00C29259EE5D}" dt="2021-06-22T15:10:49.596" v="1452"/>
          <ac:spMkLst>
            <pc:docMk/>
            <pc:sldMk cId="4072958747" sldId="1111"/>
            <ac:spMk id="19" creationId="{C8049738-F18A-4042-88C9-0C6789225B42}"/>
          </ac:spMkLst>
        </pc:spChg>
        <pc:spChg chg="add mod">
          <ac:chgData name="Bruno Ribstein" userId="b81d010f-da2b-49a1-b06f-11093b5cc4be" providerId="ADAL" clId="{C9441783-8B16-4D85-A297-00C29259EE5D}" dt="2021-06-22T15:10:49.596" v="1452"/>
          <ac:spMkLst>
            <pc:docMk/>
            <pc:sldMk cId="4072958747" sldId="1111"/>
            <ac:spMk id="20" creationId="{F95EAF8B-A2EB-4DA6-BDD7-B9CF571F9470}"/>
          </ac:spMkLst>
        </pc:spChg>
        <pc:spChg chg="add mod">
          <ac:chgData name="Bruno Ribstein" userId="b81d010f-da2b-49a1-b06f-11093b5cc4be" providerId="ADAL" clId="{C9441783-8B16-4D85-A297-00C29259EE5D}" dt="2021-06-22T15:10:49.596" v="1452"/>
          <ac:spMkLst>
            <pc:docMk/>
            <pc:sldMk cId="4072958747" sldId="1111"/>
            <ac:spMk id="21" creationId="{B23461E4-2C8A-4537-B0CE-30D5F3343782}"/>
          </ac:spMkLst>
        </pc:spChg>
        <pc:spChg chg="add mod">
          <ac:chgData name="Bruno Ribstein" userId="b81d010f-da2b-49a1-b06f-11093b5cc4be" providerId="ADAL" clId="{C9441783-8B16-4D85-A297-00C29259EE5D}" dt="2021-06-22T15:10:49.596" v="1452"/>
          <ac:spMkLst>
            <pc:docMk/>
            <pc:sldMk cId="4072958747" sldId="1111"/>
            <ac:spMk id="22" creationId="{4B8568FF-4CF7-47D2-A72C-9B83B2569D55}"/>
          </ac:spMkLst>
        </pc:spChg>
        <pc:spChg chg="add mod">
          <ac:chgData name="Bruno Ribstein" userId="b81d010f-da2b-49a1-b06f-11093b5cc4be" providerId="ADAL" clId="{C9441783-8B16-4D85-A297-00C29259EE5D}" dt="2021-06-22T15:10:49.596" v="1452"/>
          <ac:spMkLst>
            <pc:docMk/>
            <pc:sldMk cId="4072958747" sldId="1111"/>
            <ac:spMk id="23" creationId="{362638EC-110F-4727-8E6E-671FC0C850F2}"/>
          </ac:spMkLst>
        </pc:spChg>
        <pc:spChg chg="add mod">
          <ac:chgData name="Bruno Ribstein" userId="b81d010f-da2b-49a1-b06f-11093b5cc4be" providerId="ADAL" clId="{C9441783-8B16-4D85-A297-00C29259EE5D}" dt="2021-06-22T15:10:49.596" v="1452"/>
          <ac:spMkLst>
            <pc:docMk/>
            <pc:sldMk cId="4072958747" sldId="1111"/>
            <ac:spMk id="24" creationId="{35D2AB33-A4AA-4DE1-8163-839A537A5F0F}"/>
          </ac:spMkLst>
        </pc:spChg>
        <pc:spChg chg="mod">
          <ac:chgData name="Bruno Ribstein" userId="b81d010f-da2b-49a1-b06f-11093b5cc4be" providerId="ADAL" clId="{C9441783-8B16-4D85-A297-00C29259EE5D}" dt="2021-06-23T10:20:49.971" v="5412" actId="255"/>
          <ac:spMkLst>
            <pc:docMk/>
            <pc:sldMk cId="4072958747" sldId="1111"/>
            <ac:spMk id="19459" creationId="{00000000-0000-0000-0000-000000000000}"/>
          </ac:spMkLst>
        </pc:spChg>
        <pc:graphicFrameChg chg="del">
          <ac:chgData name="Bruno Ribstein" userId="b81d010f-da2b-49a1-b06f-11093b5cc4be" providerId="ADAL" clId="{C9441783-8B16-4D85-A297-00C29259EE5D}" dt="2021-06-22T15:10:32.661" v="1448" actId="478"/>
          <ac:graphicFrameMkLst>
            <pc:docMk/>
            <pc:sldMk cId="4072958747" sldId="1111"/>
            <ac:graphicFrameMk id="12" creationId="{DFE9C6FA-B708-484E-AD06-6B50D9F73E6A}"/>
          </ac:graphicFrameMkLst>
        </pc:graphicFrameChg>
        <pc:graphicFrameChg chg="del">
          <ac:chgData name="Bruno Ribstein" userId="b81d010f-da2b-49a1-b06f-11093b5cc4be" providerId="ADAL" clId="{C9441783-8B16-4D85-A297-00C29259EE5D}" dt="2021-06-22T15:10:37.288" v="1449" actId="478"/>
          <ac:graphicFrameMkLst>
            <pc:docMk/>
            <pc:sldMk cId="4072958747" sldId="1111"/>
            <ac:graphicFrameMk id="16" creationId="{4126AF29-9DA6-4473-9A1F-E54330FB4EFB}"/>
          </ac:graphicFrameMkLst>
        </pc:graphicFrameChg>
        <pc:graphicFrameChg chg="add mod">
          <ac:chgData name="Bruno Ribstein" userId="b81d010f-da2b-49a1-b06f-11093b5cc4be" providerId="ADAL" clId="{C9441783-8B16-4D85-A297-00C29259EE5D}" dt="2021-06-22T15:10:49.596" v="1452"/>
          <ac:graphicFrameMkLst>
            <pc:docMk/>
            <pc:sldMk cId="4072958747" sldId="1111"/>
            <ac:graphicFrameMk id="18" creationId="{49CCF694-4015-4870-9FAF-CDC13B682FD8}"/>
          </ac:graphicFrameMkLst>
        </pc:graphicFrameChg>
        <pc:picChg chg="add mod">
          <ac:chgData name="Bruno Ribstein" userId="b81d010f-da2b-49a1-b06f-11093b5cc4be" providerId="ADAL" clId="{C9441783-8B16-4D85-A297-00C29259EE5D}" dt="2021-06-22T15:10:49.596" v="1452"/>
          <ac:picMkLst>
            <pc:docMk/>
            <pc:sldMk cId="4072958747" sldId="1111"/>
            <ac:picMk id="11" creationId="{7E8ACD4C-DBAE-4B40-B205-3EC89D0F23E6}"/>
          </ac:picMkLst>
        </pc:picChg>
        <pc:picChg chg="add mod">
          <ac:chgData name="Bruno Ribstein" userId="b81d010f-da2b-49a1-b06f-11093b5cc4be" providerId="ADAL" clId="{C9441783-8B16-4D85-A297-00C29259EE5D}" dt="2021-06-22T15:10:49.596" v="1452"/>
          <ac:picMkLst>
            <pc:docMk/>
            <pc:sldMk cId="4072958747" sldId="1111"/>
            <ac:picMk id="14" creationId="{721D8F9D-EDE0-4FA9-A084-79FA700B9486}"/>
          </ac:picMkLst>
        </pc:picChg>
      </pc:sldChg>
      <pc:sldChg chg="new del">
        <pc:chgData name="Bruno Ribstein" userId="b81d010f-da2b-49a1-b06f-11093b5cc4be" providerId="ADAL" clId="{C9441783-8B16-4D85-A297-00C29259EE5D}" dt="2021-06-22T15:12:15.100" v="1494" actId="47"/>
        <pc:sldMkLst>
          <pc:docMk/>
          <pc:sldMk cId="365676761" sldId="1112"/>
        </pc:sldMkLst>
      </pc:sldChg>
      <pc:sldChg chg="addSp delSp modSp add mod ord">
        <pc:chgData name="Bruno Ribstein" userId="b81d010f-da2b-49a1-b06f-11093b5cc4be" providerId="ADAL" clId="{C9441783-8B16-4D85-A297-00C29259EE5D}" dt="2021-06-23T10:20:57.131" v="5413" actId="255"/>
        <pc:sldMkLst>
          <pc:docMk/>
          <pc:sldMk cId="2381722491" sldId="1112"/>
        </pc:sldMkLst>
        <pc:spChg chg="mod">
          <ac:chgData name="Bruno Ribstein" userId="b81d010f-da2b-49a1-b06f-11093b5cc4be" providerId="ADAL" clId="{C9441783-8B16-4D85-A297-00C29259EE5D}" dt="2021-06-22T15:17:37.029" v="1652" actId="14100"/>
          <ac:spMkLst>
            <pc:docMk/>
            <pc:sldMk cId="2381722491" sldId="1112"/>
            <ac:spMk id="9" creationId="{837DE8DA-3F1E-4C18-989F-7E026795C685}"/>
          </ac:spMkLst>
        </pc:spChg>
        <pc:spChg chg="add del mod">
          <ac:chgData name="Bruno Ribstein" userId="b81d010f-da2b-49a1-b06f-11093b5cc4be" providerId="ADAL" clId="{C9441783-8B16-4D85-A297-00C29259EE5D}" dt="2021-06-22T15:20:25.265" v="1745" actId="478"/>
          <ac:spMkLst>
            <pc:docMk/>
            <pc:sldMk cId="2381722491" sldId="1112"/>
            <ac:spMk id="11" creationId="{F6634568-9107-4455-9A47-A1A5B58AF752}"/>
          </ac:spMkLst>
        </pc:spChg>
        <pc:spChg chg="mod">
          <ac:chgData name="Bruno Ribstein" userId="b81d010f-da2b-49a1-b06f-11093b5cc4be" providerId="ADAL" clId="{C9441783-8B16-4D85-A297-00C29259EE5D}" dt="2021-06-22T15:20:50.725" v="1747" actId="14100"/>
          <ac:spMkLst>
            <pc:docMk/>
            <pc:sldMk cId="2381722491" sldId="1112"/>
            <ac:spMk id="12" creationId="{9100C067-ED1C-4284-A5CF-0F2B672F3579}"/>
          </ac:spMkLst>
        </pc:spChg>
        <pc:spChg chg="add mod">
          <ac:chgData name="Bruno Ribstein" userId="b81d010f-da2b-49a1-b06f-11093b5cc4be" providerId="ADAL" clId="{C9441783-8B16-4D85-A297-00C29259EE5D}" dt="2021-06-22T15:22:44.737" v="1766" actId="20577"/>
          <ac:spMkLst>
            <pc:docMk/>
            <pc:sldMk cId="2381722491" sldId="1112"/>
            <ac:spMk id="15" creationId="{566240FF-72D0-4383-9E61-47815D71BFCE}"/>
          </ac:spMkLst>
        </pc:spChg>
        <pc:spChg chg="add mod">
          <ac:chgData name="Bruno Ribstein" userId="b81d010f-da2b-49a1-b06f-11093b5cc4be" providerId="ADAL" clId="{C9441783-8B16-4D85-A297-00C29259EE5D}" dt="2021-06-22T15:18:33.293" v="1665" actId="1076"/>
          <ac:spMkLst>
            <pc:docMk/>
            <pc:sldMk cId="2381722491" sldId="1112"/>
            <ac:spMk id="16" creationId="{8EED657C-FD8E-4C2B-A295-08FE646EADB9}"/>
          </ac:spMkLst>
        </pc:spChg>
        <pc:spChg chg="add mod">
          <ac:chgData name="Bruno Ribstein" userId="b81d010f-da2b-49a1-b06f-11093b5cc4be" providerId="ADAL" clId="{C9441783-8B16-4D85-A297-00C29259EE5D}" dt="2021-06-22T15:18:45.029" v="1669" actId="1076"/>
          <ac:spMkLst>
            <pc:docMk/>
            <pc:sldMk cId="2381722491" sldId="1112"/>
            <ac:spMk id="17" creationId="{44DF2919-2272-4E71-9A22-CC6F9CE30943}"/>
          </ac:spMkLst>
        </pc:spChg>
        <pc:spChg chg="del mod">
          <ac:chgData name="Bruno Ribstein" userId="b81d010f-da2b-49a1-b06f-11093b5cc4be" providerId="ADAL" clId="{C9441783-8B16-4D85-A297-00C29259EE5D}" dt="2021-06-22T15:20:28.656" v="1746" actId="478"/>
          <ac:spMkLst>
            <pc:docMk/>
            <pc:sldMk cId="2381722491" sldId="1112"/>
            <ac:spMk id="18" creationId="{94723FED-6371-4CB4-BCF4-DBAD409C3644}"/>
          </ac:spMkLst>
        </pc:spChg>
        <pc:spChg chg="del mod">
          <ac:chgData name="Bruno Ribstein" userId="b81d010f-da2b-49a1-b06f-11093b5cc4be" providerId="ADAL" clId="{C9441783-8B16-4D85-A297-00C29259EE5D}" dt="2021-06-22T15:20:28.656" v="1746" actId="478"/>
          <ac:spMkLst>
            <pc:docMk/>
            <pc:sldMk cId="2381722491" sldId="1112"/>
            <ac:spMk id="19" creationId="{A49C7130-F33F-49FE-8018-A404456C929E}"/>
          </ac:spMkLst>
        </pc:spChg>
        <pc:spChg chg="add mod">
          <ac:chgData name="Bruno Ribstein" userId="b81d010f-da2b-49a1-b06f-11093b5cc4be" providerId="ADAL" clId="{C9441783-8B16-4D85-A297-00C29259EE5D}" dt="2021-06-22T15:20:16.405" v="1743" actId="1076"/>
          <ac:spMkLst>
            <pc:docMk/>
            <pc:sldMk cId="2381722491" sldId="1112"/>
            <ac:spMk id="20" creationId="{C0ABBC03-88B6-4AF9-99E4-16228632D4EE}"/>
          </ac:spMkLst>
        </pc:spChg>
        <pc:spChg chg="add mod">
          <ac:chgData name="Bruno Ribstein" userId="b81d010f-da2b-49a1-b06f-11093b5cc4be" providerId="ADAL" clId="{C9441783-8B16-4D85-A297-00C29259EE5D}" dt="2021-06-22T15:21:55.661" v="1756" actId="14100"/>
          <ac:spMkLst>
            <pc:docMk/>
            <pc:sldMk cId="2381722491" sldId="1112"/>
            <ac:spMk id="21" creationId="{C4120E94-425E-47D4-B77D-2B28190A7CA4}"/>
          </ac:spMkLst>
        </pc:spChg>
        <pc:spChg chg="mod">
          <ac:chgData name="Bruno Ribstein" userId="b81d010f-da2b-49a1-b06f-11093b5cc4be" providerId="ADAL" clId="{C9441783-8B16-4D85-A297-00C29259EE5D}" dt="2021-06-23T10:20:57.131" v="5413" actId="255"/>
          <ac:spMkLst>
            <pc:docMk/>
            <pc:sldMk cId="2381722491" sldId="1112"/>
            <ac:spMk id="19459" creationId="{00000000-0000-0000-0000-000000000000}"/>
          </ac:spMkLst>
        </pc:spChg>
        <pc:picChg chg="add mod">
          <ac:chgData name="Bruno Ribstein" userId="b81d010f-da2b-49a1-b06f-11093b5cc4be" providerId="ADAL" clId="{C9441783-8B16-4D85-A297-00C29259EE5D}" dt="2021-06-22T15:20:22.086" v="1744" actId="1076"/>
          <ac:picMkLst>
            <pc:docMk/>
            <pc:sldMk cId="2381722491" sldId="1112"/>
            <ac:picMk id="13" creationId="{5016DAFB-BC19-4F5F-AD78-FCBA37F18F53}"/>
          </ac:picMkLst>
        </pc:picChg>
        <pc:picChg chg="add mod">
          <ac:chgData name="Bruno Ribstein" userId="b81d010f-da2b-49a1-b06f-11093b5cc4be" providerId="ADAL" clId="{C9441783-8B16-4D85-A297-00C29259EE5D}" dt="2021-06-22T15:20:22.086" v="1744" actId="1076"/>
          <ac:picMkLst>
            <pc:docMk/>
            <pc:sldMk cId="2381722491" sldId="1112"/>
            <ac:picMk id="14" creationId="{41D4E892-52CC-4DE9-BCA8-43B3B080FA25}"/>
          </ac:picMkLst>
        </pc:picChg>
        <pc:cxnChg chg="add mod">
          <ac:chgData name="Bruno Ribstein" userId="b81d010f-da2b-49a1-b06f-11093b5cc4be" providerId="ADAL" clId="{C9441783-8B16-4D85-A297-00C29259EE5D}" dt="2021-06-22T15:22:28.189" v="1761" actId="14100"/>
          <ac:cxnSpMkLst>
            <pc:docMk/>
            <pc:sldMk cId="2381722491" sldId="1112"/>
            <ac:cxnSpMk id="3" creationId="{C9911EB1-3AD9-4618-B6E9-01E07311FF44}"/>
          </ac:cxnSpMkLst>
        </pc:cxnChg>
      </pc:sldChg>
      <pc:sldChg chg="addSp delSp modSp add mod">
        <pc:chgData name="Bruno Ribstein" userId="b81d010f-da2b-49a1-b06f-11093b5cc4be" providerId="ADAL" clId="{C9441783-8B16-4D85-A297-00C29259EE5D}" dt="2021-06-23T10:21:02.731" v="5414" actId="255"/>
        <pc:sldMkLst>
          <pc:docMk/>
          <pc:sldMk cId="1585804464" sldId="1113"/>
        </pc:sldMkLst>
        <pc:spChg chg="add mod">
          <ac:chgData name="Bruno Ribstein" userId="b81d010f-da2b-49a1-b06f-11093b5cc4be" providerId="ADAL" clId="{C9441783-8B16-4D85-A297-00C29259EE5D}" dt="2021-06-23T08:07:43.923" v="3365" actId="14100"/>
          <ac:spMkLst>
            <pc:docMk/>
            <pc:sldMk cId="1585804464" sldId="1113"/>
            <ac:spMk id="3" creationId="{6E39C82D-B92B-4512-B4B2-2B5DC405B619}"/>
          </ac:spMkLst>
        </pc:spChg>
        <pc:spChg chg="mod ord">
          <ac:chgData name="Bruno Ribstein" userId="b81d010f-da2b-49a1-b06f-11093b5cc4be" providerId="ADAL" clId="{C9441783-8B16-4D85-A297-00C29259EE5D}" dt="2021-06-23T08:10:32.301" v="3383" actId="166"/>
          <ac:spMkLst>
            <pc:docMk/>
            <pc:sldMk cId="1585804464" sldId="1113"/>
            <ac:spMk id="20" creationId="{C0ABBC03-88B6-4AF9-99E4-16228632D4EE}"/>
          </ac:spMkLst>
        </pc:spChg>
        <pc:spChg chg="del">
          <ac:chgData name="Bruno Ribstein" userId="b81d010f-da2b-49a1-b06f-11093b5cc4be" providerId="ADAL" clId="{C9441783-8B16-4D85-A297-00C29259EE5D}" dt="2021-06-22T15:23:12.609" v="1770" actId="478"/>
          <ac:spMkLst>
            <pc:docMk/>
            <pc:sldMk cId="1585804464" sldId="1113"/>
            <ac:spMk id="21" creationId="{C4120E94-425E-47D4-B77D-2B28190A7CA4}"/>
          </ac:spMkLst>
        </pc:spChg>
        <pc:spChg chg="add mod">
          <ac:chgData name="Bruno Ribstein" userId="b81d010f-da2b-49a1-b06f-11093b5cc4be" providerId="ADAL" clId="{C9441783-8B16-4D85-A297-00C29259EE5D}" dt="2021-06-22T15:24:13.977" v="1778" actId="208"/>
          <ac:spMkLst>
            <pc:docMk/>
            <pc:sldMk cId="1585804464" sldId="1113"/>
            <ac:spMk id="24" creationId="{B3A5903F-CCD9-45A3-9AF2-52BD2FF9E802}"/>
          </ac:spMkLst>
        </pc:spChg>
        <pc:spChg chg="add mod">
          <ac:chgData name="Bruno Ribstein" userId="b81d010f-da2b-49a1-b06f-11093b5cc4be" providerId="ADAL" clId="{C9441783-8B16-4D85-A297-00C29259EE5D}" dt="2021-06-22T15:24:13.977" v="1778" actId="208"/>
          <ac:spMkLst>
            <pc:docMk/>
            <pc:sldMk cId="1585804464" sldId="1113"/>
            <ac:spMk id="25" creationId="{67728DEA-71FD-46FF-8C16-33D0F9BCA2C6}"/>
          </ac:spMkLst>
        </pc:spChg>
        <pc:spChg chg="add mod">
          <ac:chgData name="Bruno Ribstein" userId="b81d010f-da2b-49a1-b06f-11093b5cc4be" providerId="ADAL" clId="{C9441783-8B16-4D85-A297-00C29259EE5D}" dt="2021-06-22T15:24:13.977" v="1778" actId="208"/>
          <ac:spMkLst>
            <pc:docMk/>
            <pc:sldMk cId="1585804464" sldId="1113"/>
            <ac:spMk id="26" creationId="{78447F01-FC6C-4445-BAED-7E4B453DF9AC}"/>
          </ac:spMkLst>
        </pc:spChg>
        <pc:spChg chg="add mod">
          <ac:chgData name="Bruno Ribstein" userId="b81d010f-da2b-49a1-b06f-11093b5cc4be" providerId="ADAL" clId="{C9441783-8B16-4D85-A297-00C29259EE5D}" dt="2021-06-22T15:24:13.977" v="1778" actId="208"/>
          <ac:spMkLst>
            <pc:docMk/>
            <pc:sldMk cId="1585804464" sldId="1113"/>
            <ac:spMk id="27" creationId="{AAB7241A-5513-415B-A990-44FA0EE924BC}"/>
          </ac:spMkLst>
        </pc:spChg>
        <pc:spChg chg="add mod">
          <ac:chgData name="Bruno Ribstein" userId="b81d010f-da2b-49a1-b06f-11093b5cc4be" providerId="ADAL" clId="{C9441783-8B16-4D85-A297-00C29259EE5D}" dt="2021-06-22T15:24:13.977" v="1778" actId="208"/>
          <ac:spMkLst>
            <pc:docMk/>
            <pc:sldMk cId="1585804464" sldId="1113"/>
            <ac:spMk id="28" creationId="{2A0755F5-FE11-4B61-B83E-F96310E80A7D}"/>
          </ac:spMkLst>
        </pc:spChg>
        <pc:spChg chg="add mod">
          <ac:chgData name="Bruno Ribstein" userId="b81d010f-da2b-49a1-b06f-11093b5cc4be" providerId="ADAL" clId="{C9441783-8B16-4D85-A297-00C29259EE5D}" dt="2021-06-22T15:24:13.977" v="1778" actId="208"/>
          <ac:spMkLst>
            <pc:docMk/>
            <pc:sldMk cId="1585804464" sldId="1113"/>
            <ac:spMk id="29" creationId="{FFC8298E-2CA9-4E82-A411-18D3A889D0A4}"/>
          </ac:spMkLst>
        </pc:spChg>
        <pc:spChg chg="add mod">
          <ac:chgData name="Bruno Ribstein" userId="b81d010f-da2b-49a1-b06f-11093b5cc4be" providerId="ADAL" clId="{C9441783-8B16-4D85-A297-00C29259EE5D}" dt="2021-06-22T15:24:13.977" v="1778" actId="208"/>
          <ac:spMkLst>
            <pc:docMk/>
            <pc:sldMk cId="1585804464" sldId="1113"/>
            <ac:spMk id="30" creationId="{C49B95A3-EEEE-4562-A7BD-36B3E66DAFA0}"/>
          </ac:spMkLst>
        </pc:spChg>
        <pc:spChg chg="add mod">
          <ac:chgData name="Bruno Ribstein" userId="b81d010f-da2b-49a1-b06f-11093b5cc4be" providerId="ADAL" clId="{C9441783-8B16-4D85-A297-00C29259EE5D}" dt="2021-06-22T15:24:13.977" v="1778" actId="208"/>
          <ac:spMkLst>
            <pc:docMk/>
            <pc:sldMk cId="1585804464" sldId="1113"/>
            <ac:spMk id="31" creationId="{97115D1F-D7B4-4E76-B7C1-5908D28B508E}"/>
          </ac:spMkLst>
        </pc:spChg>
        <pc:spChg chg="add mod">
          <ac:chgData name="Bruno Ribstein" userId="b81d010f-da2b-49a1-b06f-11093b5cc4be" providerId="ADAL" clId="{C9441783-8B16-4D85-A297-00C29259EE5D}" dt="2021-06-22T15:24:13.977" v="1778" actId="208"/>
          <ac:spMkLst>
            <pc:docMk/>
            <pc:sldMk cId="1585804464" sldId="1113"/>
            <ac:spMk id="32" creationId="{C7DF88AC-2DB1-44D1-B9B9-410C235E4BC2}"/>
          </ac:spMkLst>
        </pc:spChg>
        <pc:spChg chg="add mod">
          <ac:chgData name="Bruno Ribstein" userId="b81d010f-da2b-49a1-b06f-11093b5cc4be" providerId="ADAL" clId="{C9441783-8B16-4D85-A297-00C29259EE5D}" dt="2021-06-22T15:24:13.977" v="1778" actId="208"/>
          <ac:spMkLst>
            <pc:docMk/>
            <pc:sldMk cId="1585804464" sldId="1113"/>
            <ac:spMk id="33" creationId="{EC91B5CB-73B5-4768-A6B6-115D0ADA6BBA}"/>
          </ac:spMkLst>
        </pc:spChg>
        <pc:spChg chg="add mod">
          <ac:chgData name="Bruno Ribstein" userId="b81d010f-da2b-49a1-b06f-11093b5cc4be" providerId="ADAL" clId="{C9441783-8B16-4D85-A297-00C29259EE5D}" dt="2021-06-22T15:24:13.977" v="1778" actId="208"/>
          <ac:spMkLst>
            <pc:docMk/>
            <pc:sldMk cId="1585804464" sldId="1113"/>
            <ac:spMk id="34" creationId="{20C49C5A-4F98-44E9-93C6-0BB0AD052995}"/>
          </ac:spMkLst>
        </pc:spChg>
        <pc:spChg chg="add mod">
          <ac:chgData name="Bruno Ribstein" userId="b81d010f-da2b-49a1-b06f-11093b5cc4be" providerId="ADAL" clId="{C9441783-8B16-4D85-A297-00C29259EE5D}" dt="2021-06-22T15:24:13.977" v="1778" actId="208"/>
          <ac:spMkLst>
            <pc:docMk/>
            <pc:sldMk cId="1585804464" sldId="1113"/>
            <ac:spMk id="35" creationId="{5FB4AFE1-DE62-4EA6-A019-5EFE10A60BCB}"/>
          </ac:spMkLst>
        </pc:spChg>
        <pc:spChg chg="add mod">
          <ac:chgData name="Bruno Ribstein" userId="b81d010f-da2b-49a1-b06f-11093b5cc4be" providerId="ADAL" clId="{C9441783-8B16-4D85-A297-00C29259EE5D}" dt="2021-06-22T15:24:13.977" v="1778" actId="208"/>
          <ac:spMkLst>
            <pc:docMk/>
            <pc:sldMk cId="1585804464" sldId="1113"/>
            <ac:spMk id="36" creationId="{CBEEFFDF-6D0E-4D22-8E14-54ECAF3FAAC6}"/>
          </ac:spMkLst>
        </pc:spChg>
        <pc:spChg chg="add mod">
          <ac:chgData name="Bruno Ribstein" userId="b81d010f-da2b-49a1-b06f-11093b5cc4be" providerId="ADAL" clId="{C9441783-8B16-4D85-A297-00C29259EE5D}" dt="2021-06-22T15:24:13.977" v="1778" actId="208"/>
          <ac:spMkLst>
            <pc:docMk/>
            <pc:sldMk cId="1585804464" sldId="1113"/>
            <ac:spMk id="37" creationId="{40B63D91-93A6-42BE-BCEB-9638A138B3A3}"/>
          </ac:spMkLst>
        </pc:spChg>
        <pc:spChg chg="add mod">
          <ac:chgData name="Bruno Ribstein" userId="b81d010f-da2b-49a1-b06f-11093b5cc4be" providerId="ADAL" clId="{C9441783-8B16-4D85-A297-00C29259EE5D}" dt="2021-06-22T15:24:13.977" v="1778" actId="208"/>
          <ac:spMkLst>
            <pc:docMk/>
            <pc:sldMk cId="1585804464" sldId="1113"/>
            <ac:spMk id="38" creationId="{3A8AE1B1-4D2F-4C89-A60E-842D2F654F53}"/>
          </ac:spMkLst>
        </pc:spChg>
        <pc:spChg chg="add mod">
          <ac:chgData name="Bruno Ribstein" userId="b81d010f-da2b-49a1-b06f-11093b5cc4be" providerId="ADAL" clId="{C9441783-8B16-4D85-A297-00C29259EE5D}" dt="2021-06-22T15:24:13.977" v="1778" actId="208"/>
          <ac:spMkLst>
            <pc:docMk/>
            <pc:sldMk cId="1585804464" sldId="1113"/>
            <ac:spMk id="39" creationId="{41679689-41C9-41FA-B67B-A8B1072A06C8}"/>
          </ac:spMkLst>
        </pc:spChg>
        <pc:spChg chg="add mod">
          <ac:chgData name="Bruno Ribstein" userId="b81d010f-da2b-49a1-b06f-11093b5cc4be" providerId="ADAL" clId="{C9441783-8B16-4D85-A297-00C29259EE5D}" dt="2021-06-22T15:24:13.977" v="1778" actId="208"/>
          <ac:spMkLst>
            <pc:docMk/>
            <pc:sldMk cId="1585804464" sldId="1113"/>
            <ac:spMk id="40" creationId="{14A2BC6C-F347-496F-B0F0-A58F24BD7EDE}"/>
          </ac:spMkLst>
        </pc:spChg>
        <pc:spChg chg="add mod">
          <ac:chgData name="Bruno Ribstein" userId="b81d010f-da2b-49a1-b06f-11093b5cc4be" providerId="ADAL" clId="{C9441783-8B16-4D85-A297-00C29259EE5D}" dt="2021-06-22T15:24:13.977" v="1778" actId="208"/>
          <ac:spMkLst>
            <pc:docMk/>
            <pc:sldMk cId="1585804464" sldId="1113"/>
            <ac:spMk id="41" creationId="{6E4B6D36-E541-49B4-AEE1-062FB593A1BD}"/>
          </ac:spMkLst>
        </pc:spChg>
        <pc:spChg chg="add mod">
          <ac:chgData name="Bruno Ribstein" userId="b81d010f-da2b-49a1-b06f-11093b5cc4be" providerId="ADAL" clId="{C9441783-8B16-4D85-A297-00C29259EE5D}" dt="2021-06-22T15:24:13.977" v="1778" actId="208"/>
          <ac:spMkLst>
            <pc:docMk/>
            <pc:sldMk cId="1585804464" sldId="1113"/>
            <ac:spMk id="42" creationId="{D80C4CBA-34BA-46E9-93C1-7269829D239B}"/>
          </ac:spMkLst>
        </pc:spChg>
        <pc:spChg chg="add mod">
          <ac:chgData name="Bruno Ribstein" userId="b81d010f-da2b-49a1-b06f-11093b5cc4be" providerId="ADAL" clId="{C9441783-8B16-4D85-A297-00C29259EE5D}" dt="2021-06-22T15:24:13.977" v="1778" actId="208"/>
          <ac:spMkLst>
            <pc:docMk/>
            <pc:sldMk cId="1585804464" sldId="1113"/>
            <ac:spMk id="43" creationId="{E50E3B79-CC16-4061-9B70-D352ABE22C22}"/>
          </ac:spMkLst>
        </pc:spChg>
        <pc:spChg chg="add mod">
          <ac:chgData name="Bruno Ribstein" userId="b81d010f-da2b-49a1-b06f-11093b5cc4be" providerId="ADAL" clId="{C9441783-8B16-4D85-A297-00C29259EE5D}" dt="2021-06-22T15:24:13.977" v="1778" actId="208"/>
          <ac:spMkLst>
            <pc:docMk/>
            <pc:sldMk cId="1585804464" sldId="1113"/>
            <ac:spMk id="44" creationId="{00396DDF-2937-486A-8DAD-5F7D7E74A65F}"/>
          </ac:spMkLst>
        </pc:spChg>
        <pc:spChg chg="add mod">
          <ac:chgData name="Bruno Ribstein" userId="b81d010f-da2b-49a1-b06f-11093b5cc4be" providerId="ADAL" clId="{C9441783-8B16-4D85-A297-00C29259EE5D}" dt="2021-06-22T15:24:13.977" v="1778" actId="208"/>
          <ac:spMkLst>
            <pc:docMk/>
            <pc:sldMk cId="1585804464" sldId="1113"/>
            <ac:spMk id="45" creationId="{9EFE73D4-44FE-4414-8F9E-C4CF9ACDCDE3}"/>
          </ac:spMkLst>
        </pc:spChg>
        <pc:spChg chg="add mod">
          <ac:chgData name="Bruno Ribstein" userId="b81d010f-da2b-49a1-b06f-11093b5cc4be" providerId="ADAL" clId="{C9441783-8B16-4D85-A297-00C29259EE5D}" dt="2021-06-22T15:24:13.977" v="1778" actId="208"/>
          <ac:spMkLst>
            <pc:docMk/>
            <pc:sldMk cId="1585804464" sldId="1113"/>
            <ac:spMk id="46" creationId="{7D1C6F0C-A3EC-43B7-889A-EA4B444F7240}"/>
          </ac:spMkLst>
        </pc:spChg>
        <pc:spChg chg="add mod">
          <ac:chgData name="Bruno Ribstein" userId="b81d010f-da2b-49a1-b06f-11093b5cc4be" providerId="ADAL" clId="{C9441783-8B16-4D85-A297-00C29259EE5D}" dt="2021-06-22T15:24:13.977" v="1778" actId="208"/>
          <ac:spMkLst>
            <pc:docMk/>
            <pc:sldMk cId="1585804464" sldId="1113"/>
            <ac:spMk id="47" creationId="{9C942CB5-1417-4783-9415-893D41B8BF54}"/>
          </ac:spMkLst>
        </pc:spChg>
        <pc:spChg chg="add mod">
          <ac:chgData name="Bruno Ribstein" userId="b81d010f-da2b-49a1-b06f-11093b5cc4be" providerId="ADAL" clId="{C9441783-8B16-4D85-A297-00C29259EE5D}" dt="2021-06-22T15:24:13.977" v="1778" actId="208"/>
          <ac:spMkLst>
            <pc:docMk/>
            <pc:sldMk cId="1585804464" sldId="1113"/>
            <ac:spMk id="48" creationId="{AE98BBC5-ECBA-47B5-99C7-5A8020DD4BEB}"/>
          </ac:spMkLst>
        </pc:spChg>
        <pc:spChg chg="add mod">
          <ac:chgData name="Bruno Ribstein" userId="b81d010f-da2b-49a1-b06f-11093b5cc4be" providerId="ADAL" clId="{C9441783-8B16-4D85-A297-00C29259EE5D}" dt="2021-06-22T15:24:13.977" v="1778" actId="208"/>
          <ac:spMkLst>
            <pc:docMk/>
            <pc:sldMk cId="1585804464" sldId="1113"/>
            <ac:spMk id="49" creationId="{73A29AFB-0697-4916-AA7B-B52A9B8D8FE6}"/>
          </ac:spMkLst>
        </pc:spChg>
        <pc:spChg chg="add mod">
          <ac:chgData name="Bruno Ribstein" userId="b81d010f-da2b-49a1-b06f-11093b5cc4be" providerId="ADAL" clId="{C9441783-8B16-4D85-A297-00C29259EE5D}" dt="2021-06-22T15:24:13.977" v="1778" actId="208"/>
          <ac:spMkLst>
            <pc:docMk/>
            <pc:sldMk cId="1585804464" sldId="1113"/>
            <ac:spMk id="50" creationId="{C844E832-F5DA-4481-9040-E4A55BDDBD4C}"/>
          </ac:spMkLst>
        </pc:spChg>
        <pc:spChg chg="add mod">
          <ac:chgData name="Bruno Ribstein" userId="b81d010f-da2b-49a1-b06f-11093b5cc4be" providerId="ADAL" clId="{C9441783-8B16-4D85-A297-00C29259EE5D}" dt="2021-06-22T15:24:13.977" v="1778" actId="208"/>
          <ac:spMkLst>
            <pc:docMk/>
            <pc:sldMk cId="1585804464" sldId="1113"/>
            <ac:spMk id="51" creationId="{39A02026-B61F-494F-A76E-3E53C9F6B178}"/>
          </ac:spMkLst>
        </pc:spChg>
        <pc:spChg chg="add mod">
          <ac:chgData name="Bruno Ribstein" userId="b81d010f-da2b-49a1-b06f-11093b5cc4be" providerId="ADAL" clId="{C9441783-8B16-4D85-A297-00C29259EE5D}" dt="2021-06-22T15:24:13.977" v="1778" actId="208"/>
          <ac:spMkLst>
            <pc:docMk/>
            <pc:sldMk cId="1585804464" sldId="1113"/>
            <ac:spMk id="52" creationId="{0A54851E-68A6-4063-AE05-A0D97E9047CE}"/>
          </ac:spMkLst>
        </pc:spChg>
        <pc:spChg chg="add mod">
          <ac:chgData name="Bruno Ribstein" userId="b81d010f-da2b-49a1-b06f-11093b5cc4be" providerId="ADAL" clId="{C9441783-8B16-4D85-A297-00C29259EE5D}" dt="2021-06-22T15:24:13.977" v="1778" actId="208"/>
          <ac:spMkLst>
            <pc:docMk/>
            <pc:sldMk cId="1585804464" sldId="1113"/>
            <ac:spMk id="53" creationId="{CA588EFF-A384-4CF2-9397-61B6ED885EED}"/>
          </ac:spMkLst>
        </pc:spChg>
        <pc:spChg chg="add mod">
          <ac:chgData name="Bruno Ribstein" userId="b81d010f-da2b-49a1-b06f-11093b5cc4be" providerId="ADAL" clId="{C9441783-8B16-4D85-A297-00C29259EE5D}" dt="2021-06-22T15:24:13.977" v="1778" actId="208"/>
          <ac:spMkLst>
            <pc:docMk/>
            <pc:sldMk cId="1585804464" sldId="1113"/>
            <ac:spMk id="54" creationId="{33E3500D-406C-4CC8-B700-AA0BF0AB6708}"/>
          </ac:spMkLst>
        </pc:spChg>
        <pc:spChg chg="add mod">
          <ac:chgData name="Bruno Ribstein" userId="b81d010f-da2b-49a1-b06f-11093b5cc4be" providerId="ADAL" clId="{C9441783-8B16-4D85-A297-00C29259EE5D}" dt="2021-06-22T15:24:13.977" v="1778" actId="208"/>
          <ac:spMkLst>
            <pc:docMk/>
            <pc:sldMk cId="1585804464" sldId="1113"/>
            <ac:spMk id="55" creationId="{CD3EC515-F664-4AF8-84B1-4231507DB8AA}"/>
          </ac:spMkLst>
        </pc:spChg>
        <pc:spChg chg="add mod ord">
          <ac:chgData name="Bruno Ribstein" userId="b81d010f-da2b-49a1-b06f-11093b5cc4be" providerId="ADAL" clId="{C9441783-8B16-4D85-A297-00C29259EE5D}" dt="2021-06-23T08:11:22.864" v="3389" actId="166"/>
          <ac:spMkLst>
            <pc:docMk/>
            <pc:sldMk cId="1585804464" sldId="1113"/>
            <ac:spMk id="56" creationId="{8FE441EF-4EA2-4931-B274-666D0B00DED1}"/>
          </ac:spMkLst>
        </pc:spChg>
        <pc:spChg chg="add mod">
          <ac:chgData name="Bruno Ribstein" userId="b81d010f-da2b-49a1-b06f-11093b5cc4be" providerId="ADAL" clId="{C9441783-8B16-4D85-A297-00C29259EE5D}" dt="2021-06-23T08:08:11.763" v="3368" actId="14100"/>
          <ac:spMkLst>
            <pc:docMk/>
            <pc:sldMk cId="1585804464" sldId="1113"/>
            <ac:spMk id="57" creationId="{E1FE84DF-C64F-4065-8460-7A4B5186D310}"/>
          </ac:spMkLst>
        </pc:spChg>
        <pc:spChg chg="add mod">
          <ac:chgData name="Bruno Ribstein" userId="b81d010f-da2b-49a1-b06f-11093b5cc4be" providerId="ADAL" clId="{C9441783-8B16-4D85-A297-00C29259EE5D}" dt="2021-06-23T08:09:04.266" v="3372" actId="14100"/>
          <ac:spMkLst>
            <pc:docMk/>
            <pc:sldMk cId="1585804464" sldId="1113"/>
            <ac:spMk id="58" creationId="{D6500EBF-ECEE-4252-83A9-3003EB68A6D0}"/>
          </ac:spMkLst>
        </pc:spChg>
        <pc:spChg chg="add mod">
          <ac:chgData name="Bruno Ribstein" userId="b81d010f-da2b-49a1-b06f-11093b5cc4be" providerId="ADAL" clId="{C9441783-8B16-4D85-A297-00C29259EE5D}" dt="2021-06-23T08:09:42.762" v="3376" actId="14100"/>
          <ac:spMkLst>
            <pc:docMk/>
            <pc:sldMk cId="1585804464" sldId="1113"/>
            <ac:spMk id="59" creationId="{C9B3EA2D-DC2E-430E-8B55-56EF0AF7476A}"/>
          </ac:spMkLst>
        </pc:spChg>
        <pc:spChg chg="add del mod">
          <ac:chgData name="Bruno Ribstein" userId="b81d010f-da2b-49a1-b06f-11093b5cc4be" providerId="ADAL" clId="{C9441783-8B16-4D85-A297-00C29259EE5D}" dt="2021-06-23T08:10:08.274" v="3380" actId="478"/>
          <ac:spMkLst>
            <pc:docMk/>
            <pc:sldMk cId="1585804464" sldId="1113"/>
            <ac:spMk id="60" creationId="{73B25334-5AAB-4CA7-A212-D6F33CEAE684}"/>
          </ac:spMkLst>
        </pc:spChg>
        <pc:spChg chg="add mod ord">
          <ac:chgData name="Bruno Ribstein" userId="b81d010f-da2b-49a1-b06f-11093b5cc4be" providerId="ADAL" clId="{C9441783-8B16-4D85-A297-00C29259EE5D}" dt="2021-06-23T08:11:19.386" v="3388" actId="166"/>
          <ac:spMkLst>
            <pc:docMk/>
            <pc:sldMk cId="1585804464" sldId="1113"/>
            <ac:spMk id="61" creationId="{A65CD824-257D-4678-B33A-BAB4BAC17745}"/>
          </ac:spMkLst>
        </pc:spChg>
        <pc:spChg chg="mod">
          <ac:chgData name="Bruno Ribstein" userId="b81d010f-da2b-49a1-b06f-11093b5cc4be" providerId="ADAL" clId="{C9441783-8B16-4D85-A297-00C29259EE5D}" dt="2021-06-23T10:21:02.731" v="5414" actId="255"/>
          <ac:spMkLst>
            <pc:docMk/>
            <pc:sldMk cId="1585804464" sldId="1113"/>
            <ac:spMk id="19459" creationId="{00000000-0000-0000-0000-000000000000}"/>
          </ac:spMkLst>
        </pc:spChg>
        <pc:grpChg chg="add mod ord">
          <ac:chgData name="Bruno Ribstein" userId="b81d010f-da2b-49a1-b06f-11093b5cc4be" providerId="ADAL" clId="{C9441783-8B16-4D85-A297-00C29259EE5D}" dt="2021-06-23T08:11:26.512" v="3390" actId="166"/>
          <ac:grpSpMkLst>
            <pc:docMk/>
            <pc:sldMk cId="1585804464" sldId="1113"/>
            <ac:grpSpMk id="2" creationId="{88B5331F-D9C9-45F4-93F1-026362FA656C}"/>
          </ac:grpSpMkLst>
        </pc:grpChg>
        <pc:picChg chg="del">
          <ac:chgData name="Bruno Ribstein" userId="b81d010f-da2b-49a1-b06f-11093b5cc4be" providerId="ADAL" clId="{C9441783-8B16-4D85-A297-00C29259EE5D}" dt="2021-06-22T15:23:10.387" v="1768" actId="478"/>
          <ac:picMkLst>
            <pc:docMk/>
            <pc:sldMk cId="1585804464" sldId="1113"/>
            <ac:picMk id="13" creationId="{5016DAFB-BC19-4F5F-AD78-FCBA37F18F53}"/>
          </ac:picMkLst>
        </pc:picChg>
        <pc:picChg chg="del">
          <ac:chgData name="Bruno Ribstein" userId="b81d010f-da2b-49a1-b06f-11093b5cc4be" providerId="ADAL" clId="{C9441783-8B16-4D85-A297-00C29259EE5D}" dt="2021-06-22T15:23:11.425" v="1769" actId="478"/>
          <ac:picMkLst>
            <pc:docMk/>
            <pc:sldMk cId="1585804464" sldId="1113"/>
            <ac:picMk id="14" creationId="{41D4E892-52CC-4DE9-BCA8-43B3B080FA25}"/>
          </ac:picMkLst>
        </pc:picChg>
        <pc:picChg chg="add del mod">
          <ac:chgData name="Bruno Ribstein" userId="b81d010f-da2b-49a1-b06f-11093b5cc4be" providerId="ADAL" clId="{C9441783-8B16-4D85-A297-00C29259EE5D}" dt="2021-06-22T15:23:33.517" v="1773" actId="478"/>
          <ac:picMkLst>
            <pc:docMk/>
            <pc:sldMk cId="1585804464" sldId="1113"/>
            <ac:picMk id="18" creationId="{70F87EA7-E6D1-433B-BA78-EECBF1625773}"/>
          </ac:picMkLst>
        </pc:picChg>
        <pc:picChg chg="add del mod">
          <ac:chgData name="Bruno Ribstein" userId="b81d010f-da2b-49a1-b06f-11093b5cc4be" providerId="ADAL" clId="{C9441783-8B16-4D85-A297-00C29259EE5D}" dt="2021-06-22T15:23:33.517" v="1773" actId="478"/>
          <ac:picMkLst>
            <pc:docMk/>
            <pc:sldMk cId="1585804464" sldId="1113"/>
            <ac:picMk id="19" creationId="{C2C21D7D-30A9-4757-9520-CA7CBA4C4EDC}"/>
          </ac:picMkLst>
        </pc:picChg>
        <pc:picChg chg="add mod">
          <ac:chgData name="Bruno Ribstein" userId="b81d010f-da2b-49a1-b06f-11093b5cc4be" providerId="ADAL" clId="{C9441783-8B16-4D85-A297-00C29259EE5D}" dt="2021-06-22T15:24:29.933" v="1781" actId="14100"/>
          <ac:picMkLst>
            <pc:docMk/>
            <pc:sldMk cId="1585804464" sldId="1113"/>
            <ac:picMk id="22" creationId="{321CDB9C-DD43-45C9-A836-118AEE7EE3A3}"/>
          </ac:picMkLst>
        </pc:picChg>
        <pc:picChg chg="add mod">
          <ac:chgData name="Bruno Ribstein" userId="b81d010f-da2b-49a1-b06f-11093b5cc4be" providerId="ADAL" clId="{C9441783-8B16-4D85-A297-00C29259EE5D}" dt="2021-06-22T15:24:13.977" v="1778" actId="208"/>
          <ac:picMkLst>
            <pc:docMk/>
            <pc:sldMk cId="1585804464" sldId="1113"/>
            <ac:picMk id="23" creationId="{C05AEA3C-61C9-4573-B670-3BAACC4E80B9}"/>
          </ac:picMkLst>
        </pc:picChg>
        <pc:cxnChg chg="del">
          <ac:chgData name="Bruno Ribstein" userId="b81d010f-da2b-49a1-b06f-11093b5cc4be" providerId="ADAL" clId="{C9441783-8B16-4D85-A297-00C29259EE5D}" dt="2021-06-22T15:23:13.772" v="1771" actId="478"/>
          <ac:cxnSpMkLst>
            <pc:docMk/>
            <pc:sldMk cId="1585804464" sldId="1113"/>
            <ac:cxnSpMk id="3" creationId="{C9911EB1-3AD9-4618-B6E9-01E07311FF44}"/>
          </ac:cxnSpMkLst>
        </pc:cxnChg>
      </pc:sldChg>
      <pc:sldChg chg="addSp delSp modSp add mod">
        <pc:chgData name="Bruno Ribstein" userId="b81d010f-da2b-49a1-b06f-11093b5cc4be" providerId="ADAL" clId="{C9441783-8B16-4D85-A297-00C29259EE5D}" dt="2021-06-23T10:21:09.571" v="5415" actId="255"/>
        <pc:sldMkLst>
          <pc:docMk/>
          <pc:sldMk cId="1945179486" sldId="1114"/>
        </pc:sldMkLst>
        <pc:spChg chg="del mod">
          <ac:chgData name="Bruno Ribstein" userId="b81d010f-da2b-49a1-b06f-11093b5cc4be" providerId="ADAL" clId="{C9441783-8B16-4D85-A297-00C29259EE5D}" dt="2021-06-22T15:39:03.138" v="1983" actId="478"/>
          <ac:spMkLst>
            <pc:docMk/>
            <pc:sldMk cId="1945179486" sldId="1114"/>
            <ac:spMk id="9" creationId="{837DE8DA-3F1E-4C18-989F-7E026795C685}"/>
          </ac:spMkLst>
        </pc:spChg>
        <pc:spChg chg="del mod">
          <ac:chgData name="Bruno Ribstein" userId="b81d010f-da2b-49a1-b06f-11093b5cc4be" providerId="ADAL" clId="{C9441783-8B16-4D85-A297-00C29259EE5D}" dt="2021-06-22T15:39:05.281" v="1984" actId="478"/>
          <ac:spMkLst>
            <pc:docMk/>
            <pc:sldMk cId="1945179486" sldId="1114"/>
            <ac:spMk id="12" creationId="{9100C067-ED1C-4284-A5CF-0F2B672F3579}"/>
          </ac:spMkLst>
        </pc:spChg>
        <pc:spChg chg="del mod">
          <ac:chgData name="Bruno Ribstein" userId="b81d010f-da2b-49a1-b06f-11093b5cc4be" providerId="ADAL" clId="{C9441783-8B16-4D85-A297-00C29259EE5D}" dt="2021-06-22T15:39:05.281" v="1984" actId="478"/>
          <ac:spMkLst>
            <pc:docMk/>
            <pc:sldMk cId="1945179486" sldId="1114"/>
            <ac:spMk id="15" creationId="{566240FF-72D0-4383-9E61-47815D71BFCE}"/>
          </ac:spMkLst>
        </pc:spChg>
        <pc:spChg chg="del">
          <ac:chgData name="Bruno Ribstein" userId="b81d010f-da2b-49a1-b06f-11093b5cc4be" providerId="ADAL" clId="{C9441783-8B16-4D85-A297-00C29259EE5D}" dt="2021-06-22T15:34:08.291" v="1928" actId="478"/>
          <ac:spMkLst>
            <pc:docMk/>
            <pc:sldMk cId="1945179486" sldId="1114"/>
            <ac:spMk id="16" creationId="{8EED657C-FD8E-4C2B-A295-08FE646EADB9}"/>
          </ac:spMkLst>
        </pc:spChg>
        <pc:spChg chg="del">
          <ac:chgData name="Bruno Ribstein" userId="b81d010f-da2b-49a1-b06f-11093b5cc4be" providerId="ADAL" clId="{C9441783-8B16-4D85-A297-00C29259EE5D}" dt="2021-06-22T15:34:07.327" v="1927" actId="478"/>
          <ac:spMkLst>
            <pc:docMk/>
            <pc:sldMk cId="1945179486" sldId="1114"/>
            <ac:spMk id="17" creationId="{44DF2919-2272-4E71-9A22-CC6F9CE30943}"/>
          </ac:spMkLst>
        </pc:spChg>
        <pc:spChg chg="del">
          <ac:chgData name="Bruno Ribstein" userId="b81d010f-da2b-49a1-b06f-11093b5cc4be" providerId="ADAL" clId="{C9441783-8B16-4D85-A297-00C29259EE5D}" dt="2021-06-22T15:34:06.179" v="1926" actId="478"/>
          <ac:spMkLst>
            <pc:docMk/>
            <pc:sldMk cId="1945179486" sldId="1114"/>
            <ac:spMk id="20" creationId="{C0ABBC03-88B6-4AF9-99E4-16228632D4EE}"/>
          </ac:spMkLst>
        </pc:spChg>
        <pc:spChg chg="del mod">
          <ac:chgData name="Bruno Ribstein" userId="b81d010f-da2b-49a1-b06f-11093b5cc4be" providerId="ADAL" clId="{C9441783-8B16-4D85-A297-00C29259EE5D}" dt="2021-06-22T15:37:57.684" v="1981" actId="478"/>
          <ac:spMkLst>
            <pc:docMk/>
            <pc:sldMk cId="1945179486" sldId="1114"/>
            <ac:spMk id="56" creationId="{8FE441EF-4EA2-4931-B274-666D0B00DED1}"/>
          </ac:spMkLst>
        </pc:spChg>
        <pc:spChg chg="add mod">
          <ac:chgData name="Bruno Ribstein" userId="b81d010f-da2b-49a1-b06f-11093b5cc4be" providerId="ADAL" clId="{C9441783-8B16-4D85-A297-00C29259EE5D}" dt="2021-06-22T15:39:15.542" v="1985" actId="1076"/>
          <ac:spMkLst>
            <pc:docMk/>
            <pc:sldMk cId="1945179486" sldId="1114"/>
            <ac:spMk id="59" creationId="{B1D12231-50F0-4043-8111-A4E4DE23EC1C}"/>
          </ac:spMkLst>
        </pc:spChg>
        <pc:spChg chg="add mod">
          <ac:chgData name="Bruno Ribstein" userId="b81d010f-da2b-49a1-b06f-11093b5cc4be" providerId="ADAL" clId="{C9441783-8B16-4D85-A297-00C29259EE5D}" dt="2021-06-22T15:39:15.542" v="1985" actId="1076"/>
          <ac:spMkLst>
            <pc:docMk/>
            <pc:sldMk cId="1945179486" sldId="1114"/>
            <ac:spMk id="60" creationId="{090B3660-197C-4374-B3DB-2E95B73AF7CC}"/>
          </ac:spMkLst>
        </pc:spChg>
        <pc:spChg chg="mod">
          <ac:chgData name="Bruno Ribstein" userId="b81d010f-da2b-49a1-b06f-11093b5cc4be" providerId="ADAL" clId="{C9441783-8B16-4D85-A297-00C29259EE5D}" dt="2021-06-23T10:21:09.571" v="5415" actId="255"/>
          <ac:spMkLst>
            <pc:docMk/>
            <pc:sldMk cId="1945179486" sldId="1114"/>
            <ac:spMk id="19459" creationId="{00000000-0000-0000-0000-000000000000}"/>
          </ac:spMkLst>
        </pc:spChg>
        <pc:grpChg chg="del">
          <ac:chgData name="Bruno Ribstein" userId="b81d010f-da2b-49a1-b06f-11093b5cc4be" providerId="ADAL" clId="{C9441783-8B16-4D85-A297-00C29259EE5D}" dt="2021-06-22T15:34:00.899" v="1924" actId="478"/>
          <ac:grpSpMkLst>
            <pc:docMk/>
            <pc:sldMk cId="1945179486" sldId="1114"/>
            <ac:grpSpMk id="2" creationId="{88B5331F-D9C9-45F4-93F1-026362FA656C}"/>
          </ac:grpSpMkLst>
        </pc:grpChg>
        <pc:graphicFrameChg chg="add mod">
          <ac:chgData name="Bruno Ribstein" userId="b81d010f-da2b-49a1-b06f-11093b5cc4be" providerId="ADAL" clId="{C9441783-8B16-4D85-A297-00C29259EE5D}" dt="2021-06-22T15:39:15.542" v="1985" actId="1076"/>
          <ac:graphicFrameMkLst>
            <pc:docMk/>
            <pc:sldMk cId="1945179486" sldId="1114"/>
            <ac:graphicFrameMk id="57" creationId="{9BE49591-E1C6-4748-97B4-4C2CE83D51B7}"/>
          </ac:graphicFrameMkLst>
        </pc:graphicFrameChg>
        <pc:graphicFrameChg chg="add del mod">
          <ac:chgData name="Bruno Ribstein" userId="b81d010f-da2b-49a1-b06f-11093b5cc4be" providerId="ADAL" clId="{C9441783-8B16-4D85-A297-00C29259EE5D}" dt="2021-06-22T15:39:01.298" v="1982" actId="478"/>
          <ac:graphicFrameMkLst>
            <pc:docMk/>
            <pc:sldMk cId="1945179486" sldId="1114"/>
            <ac:graphicFrameMk id="58" creationId="{F2082DBE-6ED9-4E48-9DF8-A8B55F8AE90A}"/>
          </ac:graphicFrameMkLst>
        </pc:graphicFrameChg>
        <pc:picChg chg="del">
          <ac:chgData name="Bruno Ribstein" userId="b81d010f-da2b-49a1-b06f-11093b5cc4be" providerId="ADAL" clId="{C9441783-8B16-4D85-A297-00C29259EE5D}" dt="2021-06-22T15:34:00.020" v="1923" actId="478"/>
          <ac:picMkLst>
            <pc:docMk/>
            <pc:sldMk cId="1945179486" sldId="1114"/>
            <ac:picMk id="22" creationId="{321CDB9C-DD43-45C9-A836-118AEE7EE3A3}"/>
          </ac:picMkLst>
        </pc:picChg>
      </pc:sldChg>
      <pc:sldChg chg="delSp modSp add mod ord">
        <pc:chgData name="Bruno Ribstein" userId="b81d010f-da2b-49a1-b06f-11093b5cc4be" providerId="ADAL" clId="{C9441783-8B16-4D85-A297-00C29259EE5D}" dt="2021-06-23T10:21:18.035" v="5416" actId="255"/>
        <pc:sldMkLst>
          <pc:docMk/>
          <pc:sldMk cId="3037219455" sldId="1115"/>
        </pc:sldMkLst>
        <pc:spChg chg="mod">
          <ac:chgData name="Bruno Ribstein" userId="b81d010f-da2b-49a1-b06f-11093b5cc4be" providerId="ADAL" clId="{C9441783-8B16-4D85-A297-00C29259EE5D}" dt="2021-06-22T15:57:09.117" v="2398" actId="6549"/>
          <ac:spMkLst>
            <pc:docMk/>
            <pc:sldMk cId="3037219455" sldId="1115"/>
            <ac:spMk id="9" creationId="{837DE8DA-3F1E-4C18-989F-7E026795C685}"/>
          </ac:spMkLst>
        </pc:spChg>
        <pc:spChg chg="mod">
          <ac:chgData name="Bruno Ribstein" userId="b81d010f-da2b-49a1-b06f-11093b5cc4be" providerId="ADAL" clId="{C9441783-8B16-4D85-A297-00C29259EE5D}" dt="2021-06-23T10:21:18.035" v="5416" actId="255"/>
          <ac:spMkLst>
            <pc:docMk/>
            <pc:sldMk cId="3037219455" sldId="1115"/>
            <ac:spMk id="19459" creationId="{00000000-0000-0000-0000-000000000000}"/>
          </ac:spMkLst>
        </pc:spChg>
        <pc:picChg chg="del">
          <ac:chgData name="Bruno Ribstein" userId="b81d010f-da2b-49a1-b06f-11093b5cc4be" providerId="ADAL" clId="{C9441783-8B16-4D85-A297-00C29259EE5D}" dt="2021-06-22T15:42:19.506" v="2015" actId="478"/>
          <ac:picMkLst>
            <pc:docMk/>
            <pc:sldMk cId="3037219455" sldId="1115"/>
            <ac:picMk id="11" creationId="{DA2CA0C7-4B98-4297-8D3C-380B9A57312D}"/>
          </ac:picMkLst>
        </pc:picChg>
      </pc:sldChg>
      <pc:sldChg chg="addSp delSp modSp add mod">
        <pc:chgData name="Bruno Ribstein" userId="b81d010f-da2b-49a1-b06f-11093b5cc4be" providerId="ADAL" clId="{C9441783-8B16-4D85-A297-00C29259EE5D}" dt="2021-06-23T10:18:17.945" v="5388"/>
        <pc:sldMkLst>
          <pc:docMk/>
          <pc:sldMk cId="33348930" sldId="1116"/>
        </pc:sldMkLst>
        <pc:spChg chg="add mod">
          <ac:chgData name="Bruno Ribstein" userId="b81d010f-da2b-49a1-b06f-11093b5cc4be" providerId="ADAL" clId="{C9441783-8B16-4D85-A297-00C29259EE5D}" dt="2021-06-22T16:14:13.680" v="2897" actId="1076"/>
          <ac:spMkLst>
            <pc:docMk/>
            <pc:sldMk cId="33348930" sldId="1116"/>
            <ac:spMk id="8" creationId="{09EAEF37-C964-46F1-89D8-C72FC5942094}"/>
          </ac:spMkLst>
        </pc:spChg>
        <pc:spChg chg="mod">
          <ac:chgData name="Bruno Ribstein" userId="b81d010f-da2b-49a1-b06f-11093b5cc4be" providerId="ADAL" clId="{C9441783-8B16-4D85-A297-00C29259EE5D}" dt="2021-06-22T16:15:44.686" v="2930"/>
          <ac:spMkLst>
            <pc:docMk/>
            <pc:sldMk cId="33348930" sldId="1116"/>
            <ac:spMk id="9" creationId="{837DE8DA-3F1E-4C18-989F-7E026795C685}"/>
          </ac:spMkLst>
        </pc:spChg>
        <pc:spChg chg="add mod">
          <ac:chgData name="Bruno Ribstein" userId="b81d010f-da2b-49a1-b06f-11093b5cc4be" providerId="ADAL" clId="{C9441783-8B16-4D85-A297-00C29259EE5D}" dt="2021-06-22T16:14:17.792" v="2898" actId="1076"/>
          <ac:spMkLst>
            <pc:docMk/>
            <pc:sldMk cId="33348930" sldId="1116"/>
            <ac:spMk id="10" creationId="{2499C1A1-A75A-492A-90A0-876808823ABB}"/>
          </ac:spMkLst>
        </pc:spChg>
        <pc:spChg chg="add del">
          <ac:chgData name="Bruno Ribstein" userId="b81d010f-da2b-49a1-b06f-11093b5cc4be" providerId="ADAL" clId="{C9441783-8B16-4D85-A297-00C29259EE5D}" dt="2021-06-22T16:15:53.695" v="2933" actId="22"/>
          <ac:spMkLst>
            <pc:docMk/>
            <pc:sldMk cId="33348930" sldId="1116"/>
            <ac:spMk id="11" creationId="{DC27F62B-82FF-406E-915B-00867CC04205}"/>
          </ac:spMkLst>
        </pc:spChg>
        <pc:spChg chg="mod">
          <ac:chgData name="Bruno Ribstein" userId="b81d010f-da2b-49a1-b06f-11093b5cc4be" providerId="ADAL" clId="{C9441783-8B16-4D85-A297-00C29259EE5D}" dt="2021-06-23T10:18:17.945" v="5388"/>
          <ac:spMkLst>
            <pc:docMk/>
            <pc:sldMk cId="33348930" sldId="1116"/>
            <ac:spMk id="19459" creationId="{00000000-0000-0000-0000-000000000000}"/>
          </ac:spMkLst>
        </pc:spChg>
      </pc:sldChg>
      <pc:sldChg chg="delSp modSp add mod">
        <pc:chgData name="Bruno Ribstein" userId="b81d010f-da2b-49a1-b06f-11093b5cc4be" providerId="ADAL" clId="{C9441783-8B16-4D85-A297-00C29259EE5D}" dt="2021-06-23T10:18:14.890" v="5387"/>
        <pc:sldMkLst>
          <pc:docMk/>
          <pc:sldMk cId="4194398874" sldId="1117"/>
        </pc:sldMkLst>
        <pc:spChg chg="del">
          <ac:chgData name="Bruno Ribstein" userId="b81d010f-da2b-49a1-b06f-11093b5cc4be" providerId="ADAL" clId="{C9441783-8B16-4D85-A297-00C29259EE5D}" dt="2021-06-22T16:18:19.153" v="2963" actId="478"/>
          <ac:spMkLst>
            <pc:docMk/>
            <pc:sldMk cId="4194398874" sldId="1117"/>
            <ac:spMk id="8" creationId="{09EAEF37-C964-46F1-89D8-C72FC5942094}"/>
          </ac:spMkLst>
        </pc:spChg>
        <pc:spChg chg="mod">
          <ac:chgData name="Bruno Ribstein" userId="b81d010f-da2b-49a1-b06f-11093b5cc4be" providerId="ADAL" clId="{C9441783-8B16-4D85-A297-00C29259EE5D}" dt="2021-06-23T08:19:00.298" v="3478" actId="20577"/>
          <ac:spMkLst>
            <pc:docMk/>
            <pc:sldMk cId="4194398874" sldId="1117"/>
            <ac:spMk id="9" creationId="{837DE8DA-3F1E-4C18-989F-7E026795C685}"/>
          </ac:spMkLst>
        </pc:spChg>
        <pc:spChg chg="del">
          <ac:chgData name="Bruno Ribstein" userId="b81d010f-da2b-49a1-b06f-11093b5cc4be" providerId="ADAL" clId="{C9441783-8B16-4D85-A297-00C29259EE5D}" dt="2021-06-22T16:18:22.102" v="2964" actId="478"/>
          <ac:spMkLst>
            <pc:docMk/>
            <pc:sldMk cId="4194398874" sldId="1117"/>
            <ac:spMk id="10" creationId="{2499C1A1-A75A-492A-90A0-876808823ABB}"/>
          </ac:spMkLst>
        </pc:spChg>
        <pc:spChg chg="mod">
          <ac:chgData name="Bruno Ribstein" userId="b81d010f-da2b-49a1-b06f-11093b5cc4be" providerId="ADAL" clId="{C9441783-8B16-4D85-A297-00C29259EE5D}" dt="2021-06-23T10:18:14.890" v="5387"/>
          <ac:spMkLst>
            <pc:docMk/>
            <pc:sldMk cId="4194398874" sldId="1117"/>
            <ac:spMk id="19459" creationId="{00000000-0000-0000-0000-000000000000}"/>
          </ac:spMkLst>
        </pc:spChg>
      </pc:sldChg>
      <pc:sldChg chg="addSp delSp modSp add mod">
        <pc:chgData name="Bruno Ribstein" userId="b81d010f-da2b-49a1-b06f-11093b5cc4be" providerId="ADAL" clId="{C9441783-8B16-4D85-A297-00C29259EE5D}" dt="2021-06-23T10:18:12.218" v="5386"/>
        <pc:sldMkLst>
          <pc:docMk/>
          <pc:sldMk cId="988533271" sldId="1118"/>
        </pc:sldMkLst>
        <pc:spChg chg="add mod">
          <ac:chgData name="Bruno Ribstein" userId="b81d010f-da2b-49a1-b06f-11093b5cc4be" providerId="ADAL" clId="{C9441783-8B16-4D85-A297-00C29259EE5D}" dt="2021-06-23T08:26:44.886" v="3596" actId="20577"/>
          <ac:spMkLst>
            <pc:docMk/>
            <pc:sldMk cId="988533271" sldId="1118"/>
            <ac:spMk id="8" creationId="{0318CDB6-6BCC-4B30-AA7C-9F75F586D8A9}"/>
          </ac:spMkLst>
        </pc:spChg>
        <pc:spChg chg="del mod">
          <ac:chgData name="Bruno Ribstein" userId="b81d010f-da2b-49a1-b06f-11093b5cc4be" providerId="ADAL" clId="{C9441783-8B16-4D85-A297-00C29259EE5D}" dt="2021-06-23T08:25:52.368" v="3561" actId="478"/>
          <ac:spMkLst>
            <pc:docMk/>
            <pc:sldMk cId="988533271" sldId="1118"/>
            <ac:spMk id="9" creationId="{837DE8DA-3F1E-4C18-989F-7E026795C685}"/>
          </ac:spMkLst>
        </pc:spChg>
        <pc:spChg chg="mod">
          <ac:chgData name="Bruno Ribstein" userId="b81d010f-da2b-49a1-b06f-11093b5cc4be" providerId="ADAL" clId="{C9441783-8B16-4D85-A297-00C29259EE5D}" dt="2021-06-23T10:18:12.218" v="5386"/>
          <ac:spMkLst>
            <pc:docMk/>
            <pc:sldMk cId="988533271" sldId="1118"/>
            <ac:spMk id="19459" creationId="{00000000-0000-0000-0000-000000000000}"/>
          </ac:spMkLst>
        </pc:spChg>
        <pc:picChg chg="add mod">
          <ac:chgData name="Bruno Ribstein" userId="b81d010f-da2b-49a1-b06f-11093b5cc4be" providerId="ADAL" clId="{C9441783-8B16-4D85-A297-00C29259EE5D}" dt="2021-06-23T08:26:50.722" v="3597" actId="1076"/>
          <ac:picMkLst>
            <pc:docMk/>
            <pc:sldMk cId="988533271" sldId="1118"/>
            <ac:picMk id="10" creationId="{AD5C31A3-74E8-48FB-B169-04ADEA6C77BD}"/>
          </ac:picMkLst>
        </pc:picChg>
      </pc:sldChg>
      <pc:sldChg chg="addSp delSp modSp add del mod">
        <pc:chgData name="Bruno Ribstein" userId="b81d010f-da2b-49a1-b06f-11093b5cc4be" providerId="ADAL" clId="{C9441783-8B16-4D85-A297-00C29259EE5D}" dt="2021-06-23T08:31:40.921" v="3629" actId="2696"/>
        <pc:sldMkLst>
          <pc:docMk/>
          <pc:sldMk cId="796298417" sldId="1119"/>
        </pc:sldMkLst>
        <pc:spChg chg="mod">
          <ac:chgData name="Bruno Ribstein" userId="b81d010f-da2b-49a1-b06f-11093b5cc4be" providerId="ADAL" clId="{C9441783-8B16-4D85-A297-00C29259EE5D}" dt="2021-06-23T08:27:48.878" v="3606" actId="20577"/>
          <ac:spMkLst>
            <pc:docMk/>
            <pc:sldMk cId="796298417" sldId="1119"/>
            <ac:spMk id="8" creationId="{0318CDB6-6BCC-4B30-AA7C-9F75F586D8A9}"/>
          </ac:spMkLst>
        </pc:spChg>
        <pc:graphicFrameChg chg="add mod">
          <ac:chgData name="Bruno Ribstein" userId="b81d010f-da2b-49a1-b06f-11093b5cc4be" providerId="ADAL" clId="{C9441783-8B16-4D85-A297-00C29259EE5D}" dt="2021-06-23T08:27:10.192" v="3601"/>
          <ac:graphicFrameMkLst>
            <pc:docMk/>
            <pc:sldMk cId="796298417" sldId="1119"/>
            <ac:graphicFrameMk id="9" creationId="{F995ECD2-8BFB-4B62-9DFF-3466E5EDD2CF}"/>
          </ac:graphicFrameMkLst>
        </pc:graphicFrameChg>
        <pc:picChg chg="del">
          <ac:chgData name="Bruno Ribstein" userId="b81d010f-da2b-49a1-b06f-11093b5cc4be" providerId="ADAL" clId="{C9441783-8B16-4D85-A297-00C29259EE5D}" dt="2021-06-23T08:27:04.579" v="3600" actId="478"/>
          <ac:picMkLst>
            <pc:docMk/>
            <pc:sldMk cId="796298417" sldId="1119"/>
            <ac:picMk id="10" creationId="{AD5C31A3-74E8-48FB-B169-04ADEA6C77BD}"/>
          </ac:picMkLst>
        </pc:picChg>
      </pc:sldChg>
      <pc:sldChg chg="modSp add mod">
        <pc:chgData name="Bruno Ribstein" userId="b81d010f-da2b-49a1-b06f-11093b5cc4be" providerId="ADAL" clId="{C9441783-8B16-4D85-A297-00C29259EE5D}" dt="2021-06-23T10:18:07.711" v="5385"/>
        <pc:sldMkLst>
          <pc:docMk/>
          <pc:sldMk cId="2853806144" sldId="1120"/>
        </pc:sldMkLst>
        <pc:spChg chg="mod">
          <ac:chgData name="Bruno Ribstein" userId="b81d010f-da2b-49a1-b06f-11093b5cc4be" providerId="ADAL" clId="{C9441783-8B16-4D85-A297-00C29259EE5D}" dt="2021-06-23T08:31:07.668" v="3628" actId="20577"/>
          <ac:spMkLst>
            <pc:docMk/>
            <pc:sldMk cId="2853806144" sldId="1120"/>
            <ac:spMk id="8" creationId="{0318CDB6-6BCC-4B30-AA7C-9F75F586D8A9}"/>
          </ac:spMkLst>
        </pc:spChg>
        <pc:spChg chg="mod">
          <ac:chgData name="Bruno Ribstein" userId="b81d010f-da2b-49a1-b06f-11093b5cc4be" providerId="ADAL" clId="{C9441783-8B16-4D85-A297-00C29259EE5D}" dt="2021-06-23T10:18:07.711" v="5385"/>
          <ac:spMkLst>
            <pc:docMk/>
            <pc:sldMk cId="2853806144" sldId="1120"/>
            <ac:spMk id="19459" creationId="{00000000-0000-0000-0000-000000000000}"/>
          </ac:spMkLst>
        </pc:spChg>
        <pc:graphicFrameChg chg="mod ord">
          <ac:chgData name="Bruno Ribstein" userId="b81d010f-da2b-49a1-b06f-11093b5cc4be" providerId="ADAL" clId="{C9441783-8B16-4D85-A297-00C29259EE5D}" dt="2021-06-23T08:30:39.983" v="3623" actId="1036"/>
          <ac:graphicFrameMkLst>
            <pc:docMk/>
            <pc:sldMk cId="2853806144" sldId="1120"/>
            <ac:graphicFrameMk id="9" creationId="{F995ECD2-8BFB-4B62-9DFF-3466E5EDD2CF}"/>
          </ac:graphicFrameMkLst>
        </pc:graphicFrameChg>
      </pc:sldChg>
      <pc:sldChg chg="addSp delSp modSp add mod">
        <pc:chgData name="Bruno Ribstein" userId="b81d010f-da2b-49a1-b06f-11093b5cc4be" providerId="ADAL" clId="{C9441783-8B16-4D85-A297-00C29259EE5D}" dt="2021-06-23T10:18:04.957" v="5384"/>
        <pc:sldMkLst>
          <pc:docMk/>
          <pc:sldMk cId="3629849612" sldId="1121"/>
        </pc:sldMkLst>
        <pc:spChg chg="mod">
          <ac:chgData name="Bruno Ribstein" userId="b81d010f-da2b-49a1-b06f-11093b5cc4be" providerId="ADAL" clId="{C9441783-8B16-4D85-A297-00C29259EE5D}" dt="2021-06-23T08:35:32.948" v="3733" actId="20577"/>
          <ac:spMkLst>
            <pc:docMk/>
            <pc:sldMk cId="3629849612" sldId="1121"/>
            <ac:spMk id="8" creationId="{0318CDB6-6BCC-4B30-AA7C-9F75F586D8A9}"/>
          </ac:spMkLst>
        </pc:spChg>
        <pc:spChg chg="add mod">
          <ac:chgData name="Bruno Ribstein" userId="b81d010f-da2b-49a1-b06f-11093b5cc4be" providerId="ADAL" clId="{C9441783-8B16-4D85-A297-00C29259EE5D}" dt="2021-06-23T08:35:13.739" v="3717" actId="207"/>
          <ac:spMkLst>
            <pc:docMk/>
            <pc:sldMk cId="3629849612" sldId="1121"/>
            <ac:spMk id="11" creationId="{D687D68D-89EA-45A7-8BDC-1D7D2649629F}"/>
          </ac:spMkLst>
        </pc:spChg>
        <pc:spChg chg="mod">
          <ac:chgData name="Bruno Ribstein" userId="b81d010f-da2b-49a1-b06f-11093b5cc4be" providerId="ADAL" clId="{C9441783-8B16-4D85-A297-00C29259EE5D}" dt="2021-06-23T10:18:04.957" v="5384"/>
          <ac:spMkLst>
            <pc:docMk/>
            <pc:sldMk cId="3629849612" sldId="1121"/>
            <ac:spMk id="19459" creationId="{00000000-0000-0000-0000-000000000000}"/>
          </ac:spMkLst>
        </pc:spChg>
        <pc:graphicFrameChg chg="del">
          <ac:chgData name="Bruno Ribstein" userId="b81d010f-da2b-49a1-b06f-11093b5cc4be" providerId="ADAL" clId="{C9441783-8B16-4D85-A297-00C29259EE5D}" dt="2021-06-23T08:33:55.754" v="3707" actId="478"/>
          <ac:graphicFrameMkLst>
            <pc:docMk/>
            <pc:sldMk cId="3629849612" sldId="1121"/>
            <ac:graphicFrameMk id="9" creationId="{F995ECD2-8BFB-4B62-9DFF-3466E5EDD2CF}"/>
          </ac:graphicFrameMkLst>
        </pc:graphicFrameChg>
        <pc:picChg chg="add mod">
          <ac:chgData name="Bruno Ribstein" userId="b81d010f-da2b-49a1-b06f-11093b5cc4be" providerId="ADAL" clId="{C9441783-8B16-4D85-A297-00C29259EE5D}" dt="2021-06-23T08:33:59.292" v="3708"/>
          <ac:picMkLst>
            <pc:docMk/>
            <pc:sldMk cId="3629849612" sldId="1121"/>
            <ac:picMk id="10" creationId="{7485D7EE-E951-49D8-9113-5E4E5BE79E1D}"/>
          </ac:picMkLst>
        </pc:picChg>
      </pc:sldChg>
      <pc:sldChg chg="addSp delSp modSp add mod">
        <pc:chgData name="Bruno Ribstein" userId="b81d010f-da2b-49a1-b06f-11093b5cc4be" providerId="ADAL" clId="{C9441783-8B16-4D85-A297-00C29259EE5D}" dt="2021-06-23T10:18:02.218" v="5383"/>
        <pc:sldMkLst>
          <pc:docMk/>
          <pc:sldMk cId="319763253" sldId="1122"/>
        </pc:sldMkLst>
        <pc:spChg chg="del">
          <ac:chgData name="Bruno Ribstein" userId="b81d010f-da2b-49a1-b06f-11093b5cc4be" providerId="ADAL" clId="{C9441783-8B16-4D85-A297-00C29259EE5D}" dt="2021-06-23T08:37:02.332" v="3756" actId="478"/>
          <ac:spMkLst>
            <pc:docMk/>
            <pc:sldMk cId="319763253" sldId="1122"/>
            <ac:spMk id="8" creationId="{0318CDB6-6BCC-4B30-AA7C-9F75F586D8A9}"/>
          </ac:spMkLst>
        </pc:spChg>
        <pc:spChg chg="del">
          <ac:chgData name="Bruno Ribstein" userId="b81d010f-da2b-49a1-b06f-11093b5cc4be" providerId="ADAL" clId="{C9441783-8B16-4D85-A297-00C29259EE5D}" dt="2021-06-23T08:36:47.584" v="3755" actId="478"/>
          <ac:spMkLst>
            <pc:docMk/>
            <pc:sldMk cId="319763253" sldId="1122"/>
            <ac:spMk id="11" creationId="{D687D68D-89EA-45A7-8BDC-1D7D2649629F}"/>
          </ac:spMkLst>
        </pc:spChg>
        <pc:spChg chg="add mod">
          <ac:chgData name="Bruno Ribstein" userId="b81d010f-da2b-49a1-b06f-11093b5cc4be" providerId="ADAL" clId="{C9441783-8B16-4D85-A297-00C29259EE5D}" dt="2021-06-23T10:17:17.703" v="5351" actId="6549"/>
          <ac:spMkLst>
            <pc:docMk/>
            <pc:sldMk cId="319763253" sldId="1122"/>
            <ac:spMk id="12" creationId="{E44357C7-577B-4E6E-9F1B-04E6CBF4E109}"/>
          </ac:spMkLst>
        </pc:spChg>
        <pc:spChg chg="mod">
          <ac:chgData name="Bruno Ribstein" userId="b81d010f-da2b-49a1-b06f-11093b5cc4be" providerId="ADAL" clId="{C9441783-8B16-4D85-A297-00C29259EE5D}" dt="2021-06-23T10:18:02.218" v="5383"/>
          <ac:spMkLst>
            <pc:docMk/>
            <pc:sldMk cId="319763253" sldId="1122"/>
            <ac:spMk id="19459" creationId="{00000000-0000-0000-0000-000000000000}"/>
          </ac:spMkLst>
        </pc:spChg>
        <pc:picChg chg="del">
          <ac:chgData name="Bruno Ribstein" userId="b81d010f-da2b-49a1-b06f-11093b5cc4be" providerId="ADAL" clId="{C9441783-8B16-4D85-A297-00C29259EE5D}" dt="2021-06-23T08:36:45.803" v="3754" actId="478"/>
          <ac:picMkLst>
            <pc:docMk/>
            <pc:sldMk cId="319763253" sldId="1122"/>
            <ac:picMk id="10" creationId="{7485D7EE-E951-49D8-9113-5E4E5BE79E1D}"/>
          </ac:picMkLst>
        </pc:picChg>
      </pc:sldChg>
      <pc:sldChg chg="addSp delSp modSp add mod">
        <pc:chgData name="Bruno Ribstein" userId="b81d010f-da2b-49a1-b06f-11093b5cc4be" providerId="ADAL" clId="{C9441783-8B16-4D85-A297-00C29259EE5D}" dt="2021-06-23T10:23:49.952" v="5467" actId="1035"/>
        <pc:sldMkLst>
          <pc:docMk/>
          <pc:sldMk cId="3417914545" sldId="1123"/>
        </pc:sldMkLst>
        <pc:spChg chg="add del">
          <ac:chgData name="Bruno Ribstein" userId="b81d010f-da2b-49a1-b06f-11093b5cc4be" providerId="ADAL" clId="{C9441783-8B16-4D85-A297-00C29259EE5D}" dt="2021-06-23T09:51:39.832" v="4835" actId="478"/>
          <ac:spMkLst>
            <pc:docMk/>
            <pc:sldMk cId="3417914545" sldId="1123"/>
            <ac:spMk id="2" creationId="{9B10DDA8-DE1F-43B8-B89E-4316DBDD2BE4}"/>
          </ac:spMkLst>
        </pc:spChg>
        <pc:spChg chg="add mod">
          <ac:chgData name="Bruno Ribstein" userId="b81d010f-da2b-49a1-b06f-11093b5cc4be" providerId="ADAL" clId="{C9441783-8B16-4D85-A297-00C29259EE5D}" dt="2021-06-23T10:23:41.176" v="5450" actId="1076"/>
          <ac:spMkLst>
            <pc:docMk/>
            <pc:sldMk cId="3417914545" sldId="1123"/>
            <ac:spMk id="3" creationId="{9C7AE611-C3A4-4659-A6FC-5BF31F47BAE4}"/>
          </ac:spMkLst>
        </pc:spChg>
        <pc:spChg chg="mod">
          <ac:chgData name="Bruno Ribstein" userId="b81d010f-da2b-49a1-b06f-11093b5cc4be" providerId="ADAL" clId="{C9441783-8B16-4D85-A297-00C29259EE5D}" dt="2021-06-23T10:05:49.732" v="5004" actId="120"/>
          <ac:spMkLst>
            <pc:docMk/>
            <pc:sldMk cId="3417914545" sldId="1123"/>
            <ac:spMk id="12" creationId="{E44357C7-577B-4E6E-9F1B-04E6CBF4E109}"/>
          </ac:spMkLst>
        </pc:spChg>
        <pc:spChg chg="mod">
          <ac:chgData name="Bruno Ribstein" userId="b81d010f-da2b-49a1-b06f-11093b5cc4be" providerId="ADAL" clId="{C9441783-8B16-4D85-A297-00C29259EE5D}" dt="2021-06-23T10:17:59.880" v="5382"/>
          <ac:spMkLst>
            <pc:docMk/>
            <pc:sldMk cId="3417914545" sldId="1123"/>
            <ac:spMk id="19459" creationId="{00000000-0000-0000-0000-000000000000}"/>
          </ac:spMkLst>
        </pc:spChg>
        <pc:cxnChg chg="add mod">
          <ac:chgData name="Bruno Ribstein" userId="b81d010f-da2b-49a1-b06f-11093b5cc4be" providerId="ADAL" clId="{C9441783-8B16-4D85-A297-00C29259EE5D}" dt="2021-06-23T10:23:49.952" v="5467" actId="1035"/>
          <ac:cxnSpMkLst>
            <pc:docMk/>
            <pc:sldMk cId="3417914545" sldId="1123"/>
            <ac:cxnSpMk id="5" creationId="{1F16E252-6283-4E96-804B-E3BA1CE0E97B}"/>
          </ac:cxnSpMkLst>
        </pc:cxnChg>
        <pc:cxnChg chg="add mod">
          <ac:chgData name="Bruno Ribstein" userId="b81d010f-da2b-49a1-b06f-11093b5cc4be" providerId="ADAL" clId="{C9441783-8B16-4D85-A297-00C29259EE5D}" dt="2021-06-23T10:23:41.176" v="5450" actId="1076"/>
          <ac:cxnSpMkLst>
            <pc:docMk/>
            <pc:sldMk cId="3417914545" sldId="1123"/>
            <ac:cxnSpMk id="14" creationId="{4C9DD382-E270-49A2-9133-0A0F8F4F1C22}"/>
          </ac:cxnSpMkLst>
        </pc:cxnChg>
      </pc:sldChg>
      <pc:sldChg chg="add del">
        <pc:chgData name="Bruno Ribstein" userId="b81d010f-da2b-49a1-b06f-11093b5cc4be" providerId="ADAL" clId="{C9441783-8B16-4D85-A297-00C29259EE5D}" dt="2021-06-23T10:12:06.392" v="5239" actId="47"/>
        <pc:sldMkLst>
          <pc:docMk/>
          <pc:sldMk cId="884424015" sldId="1124"/>
        </pc:sldMkLst>
      </pc:sldChg>
      <pc:sldChg chg="addSp delSp modSp add mod delAnim modAnim">
        <pc:chgData name="Bruno Ribstein" userId="b81d010f-da2b-49a1-b06f-11093b5cc4be" providerId="ADAL" clId="{C9441783-8B16-4D85-A297-00C29259EE5D}" dt="2021-06-23T10:17:54.636" v="5381"/>
        <pc:sldMkLst>
          <pc:docMk/>
          <pc:sldMk cId="3831172717" sldId="1124"/>
        </pc:sldMkLst>
        <pc:spChg chg="del">
          <ac:chgData name="Bruno Ribstein" userId="b81d010f-da2b-49a1-b06f-11093b5cc4be" providerId="ADAL" clId="{C9441783-8B16-4D85-A297-00C29259EE5D}" dt="2021-06-23T10:13:00.466" v="5245" actId="478"/>
          <ac:spMkLst>
            <pc:docMk/>
            <pc:sldMk cId="3831172717" sldId="1124"/>
            <ac:spMk id="3" creationId="{9C7AE611-C3A4-4659-A6FC-5BF31F47BAE4}"/>
          </ac:spMkLst>
        </pc:spChg>
        <pc:spChg chg="add mod ord">
          <ac:chgData name="Bruno Ribstein" userId="b81d010f-da2b-49a1-b06f-11093b5cc4be" providerId="ADAL" clId="{C9441783-8B16-4D85-A297-00C29259EE5D}" dt="2021-06-23T10:14:56.024" v="5342" actId="1582"/>
          <ac:spMkLst>
            <pc:docMk/>
            <pc:sldMk cId="3831172717" sldId="1124"/>
            <ac:spMk id="11" creationId="{12DFCABD-D5CE-43C4-88E3-99CBDB594EED}"/>
          </ac:spMkLst>
        </pc:spChg>
        <pc:spChg chg="mod">
          <ac:chgData name="Bruno Ribstein" userId="b81d010f-da2b-49a1-b06f-11093b5cc4be" providerId="ADAL" clId="{C9441783-8B16-4D85-A297-00C29259EE5D}" dt="2021-06-23T10:15:06.966" v="5345" actId="1582"/>
          <ac:spMkLst>
            <pc:docMk/>
            <pc:sldMk cId="3831172717" sldId="1124"/>
            <ac:spMk id="12" creationId="{E44357C7-577B-4E6E-9F1B-04E6CBF4E109}"/>
          </ac:spMkLst>
        </pc:spChg>
        <pc:spChg chg="del mod topLvl">
          <ac:chgData name="Bruno Ribstein" userId="b81d010f-da2b-49a1-b06f-11093b5cc4be" providerId="ADAL" clId="{C9441783-8B16-4D85-A297-00C29259EE5D}" dt="2021-06-23T10:14:11.610" v="5335" actId="478"/>
          <ac:spMkLst>
            <pc:docMk/>
            <pc:sldMk cId="3831172717" sldId="1124"/>
            <ac:spMk id="15" creationId="{1974E432-BA6C-4531-BA3A-780DFC39F322}"/>
          </ac:spMkLst>
        </pc:spChg>
        <pc:spChg chg="mod">
          <ac:chgData name="Bruno Ribstein" userId="b81d010f-da2b-49a1-b06f-11093b5cc4be" providerId="ADAL" clId="{C9441783-8B16-4D85-A297-00C29259EE5D}" dt="2021-06-23T10:14:00.281" v="5332"/>
          <ac:spMkLst>
            <pc:docMk/>
            <pc:sldMk cId="3831172717" sldId="1124"/>
            <ac:spMk id="19" creationId="{F7D51DFD-9E91-49B2-B711-0BBF85793B95}"/>
          </ac:spMkLst>
        </pc:spChg>
        <pc:spChg chg="del mod topLvl">
          <ac:chgData name="Bruno Ribstein" userId="b81d010f-da2b-49a1-b06f-11093b5cc4be" providerId="ADAL" clId="{C9441783-8B16-4D85-A297-00C29259EE5D}" dt="2021-06-23T10:14:08.661" v="5334" actId="478"/>
          <ac:spMkLst>
            <pc:docMk/>
            <pc:sldMk cId="3831172717" sldId="1124"/>
            <ac:spMk id="22" creationId="{FBA32415-8420-4492-B7A1-38B939D89FE7}"/>
          </ac:spMkLst>
        </pc:spChg>
        <pc:spChg chg="mod">
          <ac:chgData name="Bruno Ribstein" userId="b81d010f-da2b-49a1-b06f-11093b5cc4be" providerId="ADAL" clId="{C9441783-8B16-4D85-A297-00C29259EE5D}" dt="2021-06-23T10:17:54.636" v="5381"/>
          <ac:spMkLst>
            <pc:docMk/>
            <pc:sldMk cId="3831172717" sldId="1124"/>
            <ac:spMk id="19459" creationId="{00000000-0000-0000-0000-000000000000}"/>
          </ac:spMkLst>
        </pc:spChg>
        <pc:grpChg chg="add del mod">
          <ac:chgData name="Bruno Ribstein" userId="b81d010f-da2b-49a1-b06f-11093b5cc4be" providerId="ADAL" clId="{C9441783-8B16-4D85-A297-00C29259EE5D}" dt="2021-06-23T10:14:11.610" v="5335" actId="478"/>
          <ac:grpSpMkLst>
            <pc:docMk/>
            <pc:sldMk cId="3831172717" sldId="1124"/>
            <ac:grpSpMk id="13" creationId="{20E4B672-7211-4652-858C-F9875330E253}"/>
          </ac:grpSpMkLst>
        </pc:grpChg>
        <pc:grpChg chg="add mod">
          <ac:chgData name="Bruno Ribstein" userId="b81d010f-da2b-49a1-b06f-11093b5cc4be" providerId="ADAL" clId="{C9441783-8B16-4D85-A297-00C29259EE5D}" dt="2021-06-23T10:14:05.552" v="5333" actId="1076"/>
          <ac:grpSpMkLst>
            <pc:docMk/>
            <pc:sldMk cId="3831172717" sldId="1124"/>
            <ac:grpSpMk id="17" creationId="{BF54EAC5-86BD-4EA4-8C5B-D07DA92660C8}"/>
          </ac:grpSpMkLst>
        </pc:grpChg>
        <pc:grpChg chg="add del mod">
          <ac:chgData name="Bruno Ribstein" userId="b81d010f-da2b-49a1-b06f-11093b5cc4be" providerId="ADAL" clId="{C9441783-8B16-4D85-A297-00C29259EE5D}" dt="2021-06-23T10:14:08.661" v="5334" actId="478"/>
          <ac:grpSpMkLst>
            <pc:docMk/>
            <pc:sldMk cId="3831172717" sldId="1124"/>
            <ac:grpSpMk id="20" creationId="{AF8D2F33-63CB-4D7F-8A69-B37AA7284827}"/>
          </ac:grpSpMkLst>
        </pc:grpChg>
        <pc:picChg chg="mod topLvl">
          <ac:chgData name="Bruno Ribstein" userId="b81d010f-da2b-49a1-b06f-11093b5cc4be" providerId="ADAL" clId="{C9441783-8B16-4D85-A297-00C29259EE5D}" dt="2021-06-23T10:14:11.610" v="5335" actId="478"/>
          <ac:picMkLst>
            <pc:docMk/>
            <pc:sldMk cId="3831172717" sldId="1124"/>
            <ac:picMk id="16" creationId="{4DE98F6A-E248-4541-8CAC-50D767EB5DF4}"/>
          </ac:picMkLst>
        </pc:picChg>
        <pc:picChg chg="mod">
          <ac:chgData name="Bruno Ribstein" userId="b81d010f-da2b-49a1-b06f-11093b5cc4be" providerId="ADAL" clId="{C9441783-8B16-4D85-A297-00C29259EE5D}" dt="2021-06-23T10:14:00.281" v="5332"/>
          <ac:picMkLst>
            <pc:docMk/>
            <pc:sldMk cId="3831172717" sldId="1124"/>
            <ac:picMk id="18" creationId="{51817D11-0256-446B-9E5F-7C319E63FF0A}"/>
          </ac:picMkLst>
        </pc:picChg>
        <pc:picChg chg="mod topLvl">
          <ac:chgData name="Bruno Ribstein" userId="b81d010f-da2b-49a1-b06f-11093b5cc4be" providerId="ADAL" clId="{C9441783-8B16-4D85-A297-00C29259EE5D}" dt="2021-06-23T10:14:08.661" v="5334" actId="478"/>
          <ac:picMkLst>
            <pc:docMk/>
            <pc:sldMk cId="3831172717" sldId="1124"/>
            <ac:picMk id="21" creationId="{27ADCB09-459F-4D5E-A18A-223B89D0D70A}"/>
          </ac:picMkLst>
        </pc:picChg>
        <pc:cxnChg chg="del">
          <ac:chgData name="Bruno Ribstein" userId="b81d010f-da2b-49a1-b06f-11093b5cc4be" providerId="ADAL" clId="{C9441783-8B16-4D85-A297-00C29259EE5D}" dt="2021-06-23T10:13:02.620" v="5247" actId="478"/>
          <ac:cxnSpMkLst>
            <pc:docMk/>
            <pc:sldMk cId="3831172717" sldId="1124"/>
            <ac:cxnSpMk id="5" creationId="{1F16E252-6283-4E96-804B-E3BA1CE0E97B}"/>
          </ac:cxnSpMkLst>
        </pc:cxnChg>
        <pc:cxnChg chg="del">
          <ac:chgData name="Bruno Ribstein" userId="b81d010f-da2b-49a1-b06f-11093b5cc4be" providerId="ADAL" clId="{C9441783-8B16-4D85-A297-00C29259EE5D}" dt="2021-06-23T10:13:01.810" v="5246" actId="478"/>
          <ac:cxnSpMkLst>
            <pc:docMk/>
            <pc:sldMk cId="3831172717" sldId="1124"/>
            <ac:cxnSpMk id="14" creationId="{4C9DD382-E270-49A2-9133-0A0F8F4F1C22}"/>
          </ac:cxnSpMkLst>
        </pc:cxnChg>
      </pc:sldChg>
      <pc:sldChg chg="modSp add mod">
        <pc:chgData name="Bruno Ribstein" userId="b81d010f-da2b-49a1-b06f-11093b5cc4be" providerId="ADAL" clId="{C9441783-8B16-4D85-A297-00C29259EE5D}" dt="2021-06-23T12:17:27.897" v="6767" actId="123"/>
        <pc:sldMkLst>
          <pc:docMk/>
          <pc:sldMk cId="1289419273" sldId="1125"/>
        </pc:sldMkLst>
        <pc:spChg chg="mod">
          <ac:chgData name="Bruno Ribstein" userId="b81d010f-da2b-49a1-b06f-11093b5cc4be" providerId="ADAL" clId="{C9441783-8B16-4D85-A297-00C29259EE5D}" dt="2021-06-23T12:17:27.897" v="6767" actId="123"/>
          <ac:spMkLst>
            <pc:docMk/>
            <pc:sldMk cId="1289419273" sldId="1125"/>
            <ac:spMk id="12" creationId="{E44357C7-577B-4E6E-9F1B-04E6CBF4E109}"/>
          </ac:spMkLst>
        </pc:spChg>
        <pc:spChg chg="mod">
          <ac:chgData name="Bruno Ribstein" userId="b81d010f-da2b-49a1-b06f-11093b5cc4be" providerId="ADAL" clId="{C9441783-8B16-4D85-A297-00C29259EE5D}" dt="2021-06-23T10:17:48.580" v="5380" actId="20577"/>
          <ac:spMkLst>
            <pc:docMk/>
            <pc:sldMk cId="1289419273" sldId="1125"/>
            <ac:spMk id="19459" creationId="{00000000-0000-0000-0000-000000000000}"/>
          </ac:spMkLst>
        </pc:spChg>
      </pc:sldChg>
      <pc:sldChg chg="addSp delSp modSp del mod">
        <pc:chgData name="Bruno Ribstein" userId="b81d010f-da2b-49a1-b06f-11093b5cc4be" providerId="ADAL" clId="{C9441783-8B16-4D85-A297-00C29259EE5D}" dt="2021-06-23T10:12:03.489" v="5238" actId="47"/>
        <pc:sldMkLst>
          <pc:docMk/>
          <pc:sldMk cId="4189096345" sldId="1125"/>
        </pc:sldMkLst>
        <pc:spChg chg="mod">
          <ac:chgData name="Bruno Ribstein" userId="b81d010f-da2b-49a1-b06f-11093b5cc4be" providerId="ADAL" clId="{C9441783-8B16-4D85-A297-00C29259EE5D}" dt="2021-06-23T10:00:45.980" v="4974" actId="164"/>
          <ac:spMkLst>
            <pc:docMk/>
            <pc:sldMk cId="4189096345" sldId="1125"/>
            <ac:spMk id="6" creationId="{7E28F5FD-BD65-42EC-B8D8-B0530A75B974}"/>
          </ac:spMkLst>
        </pc:spChg>
        <pc:spChg chg="mod">
          <ac:chgData name="Bruno Ribstein" userId="b81d010f-da2b-49a1-b06f-11093b5cc4be" providerId="ADAL" clId="{C9441783-8B16-4D85-A297-00C29259EE5D}" dt="2021-06-23T10:00:45.980" v="4974" actId="164"/>
          <ac:spMkLst>
            <pc:docMk/>
            <pc:sldMk cId="4189096345" sldId="1125"/>
            <ac:spMk id="7" creationId="{8088403E-F5DF-449F-9F77-0D72CE94DB64}"/>
          </ac:spMkLst>
        </pc:spChg>
        <pc:spChg chg="add del mod">
          <ac:chgData name="Bruno Ribstein" userId="b81d010f-da2b-49a1-b06f-11093b5cc4be" providerId="ADAL" clId="{C9441783-8B16-4D85-A297-00C29259EE5D}" dt="2021-06-23T10:01:10.382" v="4991" actId="6549"/>
          <ac:spMkLst>
            <pc:docMk/>
            <pc:sldMk cId="4189096345" sldId="1125"/>
            <ac:spMk id="18438" creationId="{00000000-0000-0000-0000-000000000000}"/>
          </ac:spMkLst>
        </pc:spChg>
        <pc:spChg chg="mod">
          <ac:chgData name="Bruno Ribstein" userId="b81d010f-da2b-49a1-b06f-11093b5cc4be" providerId="ADAL" clId="{C9441783-8B16-4D85-A297-00C29259EE5D}" dt="2021-06-23T09:59:46.928" v="4961"/>
          <ac:spMkLst>
            <pc:docMk/>
            <pc:sldMk cId="4189096345" sldId="1125"/>
            <ac:spMk id="896003" creationId="{00000000-0000-0000-0000-000000000000}"/>
          </ac:spMkLst>
        </pc:spChg>
        <pc:grpChg chg="add mod">
          <ac:chgData name="Bruno Ribstein" userId="b81d010f-da2b-49a1-b06f-11093b5cc4be" providerId="ADAL" clId="{C9441783-8B16-4D85-A297-00C29259EE5D}" dt="2021-06-23T10:00:39.509" v="4973" actId="164"/>
          <ac:grpSpMkLst>
            <pc:docMk/>
            <pc:sldMk cId="4189096345" sldId="1125"/>
            <ac:grpSpMk id="2" creationId="{CC85612D-6D44-41A6-99E4-641A2F289015}"/>
          </ac:grpSpMkLst>
        </pc:grpChg>
        <pc:grpChg chg="add mod">
          <ac:chgData name="Bruno Ribstein" userId="b81d010f-da2b-49a1-b06f-11093b5cc4be" providerId="ADAL" clId="{C9441783-8B16-4D85-A297-00C29259EE5D}" dt="2021-06-23T10:01:45.205" v="4999" actId="1036"/>
          <ac:grpSpMkLst>
            <pc:docMk/>
            <pc:sldMk cId="4189096345" sldId="1125"/>
            <ac:grpSpMk id="3" creationId="{F6935109-23AB-4C8F-9F26-F7F43880E205}"/>
          </ac:grpSpMkLst>
        </pc:grpChg>
        <pc:picChg chg="mod">
          <ac:chgData name="Bruno Ribstein" userId="b81d010f-da2b-49a1-b06f-11093b5cc4be" providerId="ADAL" clId="{C9441783-8B16-4D85-A297-00C29259EE5D}" dt="2021-06-23T10:00:45.980" v="4974" actId="164"/>
          <ac:picMkLst>
            <pc:docMk/>
            <pc:sldMk cId="4189096345" sldId="1125"/>
            <ac:picMk id="10" creationId="{228215C7-07D7-4593-9CEB-D3BE556D4702}"/>
          </ac:picMkLst>
        </pc:picChg>
        <pc:picChg chg="mod">
          <ac:chgData name="Bruno Ribstein" userId="b81d010f-da2b-49a1-b06f-11093b5cc4be" providerId="ADAL" clId="{C9441783-8B16-4D85-A297-00C29259EE5D}" dt="2021-06-23T10:00:45.980" v="4974" actId="164"/>
          <ac:picMkLst>
            <pc:docMk/>
            <pc:sldMk cId="4189096345" sldId="1125"/>
            <ac:picMk id="12" creationId="{0B3DDDD7-9CDD-4E53-8D3E-79532D6CBEB1}"/>
          </ac:picMkLst>
        </pc:picChg>
      </pc:sldChg>
      <pc:sldChg chg="addSp modSp add mod">
        <pc:chgData name="Bruno Ribstein" userId="b81d010f-da2b-49a1-b06f-11093b5cc4be" providerId="ADAL" clId="{C9441783-8B16-4D85-A297-00C29259EE5D}" dt="2021-06-23T12:17:19.132" v="6766" actId="123"/>
        <pc:sldMkLst>
          <pc:docMk/>
          <pc:sldMk cId="628789693" sldId="1126"/>
        </pc:sldMkLst>
        <pc:spChg chg="add mod">
          <ac:chgData name="Bruno Ribstein" userId="b81d010f-da2b-49a1-b06f-11093b5cc4be" providerId="ADAL" clId="{C9441783-8B16-4D85-A297-00C29259EE5D}" dt="2021-06-23T11:55:37.375" v="6316" actId="1076"/>
          <ac:spMkLst>
            <pc:docMk/>
            <pc:sldMk cId="628789693" sldId="1126"/>
            <ac:spMk id="11" creationId="{C2990407-A310-4F39-8902-354A503C6115}"/>
          </ac:spMkLst>
        </pc:spChg>
        <pc:spChg chg="mod">
          <ac:chgData name="Bruno Ribstein" userId="b81d010f-da2b-49a1-b06f-11093b5cc4be" providerId="ADAL" clId="{C9441783-8B16-4D85-A297-00C29259EE5D}" dt="2021-06-23T12:17:19.132" v="6766" actId="123"/>
          <ac:spMkLst>
            <pc:docMk/>
            <pc:sldMk cId="628789693" sldId="1126"/>
            <ac:spMk id="12" creationId="{E44357C7-577B-4E6E-9F1B-04E6CBF4E109}"/>
          </ac:spMkLst>
        </pc:spChg>
        <pc:spChg chg="add mod">
          <ac:chgData name="Bruno Ribstein" userId="b81d010f-da2b-49a1-b06f-11093b5cc4be" providerId="ADAL" clId="{C9441783-8B16-4D85-A297-00C29259EE5D}" dt="2021-06-23T11:55:37.375" v="6316" actId="1076"/>
          <ac:spMkLst>
            <pc:docMk/>
            <pc:sldMk cId="628789693" sldId="1126"/>
            <ac:spMk id="13" creationId="{7ED188C9-21A5-4330-97E2-9A2452D5DF60}"/>
          </ac:spMkLst>
        </pc:spChg>
        <pc:spChg chg="add mod">
          <ac:chgData name="Bruno Ribstein" userId="b81d010f-da2b-49a1-b06f-11093b5cc4be" providerId="ADAL" clId="{C9441783-8B16-4D85-A297-00C29259EE5D}" dt="2021-06-23T12:12:58.002" v="6667" actId="1035"/>
          <ac:spMkLst>
            <pc:docMk/>
            <pc:sldMk cId="628789693" sldId="1126"/>
            <ac:spMk id="14" creationId="{8E640552-B4E6-4A0B-BA1F-868767E9E165}"/>
          </ac:spMkLst>
        </pc:spChg>
        <pc:picChg chg="add mod">
          <ac:chgData name="Bruno Ribstein" userId="b81d010f-da2b-49a1-b06f-11093b5cc4be" providerId="ADAL" clId="{C9441783-8B16-4D85-A297-00C29259EE5D}" dt="2021-06-23T11:55:37.375" v="6316" actId="1076"/>
          <ac:picMkLst>
            <pc:docMk/>
            <pc:sldMk cId="628789693" sldId="1126"/>
            <ac:picMk id="8" creationId="{E9D873CF-6A70-48A5-8BF0-C1400BF5FF3C}"/>
          </ac:picMkLst>
        </pc:picChg>
        <pc:picChg chg="add mod">
          <ac:chgData name="Bruno Ribstein" userId="b81d010f-da2b-49a1-b06f-11093b5cc4be" providerId="ADAL" clId="{C9441783-8B16-4D85-A297-00C29259EE5D}" dt="2021-06-23T12:12:58.002" v="6667" actId="1035"/>
          <ac:picMkLst>
            <pc:docMk/>
            <pc:sldMk cId="628789693" sldId="1126"/>
            <ac:picMk id="9" creationId="{68896467-6BAB-430B-83A1-9C7A776C53BE}"/>
          </ac:picMkLst>
        </pc:picChg>
        <pc:picChg chg="add mod">
          <ac:chgData name="Bruno Ribstein" userId="b81d010f-da2b-49a1-b06f-11093b5cc4be" providerId="ADAL" clId="{C9441783-8B16-4D85-A297-00C29259EE5D}" dt="2021-06-23T11:55:37.375" v="6316" actId="1076"/>
          <ac:picMkLst>
            <pc:docMk/>
            <pc:sldMk cId="628789693" sldId="1126"/>
            <ac:picMk id="10" creationId="{ABCE537D-5E1C-4EB5-B64F-9A7CE07D0446}"/>
          </ac:picMkLst>
        </pc:picChg>
      </pc:sldChg>
      <pc:sldChg chg="addSp delSp modSp add mod">
        <pc:chgData name="Bruno Ribstein" userId="b81d010f-da2b-49a1-b06f-11093b5cc4be" providerId="ADAL" clId="{C9441783-8B16-4D85-A297-00C29259EE5D}" dt="2021-06-23T12:17:03.566" v="6764" actId="1076"/>
        <pc:sldMkLst>
          <pc:docMk/>
          <pc:sldMk cId="190779298" sldId="1127"/>
        </pc:sldMkLst>
        <pc:spChg chg="del">
          <ac:chgData name="Bruno Ribstein" userId="b81d010f-da2b-49a1-b06f-11093b5cc4be" providerId="ADAL" clId="{C9441783-8B16-4D85-A297-00C29259EE5D}" dt="2021-06-23T12:14:41.434" v="6692" actId="478"/>
          <ac:spMkLst>
            <pc:docMk/>
            <pc:sldMk cId="190779298" sldId="1127"/>
            <ac:spMk id="11" creationId="{C2990407-A310-4F39-8902-354A503C6115}"/>
          </ac:spMkLst>
        </pc:spChg>
        <pc:spChg chg="mod">
          <ac:chgData name="Bruno Ribstein" userId="b81d010f-da2b-49a1-b06f-11093b5cc4be" providerId="ADAL" clId="{C9441783-8B16-4D85-A297-00C29259EE5D}" dt="2021-06-23T12:16:54.997" v="6762" actId="20577"/>
          <ac:spMkLst>
            <pc:docMk/>
            <pc:sldMk cId="190779298" sldId="1127"/>
            <ac:spMk id="12" creationId="{E44357C7-577B-4E6E-9F1B-04E6CBF4E109}"/>
          </ac:spMkLst>
        </pc:spChg>
        <pc:spChg chg="del">
          <ac:chgData name="Bruno Ribstein" userId="b81d010f-da2b-49a1-b06f-11093b5cc4be" providerId="ADAL" clId="{C9441783-8B16-4D85-A297-00C29259EE5D}" dt="2021-06-23T12:14:41.434" v="6692" actId="478"/>
          <ac:spMkLst>
            <pc:docMk/>
            <pc:sldMk cId="190779298" sldId="1127"/>
            <ac:spMk id="13" creationId="{7ED188C9-21A5-4330-97E2-9A2452D5DF60}"/>
          </ac:spMkLst>
        </pc:spChg>
        <pc:spChg chg="del">
          <ac:chgData name="Bruno Ribstein" userId="b81d010f-da2b-49a1-b06f-11093b5cc4be" providerId="ADAL" clId="{C9441783-8B16-4D85-A297-00C29259EE5D}" dt="2021-06-23T12:14:41.434" v="6692" actId="478"/>
          <ac:spMkLst>
            <pc:docMk/>
            <pc:sldMk cId="190779298" sldId="1127"/>
            <ac:spMk id="14" creationId="{8E640552-B4E6-4A0B-BA1F-868767E9E165}"/>
          </ac:spMkLst>
        </pc:spChg>
        <pc:spChg chg="mod">
          <ac:chgData name="Bruno Ribstein" userId="b81d010f-da2b-49a1-b06f-11093b5cc4be" providerId="ADAL" clId="{C9441783-8B16-4D85-A297-00C29259EE5D}" dt="2021-06-23T12:14:36.961" v="6691" actId="20577"/>
          <ac:spMkLst>
            <pc:docMk/>
            <pc:sldMk cId="190779298" sldId="1127"/>
            <ac:spMk id="19459" creationId="{00000000-0000-0000-0000-000000000000}"/>
          </ac:spMkLst>
        </pc:spChg>
        <pc:picChg chg="del">
          <ac:chgData name="Bruno Ribstein" userId="b81d010f-da2b-49a1-b06f-11093b5cc4be" providerId="ADAL" clId="{C9441783-8B16-4D85-A297-00C29259EE5D}" dt="2021-06-23T12:14:43.421" v="6693" actId="478"/>
          <ac:picMkLst>
            <pc:docMk/>
            <pc:sldMk cId="190779298" sldId="1127"/>
            <ac:picMk id="8" creationId="{E9D873CF-6A70-48A5-8BF0-C1400BF5FF3C}"/>
          </ac:picMkLst>
        </pc:picChg>
        <pc:picChg chg="del">
          <ac:chgData name="Bruno Ribstein" userId="b81d010f-da2b-49a1-b06f-11093b5cc4be" providerId="ADAL" clId="{C9441783-8B16-4D85-A297-00C29259EE5D}" dt="2021-06-23T12:14:41.434" v="6692" actId="478"/>
          <ac:picMkLst>
            <pc:docMk/>
            <pc:sldMk cId="190779298" sldId="1127"/>
            <ac:picMk id="9" creationId="{68896467-6BAB-430B-83A1-9C7A776C53BE}"/>
          </ac:picMkLst>
        </pc:picChg>
        <pc:picChg chg="del">
          <ac:chgData name="Bruno Ribstein" userId="b81d010f-da2b-49a1-b06f-11093b5cc4be" providerId="ADAL" clId="{C9441783-8B16-4D85-A297-00C29259EE5D}" dt="2021-06-23T12:14:41.434" v="6692" actId="478"/>
          <ac:picMkLst>
            <pc:docMk/>
            <pc:sldMk cId="190779298" sldId="1127"/>
            <ac:picMk id="10" creationId="{ABCE537D-5E1C-4EB5-B64F-9A7CE07D0446}"/>
          </ac:picMkLst>
        </pc:picChg>
        <pc:picChg chg="add mod">
          <ac:chgData name="Bruno Ribstein" userId="b81d010f-da2b-49a1-b06f-11093b5cc4be" providerId="ADAL" clId="{C9441783-8B16-4D85-A297-00C29259EE5D}" dt="2021-06-23T12:17:03.566" v="6764" actId="1076"/>
          <ac:picMkLst>
            <pc:docMk/>
            <pc:sldMk cId="190779298" sldId="1127"/>
            <ac:picMk id="15" creationId="{FEE7C78C-179F-4D30-B61F-DC294189A297}"/>
          </ac:picMkLst>
        </pc:picChg>
      </pc:sldChg>
      <pc:sldMasterChg chg="delSldLayout">
        <pc:chgData name="Bruno Ribstein" userId="b81d010f-da2b-49a1-b06f-11093b5cc4be" providerId="ADAL" clId="{C9441783-8B16-4D85-A297-00C29259EE5D}" dt="2021-06-23T12:17:09.222" v="6765" actId="47"/>
        <pc:sldMasterMkLst>
          <pc:docMk/>
          <pc:sldMasterMk cId="0" sldId="2147483661"/>
        </pc:sldMasterMkLst>
        <pc:sldLayoutChg chg="del">
          <pc:chgData name="Bruno Ribstein" userId="b81d010f-da2b-49a1-b06f-11093b5cc4be" providerId="ADAL" clId="{C9441783-8B16-4D85-A297-00C29259EE5D}" dt="2021-06-22T12:20:21.375" v="39" actId="47"/>
          <pc:sldLayoutMkLst>
            <pc:docMk/>
            <pc:sldMasterMk cId="0" sldId="2147483661"/>
            <pc:sldLayoutMk cId="2022391280" sldId="2147483968"/>
          </pc:sldLayoutMkLst>
        </pc:sldLayoutChg>
        <pc:sldLayoutChg chg="del">
          <pc:chgData name="Bruno Ribstein" userId="b81d010f-da2b-49a1-b06f-11093b5cc4be" providerId="ADAL" clId="{C9441783-8B16-4D85-A297-00C29259EE5D}" dt="2021-06-23T08:35:40.844" v="3734" actId="47"/>
          <pc:sldLayoutMkLst>
            <pc:docMk/>
            <pc:sldMasterMk cId="0" sldId="2147483661"/>
            <pc:sldLayoutMk cId="2506906326" sldId="2147483968"/>
          </pc:sldLayoutMkLst>
        </pc:sldLayoutChg>
        <pc:sldLayoutChg chg="del">
          <pc:chgData name="Bruno Ribstein" userId="b81d010f-da2b-49a1-b06f-11093b5cc4be" providerId="ADAL" clId="{C9441783-8B16-4D85-A297-00C29259EE5D}" dt="2021-06-23T12:17:09.222" v="6765" actId="47"/>
          <pc:sldLayoutMkLst>
            <pc:docMk/>
            <pc:sldMasterMk cId="0" sldId="2147483661"/>
            <pc:sldLayoutMk cId="1480324163" sldId="2147483969"/>
          </pc:sldLayoutMkLst>
        </pc:sldLayoutChg>
        <pc:sldLayoutChg chg="del">
          <pc:chgData name="Bruno Ribstein" userId="b81d010f-da2b-49a1-b06f-11093b5cc4be" providerId="ADAL" clId="{C9441783-8B16-4D85-A297-00C29259EE5D}" dt="2021-06-22T12:20:21.375" v="39" actId="47"/>
          <pc:sldLayoutMkLst>
            <pc:docMk/>
            <pc:sldMasterMk cId="0" sldId="2147483661"/>
            <pc:sldLayoutMk cId="3402244872" sldId="2147483969"/>
          </pc:sldLayoutMkLst>
        </pc:sldLayoutChg>
        <pc:sldLayoutChg chg="del">
          <pc:chgData name="Bruno Ribstein" userId="b81d010f-da2b-49a1-b06f-11093b5cc4be" providerId="ADAL" clId="{C9441783-8B16-4D85-A297-00C29259EE5D}" dt="2021-06-22T12:20:21.375" v="39" actId="47"/>
          <pc:sldLayoutMkLst>
            <pc:docMk/>
            <pc:sldMasterMk cId="0" sldId="2147483661"/>
            <pc:sldLayoutMk cId="787898223" sldId="2147483970"/>
          </pc:sldLayoutMkLst>
        </pc:sldLayoutChg>
      </pc:sldMasterChg>
    </pc:docChg>
  </pc:docChgLst>
  <pc:docChgLst>
    <pc:chgData name="Bruno Ribstein" userId="b81d010f-da2b-49a1-b06f-11093b5cc4be" providerId="ADAL" clId="{142EEC67-B815-4C6A-B5B1-21EDAE6BACB7}"/>
    <pc:docChg chg="undo custSel addSld delSld modSld sldOrd">
      <pc:chgData name="Bruno Ribstein" userId="b81d010f-da2b-49a1-b06f-11093b5cc4be" providerId="ADAL" clId="{142EEC67-B815-4C6A-B5B1-21EDAE6BACB7}" dt="2021-06-22T11:16:15.625" v="234" actId="167"/>
      <pc:docMkLst>
        <pc:docMk/>
      </pc:docMkLst>
      <pc:sldChg chg="del">
        <pc:chgData name="Bruno Ribstein" userId="b81d010f-da2b-49a1-b06f-11093b5cc4be" providerId="ADAL" clId="{142EEC67-B815-4C6A-B5B1-21EDAE6BACB7}" dt="2021-06-22T10:56:34.333" v="75" actId="2696"/>
        <pc:sldMkLst>
          <pc:docMk/>
          <pc:sldMk cId="0" sldId="947"/>
        </pc:sldMkLst>
      </pc:sldChg>
      <pc:sldChg chg="addSp modSp mod">
        <pc:chgData name="Bruno Ribstein" userId="b81d010f-da2b-49a1-b06f-11093b5cc4be" providerId="ADAL" clId="{142EEC67-B815-4C6A-B5B1-21EDAE6BACB7}" dt="2021-06-22T10:54:13.420" v="74" actId="1076"/>
        <pc:sldMkLst>
          <pc:docMk/>
          <pc:sldMk cId="0" sldId="966"/>
        </pc:sldMkLst>
        <pc:spChg chg="add mod">
          <ac:chgData name="Bruno Ribstein" userId="b81d010f-da2b-49a1-b06f-11093b5cc4be" providerId="ADAL" clId="{142EEC67-B815-4C6A-B5B1-21EDAE6BACB7}" dt="2021-06-22T10:53:42.540" v="60" actId="1038"/>
          <ac:spMkLst>
            <pc:docMk/>
            <pc:sldMk cId="0" sldId="966"/>
            <ac:spMk id="3" creationId="{87DA0552-3087-4FA6-997E-BFFE9B4C4839}"/>
          </ac:spMkLst>
        </pc:spChg>
        <pc:spChg chg="add mod">
          <ac:chgData name="Bruno Ribstein" userId="b81d010f-da2b-49a1-b06f-11093b5cc4be" providerId="ADAL" clId="{142EEC67-B815-4C6A-B5B1-21EDAE6BACB7}" dt="2021-06-22T10:54:13.420" v="74" actId="1076"/>
          <ac:spMkLst>
            <pc:docMk/>
            <pc:sldMk cId="0" sldId="966"/>
            <ac:spMk id="11" creationId="{FC8854D1-6B00-4216-9D0A-C7C7ABA88229}"/>
          </ac:spMkLst>
        </pc:spChg>
        <pc:spChg chg="add mod">
          <ac:chgData name="Bruno Ribstein" userId="b81d010f-da2b-49a1-b06f-11093b5cc4be" providerId="ADAL" clId="{142EEC67-B815-4C6A-B5B1-21EDAE6BACB7}" dt="2021-06-22T10:54:01.950" v="72" actId="6549"/>
          <ac:spMkLst>
            <pc:docMk/>
            <pc:sldMk cId="0" sldId="966"/>
            <ac:spMk id="12" creationId="{3AC07B29-2B8B-4E6E-A9D8-2D4F3A615710}"/>
          </ac:spMkLst>
        </pc:spChg>
      </pc:sldChg>
      <pc:sldChg chg="addSp delSp modSp">
        <pc:chgData name="Bruno Ribstein" userId="b81d010f-da2b-49a1-b06f-11093b5cc4be" providerId="ADAL" clId="{142EEC67-B815-4C6A-B5B1-21EDAE6BACB7}" dt="2021-06-22T11:02:35.025" v="129" actId="478"/>
        <pc:sldMkLst>
          <pc:docMk/>
          <pc:sldMk cId="0" sldId="994"/>
        </pc:sldMkLst>
        <pc:spChg chg="add del mod">
          <ac:chgData name="Bruno Ribstein" userId="b81d010f-da2b-49a1-b06f-11093b5cc4be" providerId="ADAL" clId="{142EEC67-B815-4C6A-B5B1-21EDAE6BACB7}" dt="2021-06-22T11:02:35.025" v="129" actId="478"/>
          <ac:spMkLst>
            <pc:docMk/>
            <pc:sldMk cId="0" sldId="994"/>
            <ac:spMk id="19" creationId="{5418FE88-00E5-4565-A6E6-E2A1982142EE}"/>
          </ac:spMkLst>
        </pc:spChg>
      </pc:sldChg>
      <pc:sldChg chg="del">
        <pc:chgData name="Bruno Ribstein" userId="b81d010f-da2b-49a1-b06f-11093b5cc4be" providerId="ADAL" clId="{142EEC67-B815-4C6A-B5B1-21EDAE6BACB7}" dt="2021-06-22T10:57:46.667" v="92" actId="47"/>
        <pc:sldMkLst>
          <pc:docMk/>
          <pc:sldMk cId="989671425" sldId="999"/>
        </pc:sldMkLst>
      </pc:sldChg>
      <pc:sldChg chg="addSp delSp modSp mod">
        <pc:chgData name="Bruno Ribstein" userId="b81d010f-da2b-49a1-b06f-11093b5cc4be" providerId="ADAL" clId="{142EEC67-B815-4C6A-B5B1-21EDAE6BACB7}" dt="2021-06-22T11:11:35.245" v="195" actId="1076"/>
        <pc:sldMkLst>
          <pc:docMk/>
          <pc:sldMk cId="0" sldId="1009"/>
        </pc:sldMkLst>
        <pc:spChg chg="mod">
          <ac:chgData name="Bruno Ribstein" userId="b81d010f-da2b-49a1-b06f-11093b5cc4be" providerId="ADAL" clId="{142EEC67-B815-4C6A-B5B1-21EDAE6BACB7}" dt="2021-06-22T11:09:27.765" v="169" actId="1076"/>
          <ac:spMkLst>
            <pc:docMk/>
            <pc:sldMk cId="0" sldId="1009"/>
            <ac:spMk id="9" creationId="{801A1203-F966-4E3F-89E9-694A087531E3}"/>
          </ac:spMkLst>
        </pc:spChg>
        <pc:spChg chg="add mod">
          <ac:chgData name="Bruno Ribstein" userId="b81d010f-da2b-49a1-b06f-11093b5cc4be" providerId="ADAL" clId="{142EEC67-B815-4C6A-B5B1-21EDAE6BACB7}" dt="2021-06-22T11:11:35.245" v="195" actId="1076"/>
          <ac:spMkLst>
            <pc:docMk/>
            <pc:sldMk cId="0" sldId="1009"/>
            <ac:spMk id="34" creationId="{60D9D70D-4E33-4D79-8CDF-A8F4CF19A43D}"/>
          </ac:spMkLst>
        </pc:spChg>
        <pc:spChg chg="del">
          <ac:chgData name="Bruno Ribstein" userId="b81d010f-da2b-49a1-b06f-11093b5cc4be" providerId="ADAL" clId="{142EEC67-B815-4C6A-B5B1-21EDAE6BACB7}" dt="2021-06-22T11:11:10.158" v="186" actId="478"/>
          <ac:spMkLst>
            <pc:docMk/>
            <pc:sldMk cId="0" sldId="1009"/>
            <ac:spMk id="23558" creationId="{00000000-0000-0000-0000-000000000000}"/>
          </ac:spMkLst>
        </pc:spChg>
        <pc:spChg chg="mod">
          <ac:chgData name="Bruno Ribstein" userId="b81d010f-da2b-49a1-b06f-11093b5cc4be" providerId="ADAL" clId="{142EEC67-B815-4C6A-B5B1-21EDAE6BACB7}" dt="2021-06-22T11:09:36.557" v="170" actId="1076"/>
          <ac:spMkLst>
            <pc:docMk/>
            <pc:sldMk cId="0" sldId="1009"/>
            <ac:spMk id="23559" creationId="{00000000-0000-0000-0000-000000000000}"/>
          </ac:spMkLst>
        </pc:spChg>
        <pc:spChg chg="mod topLvl">
          <ac:chgData name="Bruno Ribstein" userId="b81d010f-da2b-49a1-b06f-11093b5cc4be" providerId="ADAL" clId="{142EEC67-B815-4C6A-B5B1-21EDAE6BACB7}" dt="2021-06-22T11:09:12.653" v="167" actId="1076"/>
          <ac:spMkLst>
            <pc:docMk/>
            <pc:sldMk cId="0" sldId="1009"/>
            <ac:spMk id="23564"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2"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3"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5"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6"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7"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23578" creationId="{00000000-0000-0000-0000-000000000000}"/>
          </ac:spMkLst>
        </pc:spChg>
        <pc:spChg chg="mod">
          <ac:chgData name="Bruno Ribstein" userId="b81d010f-da2b-49a1-b06f-11093b5cc4be" providerId="ADAL" clId="{142EEC67-B815-4C6A-B5B1-21EDAE6BACB7}" dt="2021-06-22T11:09:18.574" v="168" actId="1076"/>
          <ac:spMkLst>
            <pc:docMk/>
            <pc:sldMk cId="0" sldId="1009"/>
            <ac:spMk id="512012" creationId="{00000000-0000-0000-0000-000000000000}"/>
          </ac:spMkLst>
        </pc:spChg>
        <pc:spChg chg="mod">
          <ac:chgData name="Bruno Ribstein" userId="b81d010f-da2b-49a1-b06f-11093b5cc4be" providerId="ADAL" clId="{142EEC67-B815-4C6A-B5B1-21EDAE6BACB7}" dt="2021-06-22T11:09:12.653" v="167" actId="1076"/>
          <ac:spMkLst>
            <pc:docMk/>
            <pc:sldMk cId="0" sldId="1009"/>
            <ac:spMk id="512015" creationId="{00000000-0000-0000-0000-000000000000}"/>
          </ac:spMkLst>
        </pc:spChg>
        <pc:spChg chg="mod topLvl">
          <ac:chgData name="Bruno Ribstein" userId="b81d010f-da2b-49a1-b06f-11093b5cc4be" providerId="ADAL" clId="{142EEC67-B815-4C6A-B5B1-21EDAE6BACB7}" dt="2021-06-22T11:09:12.653" v="167" actId="1076"/>
          <ac:spMkLst>
            <pc:docMk/>
            <pc:sldMk cId="0" sldId="1009"/>
            <ac:spMk id="512021" creationId="{00000000-0000-0000-0000-000000000000}"/>
          </ac:spMkLst>
        </pc:spChg>
        <pc:grpChg chg="add del mod">
          <ac:chgData name="Bruno Ribstein" userId="b81d010f-da2b-49a1-b06f-11093b5cc4be" providerId="ADAL" clId="{142EEC67-B815-4C6A-B5B1-21EDAE6BACB7}" dt="2021-06-22T11:07:32.735" v="155" actId="165"/>
          <ac:grpSpMkLst>
            <pc:docMk/>
            <pc:sldMk cId="0" sldId="1009"/>
            <ac:grpSpMk id="4" creationId="{89BEE28C-679E-4692-B2B0-238820A42BCC}"/>
          </ac:grpSpMkLst>
        </pc:grpChg>
        <pc:grpChg chg="add mod">
          <ac:chgData name="Bruno Ribstein" userId="b81d010f-da2b-49a1-b06f-11093b5cc4be" providerId="ADAL" clId="{142EEC67-B815-4C6A-B5B1-21EDAE6BACB7}" dt="2021-06-22T11:09:12.653" v="167" actId="1076"/>
          <ac:grpSpMkLst>
            <pc:docMk/>
            <pc:sldMk cId="0" sldId="1009"/>
            <ac:grpSpMk id="5" creationId="{212575E6-2C80-4D05-B6B1-DA18D8629C07}"/>
          </ac:grpSpMkLst>
        </pc:grpChg>
        <pc:grpChg chg="mod topLvl">
          <ac:chgData name="Bruno Ribstein" userId="b81d010f-da2b-49a1-b06f-11093b5cc4be" providerId="ADAL" clId="{142EEC67-B815-4C6A-B5B1-21EDAE6BACB7}" dt="2021-06-22T11:09:12.653" v="167" actId="1076"/>
          <ac:grpSpMkLst>
            <pc:docMk/>
            <pc:sldMk cId="0" sldId="1009"/>
            <ac:grpSpMk id="23561" creationId="{00000000-0000-0000-0000-000000000000}"/>
          </ac:grpSpMkLst>
        </pc:grpChg>
        <pc:grpChg chg="mod topLvl">
          <ac:chgData name="Bruno Ribstein" userId="b81d010f-da2b-49a1-b06f-11093b5cc4be" providerId="ADAL" clId="{142EEC67-B815-4C6A-B5B1-21EDAE6BACB7}" dt="2021-06-22T11:09:12.653" v="167" actId="1076"/>
          <ac:grpSpMkLst>
            <pc:docMk/>
            <pc:sldMk cId="0" sldId="1009"/>
            <ac:grpSpMk id="23562" creationId="{00000000-0000-0000-0000-000000000000}"/>
          </ac:grpSpMkLst>
        </pc:grpChg>
        <pc:grpChg chg="mod topLvl">
          <ac:chgData name="Bruno Ribstein" userId="b81d010f-da2b-49a1-b06f-11093b5cc4be" providerId="ADAL" clId="{142EEC67-B815-4C6A-B5B1-21EDAE6BACB7}" dt="2021-06-22T11:09:12.653" v="167" actId="1076"/>
          <ac:grpSpMkLst>
            <pc:docMk/>
            <pc:sldMk cId="0" sldId="1009"/>
            <ac:grpSpMk id="23565" creationId="{00000000-0000-0000-0000-000000000000}"/>
          </ac:grpSpMkLst>
        </pc:grpChg>
        <pc:picChg chg="mod">
          <ac:chgData name="Bruno Ribstein" userId="b81d010f-da2b-49a1-b06f-11093b5cc4be" providerId="ADAL" clId="{142EEC67-B815-4C6A-B5B1-21EDAE6BACB7}" dt="2021-06-22T11:09:43.061" v="171" actId="1076"/>
          <ac:picMkLst>
            <pc:docMk/>
            <pc:sldMk cId="0" sldId="1009"/>
            <ac:picMk id="2" creationId="{BCE394CC-3DAD-406F-9BAE-57FF4A9BB97F}"/>
          </ac:picMkLst>
        </pc:picChg>
      </pc:sldChg>
      <pc:sldChg chg="del">
        <pc:chgData name="Bruno Ribstein" userId="b81d010f-da2b-49a1-b06f-11093b5cc4be" providerId="ADAL" clId="{142EEC67-B815-4C6A-B5B1-21EDAE6BACB7}" dt="2021-06-22T11:11:40.284" v="196" actId="47"/>
        <pc:sldMkLst>
          <pc:docMk/>
          <pc:sldMk cId="3771118905" sldId="1012"/>
        </pc:sldMkLst>
      </pc:sldChg>
      <pc:sldChg chg="add del">
        <pc:chgData name="Bruno Ribstein" userId="b81d010f-da2b-49a1-b06f-11093b5cc4be" providerId="ADAL" clId="{142EEC67-B815-4C6A-B5B1-21EDAE6BACB7}" dt="2021-06-22T10:59:07.355" v="104" actId="47"/>
        <pc:sldMkLst>
          <pc:docMk/>
          <pc:sldMk cId="0" sldId="1050"/>
        </pc:sldMkLst>
      </pc:sldChg>
      <pc:sldChg chg="delSp modSp mod">
        <pc:chgData name="Bruno Ribstein" userId="b81d010f-da2b-49a1-b06f-11093b5cc4be" providerId="ADAL" clId="{142EEC67-B815-4C6A-B5B1-21EDAE6BACB7}" dt="2021-06-22T11:03:19.951" v="144" actId="20577"/>
        <pc:sldMkLst>
          <pc:docMk/>
          <pc:sldMk cId="0" sldId="1053"/>
        </pc:sldMkLst>
        <pc:spChg chg="mod">
          <ac:chgData name="Bruno Ribstein" userId="b81d010f-da2b-49a1-b06f-11093b5cc4be" providerId="ADAL" clId="{142EEC67-B815-4C6A-B5B1-21EDAE6BACB7}" dt="2021-06-22T11:03:19.951" v="144" actId="20577"/>
          <ac:spMkLst>
            <pc:docMk/>
            <pc:sldMk cId="0" sldId="1053"/>
            <ac:spMk id="9" creationId="{00000000-0000-0000-0000-000000000000}"/>
          </ac:spMkLst>
        </pc:spChg>
        <pc:spChg chg="del">
          <ac:chgData name="Bruno Ribstein" userId="b81d010f-da2b-49a1-b06f-11093b5cc4be" providerId="ADAL" clId="{142EEC67-B815-4C6A-B5B1-21EDAE6BACB7}" dt="2021-06-22T11:03:14.768" v="138" actId="478"/>
          <ac:spMkLst>
            <pc:docMk/>
            <pc:sldMk cId="0" sldId="1053"/>
            <ac:spMk id="18438" creationId="{00000000-0000-0000-0000-000000000000}"/>
          </ac:spMkLst>
        </pc:spChg>
      </pc:sldChg>
      <pc:sldChg chg="modSp mod">
        <pc:chgData name="Bruno Ribstein" userId="b81d010f-da2b-49a1-b06f-11093b5cc4be" providerId="ADAL" clId="{142EEC67-B815-4C6A-B5B1-21EDAE6BACB7}" dt="2021-06-22T11:03:32.866" v="150" actId="20577"/>
        <pc:sldMkLst>
          <pc:docMk/>
          <pc:sldMk cId="0" sldId="1054"/>
        </pc:sldMkLst>
        <pc:spChg chg="mod">
          <ac:chgData name="Bruno Ribstein" userId="b81d010f-da2b-49a1-b06f-11093b5cc4be" providerId="ADAL" clId="{142EEC67-B815-4C6A-B5B1-21EDAE6BACB7}" dt="2021-06-22T11:03:32.866" v="150" actId="20577"/>
          <ac:spMkLst>
            <pc:docMk/>
            <pc:sldMk cId="0" sldId="1054"/>
            <ac:spMk id="9" creationId="{00000000-0000-0000-0000-000000000000}"/>
          </ac:spMkLst>
        </pc:spChg>
      </pc:sldChg>
      <pc:sldChg chg="modSp mod">
        <pc:chgData name="Bruno Ribstein" userId="b81d010f-da2b-49a1-b06f-11093b5cc4be" providerId="ADAL" clId="{142EEC67-B815-4C6A-B5B1-21EDAE6BACB7}" dt="2021-06-22T11:01:03.985" v="119" actId="20577"/>
        <pc:sldMkLst>
          <pc:docMk/>
          <pc:sldMk cId="0" sldId="1055"/>
        </pc:sldMkLst>
        <pc:spChg chg="mod">
          <ac:chgData name="Bruno Ribstein" userId="b81d010f-da2b-49a1-b06f-11093b5cc4be" providerId="ADAL" clId="{142EEC67-B815-4C6A-B5B1-21EDAE6BACB7}" dt="2021-06-22T11:01:03.985" v="119" actId="20577"/>
          <ac:spMkLst>
            <pc:docMk/>
            <pc:sldMk cId="0" sldId="1055"/>
            <ac:spMk id="9" creationId="{00000000-0000-0000-0000-000000000000}"/>
          </ac:spMkLst>
        </pc:spChg>
      </pc:sldChg>
      <pc:sldChg chg="add del">
        <pc:chgData name="Bruno Ribstein" userId="b81d010f-da2b-49a1-b06f-11093b5cc4be" providerId="ADAL" clId="{142EEC67-B815-4C6A-B5B1-21EDAE6BACB7}" dt="2021-06-22T10:59:07.355" v="104" actId="47"/>
        <pc:sldMkLst>
          <pc:docMk/>
          <pc:sldMk cId="0" sldId="1060"/>
        </pc:sldMkLst>
      </pc:sldChg>
      <pc:sldChg chg="add del">
        <pc:chgData name="Bruno Ribstein" userId="b81d010f-da2b-49a1-b06f-11093b5cc4be" providerId="ADAL" clId="{142EEC67-B815-4C6A-B5B1-21EDAE6BACB7}" dt="2021-06-22T10:59:07.355" v="104" actId="47"/>
        <pc:sldMkLst>
          <pc:docMk/>
          <pc:sldMk cId="0" sldId="1061"/>
        </pc:sldMkLst>
      </pc:sldChg>
      <pc:sldChg chg="add del">
        <pc:chgData name="Bruno Ribstein" userId="b81d010f-da2b-49a1-b06f-11093b5cc4be" providerId="ADAL" clId="{142EEC67-B815-4C6A-B5B1-21EDAE6BACB7}" dt="2021-06-22T10:59:07.355" v="104" actId="47"/>
        <pc:sldMkLst>
          <pc:docMk/>
          <pc:sldMk cId="0" sldId="1062"/>
        </pc:sldMkLst>
      </pc:sldChg>
      <pc:sldChg chg="add del">
        <pc:chgData name="Bruno Ribstein" userId="b81d010f-da2b-49a1-b06f-11093b5cc4be" providerId="ADAL" clId="{142EEC67-B815-4C6A-B5B1-21EDAE6BACB7}" dt="2021-06-22T10:59:07.355" v="104" actId="47"/>
        <pc:sldMkLst>
          <pc:docMk/>
          <pc:sldMk cId="0" sldId="1063"/>
        </pc:sldMkLst>
      </pc:sldChg>
      <pc:sldChg chg="delSp modSp del mod">
        <pc:chgData name="Bruno Ribstein" userId="b81d010f-da2b-49a1-b06f-11093b5cc4be" providerId="ADAL" clId="{142EEC67-B815-4C6A-B5B1-21EDAE6BACB7}" dt="2021-06-22T10:59:44.105" v="111" actId="47"/>
        <pc:sldMkLst>
          <pc:docMk/>
          <pc:sldMk cId="0" sldId="1064"/>
        </pc:sldMkLst>
        <pc:spChg chg="mod">
          <ac:chgData name="Bruno Ribstein" userId="b81d010f-da2b-49a1-b06f-11093b5cc4be" providerId="ADAL" clId="{142EEC67-B815-4C6A-B5B1-21EDAE6BACB7}" dt="2021-06-22T10:58:58.802" v="102" actId="207"/>
          <ac:spMkLst>
            <pc:docMk/>
            <pc:sldMk cId="0" sldId="1064"/>
            <ac:spMk id="9" creationId="{00000000-0000-0000-0000-000000000000}"/>
          </ac:spMkLst>
        </pc:spChg>
        <pc:spChg chg="del">
          <ac:chgData name="Bruno Ribstein" userId="b81d010f-da2b-49a1-b06f-11093b5cc4be" providerId="ADAL" clId="{142EEC67-B815-4C6A-B5B1-21EDAE6BACB7}" dt="2021-06-22T10:57:40.691" v="91" actId="478"/>
          <ac:spMkLst>
            <pc:docMk/>
            <pc:sldMk cId="0" sldId="1064"/>
            <ac:spMk id="10" creationId="{00000000-0000-0000-0000-000000000000}"/>
          </ac:spMkLst>
        </pc:spChg>
      </pc:sldChg>
      <pc:sldChg chg="modSp mod">
        <pc:chgData name="Bruno Ribstein" userId="b81d010f-da2b-49a1-b06f-11093b5cc4be" providerId="ADAL" clId="{142EEC67-B815-4C6A-B5B1-21EDAE6BACB7}" dt="2021-06-22T11:03:02.143" v="137" actId="6549"/>
        <pc:sldMkLst>
          <pc:docMk/>
          <pc:sldMk cId="3969211026" sldId="1070"/>
        </pc:sldMkLst>
        <pc:spChg chg="mod">
          <ac:chgData name="Bruno Ribstein" userId="b81d010f-da2b-49a1-b06f-11093b5cc4be" providerId="ADAL" clId="{142EEC67-B815-4C6A-B5B1-21EDAE6BACB7}" dt="2021-06-22T11:03:02.143" v="137" actId="6549"/>
          <ac:spMkLst>
            <pc:docMk/>
            <pc:sldMk cId="3969211026" sldId="1070"/>
            <ac:spMk id="9" creationId="{00000000-0000-0000-0000-000000000000}"/>
          </ac:spMkLst>
        </pc:spChg>
      </pc:sldChg>
      <pc:sldChg chg="addSp modSp mod">
        <pc:chgData name="Bruno Ribstein" userId="b81d010f-da2b-49a1-b06f-11093b5cc4be" providerId="ADAL" clId="{142EEC67-B815-4C6A-B5B1-21EDAE6BACB7}" dt="2021-06-22T11:13:58.981" v="210" actId="14100"/>
        <pc:sldMkLst>
          <pc:docMk/>
          <pc:sldMk cId="227429623" sldId="1075"/>
        </pc:sldMkLst>
        <pc:spChg chg="add mod ord">
          <ac:chgData name="Bruno Ribstein" userId="b81d010f-da2b-49a1-b06f-11093b5cc4be" providerId="ADAL" clId="{142EEC67-B815-4C6A-B5B1-21EDAE6BACB7}" dt="2021-06-22T11:13:58.981" v="210" actId="14100"/>
          <ac:spMkLst>
            <pc:docMk/>
            <pc:sldMk cId="227429623" sldId="1075"/>
            <ac:spMk id="2" creationId="{AA8290EB-DB9C-48DA-829B-9D1EB8C026AC}"/>
          </ac:spMkLst>
        </pc:spChg>
        <pc:spChg chg="mod">
          <ac:chgData name="Bruno Ribstein" userId="b81d010f-da2b-49a1-b06f-11093b5cc4be" providerId="ADAL" clId="{142EEC67-B815-4C6A-B5B1-21EDAE6BACB7}" dt="2021-06-22T11:12:46.858" v="199" actId="14100"/>
          <ac:spMkLst>
            <pc:docMk/>
            <pc:sldMk cId="227429623" sldId="1075"/>
            <ac:spMk id="19459" creationId="{00000000-0000-0000-0000-000000000000}"/>
          </ac:spMkLst>
        </pc:spChg>
      </pc:sldChg>
      <pc:sldChg chg="addSp modSp mod">
        <pc:chgData name="Bruno Ribstein" userId="b81d010f-da2b-49a1-b06f-11093b5cc4be" providerId="ADAL" clId="{142EEC67-B815-4C6A-B5B1-21EDAE6BACB7}" dt="2021-06-22T11:14:31.931" v="216" actId="167"/>
        <pc:sldMkLst>
          <pc:docMk/>
          <pc:sldMk cId="710307245" sldId="1079"/>
        </pc:sldMkLst>
        <pc:spChg chg="add mod ord">
          <ac:chgData name="Bruno Ribstein" userId="b81d010f-da2b-49a1-b06f-11093b5cc4be" providerId="ADAL" clId="{142EEC67-B815-4C6A-B5B1-21EDAE6BACB7}" dt="2021-06-22T11:14:31.931" v="216" actId="167"/>
          <ac:spMkLst>
            <pc:docMk/>
            <pc:sldMk cId="710307245" sldId="1079"/>
            <ac:spMk id="12" creationId="{F21D2087-9720-45FB-9A88-333FEF610B22}"/>
          </ac:spMkLst>
        </pc:spChg>
      </pc:sldChg>
      <pc:sldChg chg="addSp modSp mod">
        <pc:chgData name="Bruno Ribstein" userId="b81d010f-da2b-49a1-b06f-11093b5cc4be" providerId="ADAL" clId="{142EEC67-B815-4C6A-B5B1-21EDAE6BACB7}" dt="2021-06-22T11:14:56.917" v="222" actId="167"/>
        <pc:sldMkLst>
          <pc:docMk/>
          <pc:sldMk cId="3540455703" sldId="1080"/>
        </pc:sldMkLst>
        <pc:spChg chg="add mod ord">
          <ac:chgData name="Bruno Ribstein" userId="b81d010f-da2b-49a1-b06f-11093b5cc4be" providerId="ADAL" clId="{142EEC67-B815-4C6A-B5B1-21EDAE6BACB7}" dt="2021-06-22T11:14:56.917" v="222" actId="167"/>
          <ac:spMkLst>
            <pc:docMk/>
            <pc:sldMk cId="3540455703" sldId="1080"/>
            <ac:spMk id="11" creationId="{99E8131D-D6FB-4F03-B879-6D2419B70F9F}"/>
          </ac:spMkLst>
        </pc:spChg>
      </pc:sldChg>
      <pc:sldChg chg="addSp modSp mod">
        <pc:chgData name="Bruno Ribstein" userId="b81d010f-da2b-49a1-b06f-11093b5cc4be" providerId="ADAL" clId="{142EEC67-B815-4C6A-B5B1-21EDAE6BACB7}" dt="2021-06-22T11:15:47.180" v="227" actId="167"/>
        <pc:sldMkLst>
          <pc:docMk/>
          <pc:sldMk cId="4194266173" sldId="1081"/>
        </pc:sldMkLst>
        <pc:spChg chg="add mod ord">
          <ac:chgData name="Bruno Ribstein" userId="b81d010f-da2b-49a1-b06f-11093b5cc4be" providerId="ADAL" clId="{142EEC67-B815-4C6A-B5B1-21EDAE6BACB7}" dt="2021-06-22T11:15:47.180" v="227" actId="167"/>
          <ac:spMkLst>
            <pc:docMk/>
            <pc:sldMk cId="4194266173" sldId="1081"/>
            <ac:spMk id="32" creationId="{FE49C5FE-ED69-4EF5-8272-AB30050D03F5}"/>
          </ac:spMkLst>
        </pc:spChg>
        <pc:spChg chg="mod">
          <ac:chgData name="Bruno Ribstein" userId="b81d010f-da2b-49a1-b06f-11093b5cc4be" providerId="ADAL" clId="{142EEC67-B815-4C6A-B5B1-21EDAE6BACB7}" dt="2021-06-22T11:15:35.634" v="225" actId="2711"/>
          <ac:spMkLst>
            <pc:docMk/>
            <pc:sldMk cId="4194266173" sldId="1081"/>
            <ac:spMk id="57347" creationId="{00000000-0000-0000-0000-000000000000}"/>
          </ac:spMkLst>
        </pc:spChg>
      </pc:sldChg>
      <pc:sldChg chg="addSp modSp mod">
        <pc:chgData name="Bruno Ribstein" userId="b81d010f-da2b-49a1-b06f-11093b5cc4be" providerId="ADAL" clId="{142EEC67-B815-4C6A-B5B1-21EDAE6BACB7}" dt="2021-06-22T11:16:15.625" v="234" actId="167"/>
        <pc:sldMkLst>
          <pc:docMk/>
          <pc:sldMk cId="3946206963" sldId="1082"/>
        </pc:sldMkLst>
        <pc:spChg chg="add mod ord">
          <ac:chgData name="Bruno Ribstein" userId="b81d010f-da2b-49a1-b06f-11093b5cc4be" providerId="ADAL" clId="{142EEC67-B815-4C6A-B5B1-21EDAE6BACB7}" dt="2021-06-22T11:16:15.625" v="234" actId="167"/>
          <ac:spMkLst>
            <pc:docMk/>
            <pc:sldMk cId="3946206963" sldId="1082"/>
            <ac:spMk id="13" creationId="{7D27220C-65E1-4E89-ADEB-F5A5989CE707}"/>
          </ac:spMkLst>
        </pc:spChg>
      </pc:sldChg>
      <pc:sldChg chg="addSp modSp mod">
        <pc:chgData name="Bruno Ribstein" userId="b81d010f-da2b-49a1-b06f-11093b5cc4be" providerId="ADAL" clId="{142EEC67-B815-4C6A-B5B1-21EDAE6BACB7}" dt="2021-06-22T11:14:17.373" v="212" actId="167"/>
        <pc:sldMkLst>
          <pc:docMk/>
          <pc:sldMk cId="3666955950" sldId="1084"/>
        </pc:sldMkLst>
        <pc:spChg chg="add mod ord">
          <ac:chgData name="Bruno Ribstein" userId="b81d010f-da2b-49a1-b06f-11093b5cc4be" providerId="ADAL" clId="{142EEC67-B815-4C6A-B5B1-21EDAE6BACB7}" dt="2021-06-22T11:14:17.373" v="212" actId="167"/>
          <ac:spMkLst>
            <pc:docMk/>
            <pc:sldMk cId="3666955950" sldId="1084"/>
            <ac:spMk id="18" creationId="{A350B9AC-8032-4010-9BBC-71820E9E5F77}"/>
          </ac:spMkLst>
        </pc:spChg>
      </pc:sldChg>
      <pc:sldChg chg="addSp modSp mod">
        <pc:chgData name="Bruno Ribstein" userId="b81d010f-da2b-49a1-b06f-11093b5cc4be" providerId="ADAL" clId="{142EEC67-B815-4C6A-B5B1-21EDAE6BACB7}" dt="2021-06-22T11:14:24.321" v="214" actId="167"/>
        <pc:sldMkLst>
          <pc:docMk/>
          <pc:sldMk cId="2440260803" sldId="1085"/>
        </pc:sldMkLst>
        <pc:spChg chg="add mod ord">
          <ac:chgData name="Bruno Ribstein" userId="b81d010f-da2b-49a1-b06f-11093b5cc4be" providerId="ADAL" clId="{142EEC67-B815-4C6A-B5B1-21EDAE6BACB7}" dt="2021-06-22T11:14:24.321" v="214" actId="167"/>
          <ac:spMkLst>
            <pc:docMk/>
            <pc:sldMk cId="2440260803" sldId="1085"/>
            <ac:spMk id="19" creationId="{7B80BFE5-407A-4E92-B7B1-90DCE9202E55}"/>
          </ac:spMkLst>
        </pc:spChg>
      </pc:sldChg>
      <pc:sldChg chg="addSp modSp mod">
        <pc:chgData name="Bruno Ribstein" userId="b81d010f-da2b-49a1-b06f-11093b5cc4be" providerId="ADAL" clId="{142EEC67-B815-4C6A-B5B1-21EDAE6BACB7}" dt="2021-06-22T11:14:36.451" v="218" actId="167"/>
        <pc:sldMkLst>
          <pc:docMk/>
          <pc:sldMk cId="788695586" sldId="1086"/>
        </pc:sldMkLst>
        <pc:spChg chg="add mod ord">
          <ac:chgData name="Bruno Ribstein" userId="b81d010f-da2b-49a1-b06f-11093b5cc4be" providerId="ADAL" clId="{142EEC67-B815-4C6A-B5B1-21EDAE6BACB7}" dt="2021-06-22T11:14:36.451" v="218" actId="167"/>
          <ac:spMkLst>
            <pc:docMk/>
            <pc:sldMk cId="788695586" sldId="1086"/>
            <ac:spMk id="19" creationId="{17237AF5-B3DE-4ECF-A7F5-B17861851A98}"/>
          </ac:spMkLst>
        </pc:spChg>
      </pc:sldChg>
      <pc:sldChg chg="addSp modSp mod">
        <pc:chgData name="Bruno Ribstein" userId="b81d010f-da2b-49a1-b06f-11093b5cc4be" providerId="ADAL" clId="{142EEC67-B815-4C6A-B5B1-21EDAE6BACB7}" dt="2021-06-22T11:14:41.934" v="220" actId="167"/>
        <pc:sldMkLst>
          <pc:docMk/>
          <pc:sldMk cId="1489601008" sldId="1088"/>
        </pc:sldMkLst>
        <pc:spChg chg="add mod ord">
          <ac:chgData name="Bruno Ribstein" userId="b81d010f-da2b-49a1-b06f-11093b5cc4be" providerId="ADAL" clId="{142EEC67-B815-4C6A-B5B1-21EDAE6BACB7}" dt="2021-06-22T11:14:41.934" v="220" actId="167"/>
          <ac:spMkLst>
            <pc:docMk/>
            <pc:sldMk cId="1489601008" sldId="1088"/>
            <ac:spMk id="21" creationId="{DC294C6E-A131-420A-8D86-9F3624F645E7}"/>
          </ac:spMkLst>
        </pc:spChg>
      </pc:sldChg>
      <pc:sldChg chg="addSp modSp mod">
        <pc:chgData name="Bruno Ribstein" userId="b81d010f-da2b-49a1-b06f-11093b5cc4be" providerId="ADAL" clId="{142EEC67-B815-4C6A-B5B1-21EDAE6BACB7}" dt="2021-06-22T11:15:06.318" v="224" actId="167"/>
        <pc:sldMkLst>
          <pc:docMk/>
          <pc:sldMk cId="3528516084" sldId="1089"/>
        </pc:sldMkLst>
        <pc:spChg chg="add mod ord">
          <ac:chgData name="Bruno Ribstein" userId="b81d010f-da2b-49a1-b06f-11093b5cc4be" providerId="ADAL" clId="{142EEC67-B815-4C6A-B5B1-21EDAE6BACB7}" dt="2021-06-22T11:15:06.318" v="224" actId="167"/>
          <ac:spMkLst>
            <pc:docMk/>
            <pc:sldMk cId="3528516084" sldId="1089"/>
            <ac:spMk id="14" creationId="{67865476-7BC1-4865-AEB9-97E09D07682E}"/>
          </ac:spMkLst>
        </pc:spChg>
      </pc:sldChg>
      <pc:sldChg chg="modSp add del mod ord">
        <pc:chgData name="Bruno Ribstein" userId="b81d010f-da2b-49a1-b06f-11093b5cc4be" providerId="ADAL" clId="{142EEC67-B815-4C6A-B5B1-21EDAE6BACB7}" dt="2021-06-22T11:01:13.969" v="120" actId="20577"/>
        <pc:sldMkLst>
          <pc:docMk/>
          <pc:sldMk cId="1350511079" sldId="1092"/>
        </pc:sldMkLst>
        <pc:spChg chg="mod">
          <ac:chgData name="Bruno Ribstein" userId="b81d010f-da2b-49a1-b06f-11093b5cc4be" providerId="ADAL" clId="{142EEC67-B815-4C6A-B5B1-21EDAE6BACB7}" dt="2021-06-22T11:01:13.969" v="120" actId="20577"/>
          <ac:spMkLst>
            <pc:docMk/>
            <pc:sldMk cId="1350511079" sldId="1092"/>
            <ac:spMk id="9" creationId="{00000000-0000-0000-0000-000000000000}"/>
          </ac:spMkLst>
        </pc:spChg>
        <pc:spChg chg="mod">
          <ac:chgData name="Bruno Ribstein" userId="b81d010f-da2b-49a1-b06f-11093b5cc4be" providerId="ADAL" clId="{142EEC67-B815-4C6A-B5B1-21EDAE6BACB7}" dt="2021-06-22T10:59:40.909" v="110" actId="1076"/>
          <ac:spMkLst>
            <pc:docMk/>
            <pc:sldMk cId="1350511079" sldId="1092"/>
            <ac:spMk id="10" creationId="{00000000-0000-0000-0000-000000000000}"/>
          </ac:spMkLst>
        </pc:spChg>
      </pc:sldChg>
      <pc:sldChg chg="addSp modSp mod">
        <pc:chgData name="Bruno Ribstein" userId="b81d010f-da2b-49a1-b06f-11093b5cc4be" providerId="ADAL" clId="{142EEC67-B815-4C6A-B5B1-21EDAE6BACB7}" dt="2021-06-22T11:15:52.091" v="229" actId="167"/>
        <pc:sldMkLst>
          <pc:docMk/>
          <pc:sldMk cId="3628938620" sldId="1093"/>
        </pc:sldMkLst>
        <pc:spChg chg="add mod ord">
          <ac:chgData name="Bruno Ribstein" userId="b81d010f-da2b-49a1-b06f-11093b5cc4be" providerId="ADAL" clId="{142EEC67-B815-4C6A-B5B1-21EDAE6BACB7}" dt="2021-06-22T11:15:52.091" v="229" actId="167"/>
          <ac:spMkLst>
            <pc:docMk/>
            <pc:sldMk cId="3628938620" sldId="1093"/>
            <ac:spMk id="32" creationId="{E0FAAC8B-CFF6-43EF-B571-717B7E049C02}"/>
          </ac:spMkLst>
        </pc:spChg>
      </pc:sldChg>
      <pc:sldChg chg="addSp modSp mod">
        <pc:chgData name="Bruno Ribstein" userId="b81d010f-da2b-49a1-b06f-11093b5cc4be" providerId="ADAL" clId="{142EEC67-B815-4C6A-B5B1-21EDAE6BACB7}" dt="2021-06-22T11:16:08.990" v="232" actId="1036"/>
        <pc:sldMkLst>
          <pc:docMk/>
          <pc:sldMk cId="692242354" sldId="1094"/>
        </pc:sldMkLst>
        <pc:spChg chg="add mod ord">
          <ac:chgData name="Bruno Ribstein" userId="b81d010f-da2b-49a1-b06f-11093b5cc4be" providerId="ADAL" clId="{142EEC67-B815-4C6A-B5B1-21EDAE6BACB7}" dt="2021-06-22T11:16:08.990" v="232" actId="1036"/>
          <ac:spMkLst>
            <pc:docMk/>
            <pc:sldMk cId="692242354" sldId="1094"/>
            <ac:spMk id="16" creationId="{90FF499D-84F6-4FD9-8C16-FA4A69CF286F}"/>
          </ac:spMkLst>
        </pc:spChg>
      </pc:sldChg>
      <pc:sldChg chg="add del">
        <pc:chgData name="Bruno Ribstein" userId="b81d010f-da2b-49a1-b06f-11093b5cc4be" providerId="ADAL" clId="{142EEC67-B815-4C6A-B5B1-21EDAE6BACB7}" dt="2021-06-22T11:11:43.267" v="197" actId="47"/>
        <pc:sldMkLst>
          <pc:docMk/>
          <pc:sldMk cId="434071809" sldId="10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descr="T:\GESTION\COMMERCIAL\STEGE Commercial FJ 99\nuages flo 2.wmf"/>
          <p:cNvSpPr>
            <a:spLocks noGrp="1" noChangeArrowheads="1"/>
          </p:cNvSpPr>
          <p:nvPr>
            <p:ph type="hdr" sz="quarter"/>
          </p:nvPr>
        </p:nvSpPr>
        <p:spPr bwMode="auto">
          <a:xfrm>
            <a:off x="0" y="0"/>
            <a:ext cx="2886075" cy="460375"/>
          </a:xfrm>
          <a:prstGeom prst="rect">
            <a:avLst/>
          </a:prstGeom>
          <a:noFill/>
          <a:ln w="9525">
            <a:noFill/>
            <a:miter lim="800000"/>
            <a:headEnd/>
            <a:tailEnd/>
          </a:ln>
          <a:effectLst/>
        </p:spPr>
        <p:txBody>
          <a:bodyPr vert="horz" wrap="none" lIns="90237" tIns="46923" rIns="90237" bIns="46923" numCol="1" anchor="ctr" anchorCtr="0" compatLnSpc="1">
            <a:prstTxWarp prst="textNoShape">
              <a:avLst/>
            </a:prstTxWarp>
          </a:bodyPr>
          <a:lstStyle>
            <a:lvl1pPr defTabSz="915988">
              <a:defRPr sz="1200"/>
            </a:lvl1pPr>
          </a:lstStyle>
          <a:p>
            <a:pPr>
              <a:defRPr/>
            </a:pPr>
            <a:endParaRPr lang="fr-FR"/>
          </a:p>
        </p:txBody>
      </p:sp>
      <p:sp>
        <p:nvSpPr>
          <p:cNvPr id="51203" name="Rectangle 3" descr="T:\GESTION\COMMERCIAL\STEGE Commercial FJ 99\nuages flo 2.wmf"/>
          <p:cNvSpPr>
            <a:spLocks noGrp="1" noChangeArrowheads="1"/>
          </p:cNvSpPr>
          <p:nvPr>
            <p:ph type="dt" sz="quarter" idx="1"/>
          </p:nvPr>
        </p:nvSpPr>
        <p:spPr bwMode="auto">
          <a:xfrm>
            <a:off x="3776663" y="0"/>
            <a:ext cx="2886075" cy="460375"/>
          </a:xfrm>
          <a:prstGeom prst="rect">
            <a:avLst/>
          </a:prstGeom>
          <a:noFill/>
          <a:ln w="9525">
            <a:noFill/>
            <a:miter lim="800000"/>
            <a:headEnd/>
            <a:tailEnd/>
          </a:ln>
          <a:effectLst/>
        </p:spPr>
        <p:txBody>
          <a:bodyPr vert="horz" wrap="none" lIns="90237" tIns="46923" rIns="90237" bIns="46923" numCol="1" anchor="ctr" anchorCtr="0" compatLnSpc="1">
            <a:prstTxWarp prst="textNoShape">
              <a:avLst/>
            </a:prstTxWarp>
          </a:bodyPr>
          <a:lstStyle>
            <a:lvl1pPr algn="r" defTabSz="915988">
              <a:defRPr sz="1200"/>
            </a:lvl1pPr>
          </a:lstStyle>
          <a:p>
            <a:pPr>
              <a:defRPr/>
            </a:pPr>
            <a:endParaRPr lang="fr-FR"/>
          </a:p>
        </p:txBody>
      </p:sp>
      <p:sp>
        <p:nvSpPr>
          <p:cNvPr id="51204" name="Rectangle 4" descr="T:\GESTION\COMMERCIAL\STEGE Commercial FJ 99\nuages flo 2.wmf"/>
          <p:cNvSpPr>
            <a:spLocks noGrp="1" noChangeArrowheads="1"/>
          </p:cNvSpPr>
          <p:nvPr>
            <p:ph type="ftr" sz="quarter" idx="2"/>
          </p:nvPr>
        </p:nvSpPr>
        <p:spPr bwMode="auto">
          <a:xfrm>
            <a:off x="0" y="9351963"/>
            <a:ext cx="2886075" cy="460375"/>
          </a:xfrm>
          <a:prstGeom prst="rect">
            <a:avLst/>
          </a:prstGeom>
          <a:noFill/>
          <a:ln w="9525">
            <a:noFill/>
            <a:miter lim="800000"/>
            <a:headEnd/>
            <a:tailEnd/>
          </a:ln>
          <a:effectLst/>
        </p:spPr>
        <p:txBody>
          <a:bodyPr vert="horz" wrap="none" lIns="90237" tIns="46923" rIns="90237" bIns="46923" numCol="1" anchor="b" anchorCtr="0" compatLnSpc="1">
            <a:prstTxWarp prst="textNoShape">
              <a:avLst/>
            </a:prstTxWarp>
          </a:bodyPr>
          <a:lstStyle>
            <a:lvl1pPr defTabSz="915988">
              <a:defRPr sz="1200"/>
            </a:lvl1pPr>
          </a:lstStyle>
          <a:p>
            <a:pPr>
              <a:defRPr/>
            </a:pPr>
            <a:endParaRPr lang="fr-FR"/>
          </a:p>
        </p:txBody>
      </p:sp>
      <p:sp>
        <p:nvSpPr>
          <p:cNvPr id="51205" name="Rectangle 5" descr="T:\GESTION\COMMERCIAL\STEGE Commercial FJ 99\nuages flo 2.wmf"/>
          <p:cNvSpPr>
            <a:spLocks noGrp="1" noChangeArrowheads="1"/>
          </p:cNvSpPr>
          <p:nvPr>
            <p:ph type="sldNum" sz="quarter" idx="3"/>
          </p:nvPr>
        </p:nvSpPr>
        <p:spPr bwMode="auto">
          <a:xfrm>
            <a:off x="3776663" y="9351963"/>
            <a:ext cx="2886075" cy="460375"/>
          </a:xfrm>
          <a:prstGeom prst="rect">
            <a:avLst/>
          </a:prstGeom>
          <a:noFill/>
          <a:ln w="9525">
            <a:noFill/>
            <a:miter lim="800000"/>
            <a:headEnd/>
            <a:tailEnd/>
          </a:ln>
          <a:effectLst/>
        </p:spPr>
        <p:txBody>
          <a:bodyPr vert="horz" wrap="none" lIns="90237" tIns="46923" rIns="90237" bIns="46923" numCol="1" anchor="b" anchorCtr="0" compatLnSpc="1">
            <a:prstTxWarp prst="textNoShape">
              <a:avLst/>
            </a:prstTxWarp>
          </a:bodyPr>
          <a:lstStyle>
            <a:lvl1pPr algn="r" defTabSz="915988">
              <a:defRPr sz="1200"/>
            </a:lvl1pPr>
          </a:lstStyle>
          <a:p>
            <a:pPr>
              <a:defRPr/>
            </a:pPr>
            <a:fld id="{D304737A-E8BB-428E-B216-829E30815C3D}" type="slidenum">
              <a:rPr lang="fr-FR"/>
              <a:pPr>
                <a:defRPr/>
              </a:pPr>
              <a:t>‹N°›</a:t>
            </a:fld>
            <a:endParaRPr lang="fr-FR"/>
          </a:p>
        </p:txBody>
      </p:sp>
    </p:spTree>
    <p:extLst>
      <p:ext uri="{BB962C8B-B14F-4D97-AF65-F5344CB8AC3E}">
        <p14:creationId xmlns:p14="http://schemas.microsoft.com/office/powerpoint/2010/main" val="92592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6075" cy="492125"/>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defTabSz="915988">
              <a:defRPr sz="1200"/>
            </a:lvl1pPr>
          </a:lstStyle>
          <a:p>
            <a:pPr>
              <a:defRPr/>
            </a:pPr>
            <a:endParaRPr lang="fr-FR"/>
          </a:p>
        </p:txBody>
      </p:sp>
      <p:sp>
        <p:nvSpPr>
          <p:cNvPr id="3075" name="Rectangle 3"/>
          <p:cNvSpPr>
            <a:spLocks noGrp="1" noChangeArrowheads="1"/>
          </p:cNvSpPr>
          <p:nvPr>
            <p:ph type="dt" idx="1"/>
          </p:nvPr>
        </p:nvSpPr>
        <p:spPr bwMode="auto">
          <a:xfrm>
            <a:off x="3776663" y="0"/>
            <a:ext cx="2886075" cy="492125"/>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algn="r" defTabSz="915988">
              <a:defRPr sz="1200"/>
            </a:lvl1pPr>
          </a:lstStyle>
          <a:p>
            <a:pPr>
              <a:defRPr/>
            </a:pPr>
            <a:endParaRPr lang="fr-FR"/>
          </a:p>
        </p:txBody>
      </p:sp>
      <p:sp>
        <p:nvSpPr>
          <p:cNvPr id="60420" name="Rectangle 4"/>
          <p:cNvSpPr>
            <a:spLocks noGrp="1" noRot="1" noChangeAspect="1" noChangeArrowheads="1" noTextEdit="1"/>
          </p:cNvSpPr>
          <p:nvPr>
            <p:ph type="sldImg" idx="2"/>
          </p:nvPr>
        </p:nvSpPr>
        <p:spPr bwMode="auto">
          <a:xfrm>
            <a:off x="668338" y="738188"/>
            <a:ext cx="5326062" cy="3687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87413" y="4672013"/>
            <a:ext cx="4887912" cy="4422775"/>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340850"/>
            <a:ext cx="2886075" cy="492125"/>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defTabSz="915988">
              <a:defRPr sz="1200"/>
            </a:lvl1pPr>
          </a:lstStyle>
          <a:p>
            <a:pPr>
              <a:defRPr/>
            </a:pPr>
            <a:endParaRPr lang="fr-FR"/>
          </a:p>
        </p:txBody>
      </p:sp>
      <p:sp>
        <p:nvSpPr>
          <p:cNvPr id="3079" name="Rectangle 7"/>
          <p:cNvSpPr>
            <a:spLocks noGrp="1" noChangeArrowheads="1"/>
          </p:cNvSpPr>
          <p:nvPr>
            <p:ph type="sldNum" sz="quarter" idx="5"/>
          </p:nvPr>
        </p:nvSpPr>
        <p:spPr bwMode="auto">
          <a:xfrm>
            <a:off x="3776663" y="9340850"/>
            <a:ext cx="2886075" cy="492125"/>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algn="r" defTabSz="915988">
              <a:defRPr sz="1200"/>
            </a:lvl1pPr>
          </a:lstStyle>
          <a:p>
            <a:pPr>
              <a:defRPr/>
            </a:pPr>
            <a:fld id="{5F6E767C-422C-4D03-8540-F53338FCA847}" type="slidenum">
              <a:rPr lang="fr-FR"/>
              <a:pPr>
                <a:defRPr/>
              </a:pPr>
              <a:t>‹N°›</a:t>
            </a:fld>
            <a:endParaRPr lang="fr-FR"/>
          </a:p>
        </p:txBody>
      </p:sp>
    </p:spTree>
    <p:extLst>
      <p:ext uri="{BB962C8B-B14F-4D97-AF65-F5344CB8AC3E}">
        <p14:creationId xmlns:p14="http://schemas.microsoft.com/office/powerpoint/2010/main" val="1321088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a:t>
            </a:fld>
            <a:endParaRPr lang="fr-FR"/>
          </a:p>
        </p:txBody>
      </p:sp>
    </p:spTree>
    <p:extLst>
      <p:ext uri="{BB962C8B-B14F-4D97-AF65-F5344CB8AC3E}">
        <p14:creationId xmlns:p14="http://schemas.microsoft.com/office/powerpoint/2010/main" val="414256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13</a:t>
            </a:fld>
            <a:endParaRPr lang="fr-FR"/>
          </a:p>
        </p:txBody>
      </p:sp>
    </p:spTree>
    <p:extLst>
      <p:ext uri="{BB962C8B-B14F-4D97-AF65-F5344CB8AC3E}">
        <p14:creationId xmlns:p14="http://schemas.microsoft.com/office/powerpoint/2010/main" val="205925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14</a:t>
            </a:fld>
            <a:endParaRPr lang="fr-FR"/>
          </a:p>
        </p:txBody>
      </p:sp>
    </p:spTree>
    <p:extLst>
      <p:ext uri="{BB962C8B-B14F-4D97-AF65-F5344CB8AC3E}">
        <p14:creationId xmlns:p14="http://schemas.microsoft.com/office/powerpoint/2010/main" val="326272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15</a:t>
            </a:fld>
            <a:endParaRPr lang="fr-FR"/>
          </a:p>
        </p:txBody>
      </p:sp>
    </p:spTree>
    <p:extLst>
      <p:ext uri="{BB962C8B-B14F-4D97-AF65-F5344CB8AC3E}">
        <p14:creationId xmlns:p14="http://schemas.microsoft.com/office/powerpoint/2010/main" val="210425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16</a:t>
            </a:fld>
            <a:endParaRPr lang="fr-FR"/>
          </a:p>
        </p:txBody>
      </p:sp>
    </p:spTree>
    <p:extLst>
      <p:ext uri="{BB962C8B-B14F-4D97-AF65-F5344CB8AC3E}">
        <p14:creationId xmlns:p14="http://schemas.microsoft.com/office/powerpoint/2010/main" val="220920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18</a:t>
            </a:fld>
            <a:endParaRPr lang="fr-FR"/>
          </a:p>
        </p:txBody>
      </p:sp>
    </p:spTree>
    <p:extLst>
      <p:ext uri="{BB962C8B-B14F-4D97-AF65-F5344CB8AC3E}">
        <p14:creationId xmlns:p14="http://schemas.microsoft.com/office/powerpoint/2010/main" val="273484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19</a:t>
            </a:fld>
            <a:endParaRPr lang="fr-FR"/>
          </a:p>
        </p:txBody>
      </p:sp>
    </p:spTree>
    <p:extLst>
      <p:ext uri="{BB962C8B-B14F-4D97-AF65-F5344CB8AC3E}">
        <p14:creationId xmlns:p14="http://schemas.microsoft.com/office/powerpoint/2010/main" val="209520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20</a:t>
            </a:fld>
            <a:endParaRPr lang="fr-FR"/>
          </a:p>
        </p:txBody>
      </p:sp>
    </p:spTree>
    <p:extLst>
      <p:ext uri="{BB962C8B-B14F-4D97-AF65-F5344CB8AC3E}">
        <p14:creationId xmlns:p14="http://schemas.microsoft.com/office/powerpoint/2010/main" val="16791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21</a:t>
            </a:fld>
            <a:endParaRPr lang="fr-FR"/>
          </a:p>
        </p:txBody>
      </p:sp>
    </p:spTree>
    <p:extLst>
      <p:ext uri="{BB962C8B-B14F-4D97-AF65-F5344CB8AC3E}">
        <p14:creationId xmlns:p14="http://schemas.microsoft.com/office/powerpoint/2010/main" val="113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22</a:t>
            </a:fld>
            <a:endParaRPr lang="fr-FR"/>
          </a:p>
        </p:txBody>
      </p:sp>
    </p:spTree>
    <p:extLst>
      <p:ext uri="{BB962C8B-B14F-4D97-AF65-F5344CB8AC3E}">
        <p14:creationId xmlns:p14="http://schemas.microsoft.com/office/powerpoint/2010/main" val="704440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24</a:t>
            </a:fld>
            <a:endParaRPr lang="fr-FR"/>
          </a:p>
        </p:txBody>
      </p:sp>
    </p:spTree>
    <p:extLst>
      <p:ext uri="{BB962C8B-B14F-4D97-AF65-F5344CB8AC3E}">
        <p14:creationId xmlns:p14="http://schemas.microsoft.com/office/powerpoint/2010/main" val="193358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a:t>
            </a:fld>
            <a:endParaRPr lang="fr-FR"/>
          </a:p>
        </p:txBody>
      </p:sp>
    </p:spTree>
    <p:extLst>
      <p:ext uri="{BB962C8B-B14F-4D97-AF65-F5344CB8AC3E}">
        <p14:creationId xmlns:p14="http://schemas.microsoft.com/office/powerpoint/2010/main" val="404863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25</a:t>
            </a:fld>
            <a:endParaRPr lang="fr-FR"/>
          </a:p>
        </p:txBody>
      </p:sp>
    </p:spTree>
    <p:extLst>
      <p:ext uri="{BB962C8B-B14F-4D97-AF65-F5344CB8AC3E}">
        <p14:creationId xmlns:p14="http://schemas.microsoft.com/office/powerpoint/2010/main" val="124194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26</a:t>
            </a:fld>
            <a:endParaRPr lang="fr-FR"/>
          </a:p>
        </p:txBody>
      </p:sp>
    </p:spTree>
    <p:extLst>
      <p:ext uri="{BB962C8B-B14F-4D97-AF65-F5344CB8AC3E}">
        <p14:creationId xmlns:p14="http://schemas.microsoft.com/office/powerpoint/2010/main" val="303823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27</a:t>
            </a:fld>
            <a:endParaRPr lang="fr-FR"/>
          </a:p>
        </p:txBody>
      </p:sp>
    </p:spTree>
    <p:extLst>
      <p:ext uri="{BB962C8B-B14F-4D97-AF65-F5344CB8AC3E}">
        <p14:creationId xmlns:p14="http://schemas.microsoft.com/office/powerpoint/2010/main" val="2385607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28</a:t>
            </a:fld>
            <a:endParaRPr lang="fr-FR"/>
          </a:p>
        </p:txBody>
      </p:sp>
    </p:spTree>
    <p:extLst>
      <p:ext uri="{BB962C8B-B14F-4D97-AF65-F5344CB8AC3E}">
        <p14:creationId xmlns:p14="http://schemas.microsoft.com/office/powerpoint/2010/main" val="310793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29</a:t>
            </a:fld>
            <a:endParaRPr lang="fr-FR"/>
          </a:p>
        </p:txBody>
      </p:sp>
    </p:spTree>
    <p:extLst>
      <p:ext uri="{BB962C8B-B14F-4D97-AF65-F5344CB8AC3E}">
        <p14:creationId xmlns:p14="http://schemas.microsoft.com/office/powerpoint/2010/main" val="113730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30</a:t>
            </a:fld>
            <a:endParaRPr lang="fr-FR"/>
          </a:p>
        </p:txBody>
      </p:sp>
    </p:spTree>
    <p:extLst>
      <p:ext uri="{BB962C8B-B14F-4D97-AF65-F5344CB8AC3E}">
        <p14:creationId xmlns:p14="http://schemas.microsoft.com/office/powerpoint/2010/main" val="2283097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31</a:t>
            </a:fld>
            <a:endParaRPr lang="fr-FR"/>
          </a:p>
        </p:txBody>
      </p:sp>
    </p:spTree>
    <p:extLst>
      <p:ext uri="{BB962C8B-B14F-4D97-AF65-F5344CB8AC3E}">
        <p14:creationId xmlns:p14="http://schemas.microsoft.com/office/powerpoint/2010/main" val="152159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32</a:t>
            </a:fld>
            <a:endParaRPr lang="fr-FR"/>
          </a:p>
        </p:txBody>
      </p:sp>
    </p:spTree>
    <p:extLst>
      <p:ext uri="{BB962C8B-B14F-4D97-AF65-F5344CB8AC3E}">
        <p14:creationId xmlns:p14="http://schemas.microsoft.com/office/powerpoint/2010/main" val="1916011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33</a:t>
            </a:fld>
            <a:endParaRPr lang="fr-FR"/>
          </a:p>
        </p:txBody>
      </p:sp>
    </p:spTree>
    <p:extLst>
      <p:ext uri="{BB962C8B-B14F-4D97-AF65-F5344CB8AC3E}">
        <p14:creationId xmlns:p14="http://schemas.microsoft.com/office/powerpoint/2010/main" val="2657848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34</a:t>
            </a:fld>
            <a:endParaRPr lang="fr-FR"/>
          </a:p>
        </p:txBody>
      </p:sp>
    </p:spTree>
    <p:extLst>
      <p:ext uri="{BB962C8B-B14F-4D97-AF65-F5344CB8AC3E}">
        <p14:creationId xmlns:p14="http://schemas.microsoft.com/office/powerpoint/2010/main" val="368252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a:t>
            </a:fld>
            <a:endParaRPr lang="fr-FR"/>
          </a:p>
        </p:txBody>
      </p:sp>
    </p:spTree>
    <p:extLst>
      <p:ext uri="{BB962C8B-B14F-4D97-AF65-F5344CB8AC3E}">
        <p14:creationId xmlns:p14="http://schemas.microsoft.com/office/powerpoint/2010/main" val="4053645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35</a:t>
            </a:fld>
            <a:endParaRPr lang="fr-FR"/>
          </a:p>
        </p:txBody>
      </p:sp>
    </p:spTree>
    <p:extLst>
      <p:ext uri="{BB962C8B-B14F-4D97-AF65-F5344CB8AC3E}">
        <p14:creationId xmlns:p14="http://schemas.microsoft.com/office/powerpoint/2010/main" val="381261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37</a:t>
            </a:fld>
            <a:endParaRPr lang="fr-FR"/>
          </a:p>
        </p:txBody>
      </p:sp>
    </p:spTree>
    <p:extLst>
      <p:ext uri="{BB962C8B-B14F-4D97-AF65-F5344CB8AC3E}">
        <p14:creationId xmlns:p14="http://schemas.microsoft.com/office/powerpoint/2010/main" val="340618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39</a:t>
            </a:fld>
            <a:endParaRPr lang="fr-FR"/>
          </a:p>
        </p:txBody>
      </p:sp>
    </p:spTree>
    <p:extLst>
      <p:ext uri="{BB962C8B-B14F-4D97-AF65-F5344CB8AC3E}">
        <p14:creationId xmlns:p14="http://schemas.microsoft.com/office/powerpoint/2010/main" val="331045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40</a:t>
            </a:fld>
            <a:endParaRPr lang="fr-FR"/>
          </a:p>
        </p:txBody>
      </p:sp>
    </p:spTree>
    <p:extLst>
      <p:ext uri="{BB962C8B-B14F-4D97-AF65-F5344CB8AC3E}">
        <p14:creationId xmlns:p14="http://schemas.microsoft.com/office/powerpoint/2010/main" val="2390459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41</a:t>
            </a:fld>
            <a:endParaRPr lang="fr-FR"/>
          </a:p>
        </p:txBody>
      </p:sp>
    </p:spTree>
    <p:extLst>
      <p:ext uri="{BB962C8B-B14F-4D97-AF65-F5344CB8AC3E}">
        <p14:creationId xmlns:p14="http://schemas.microsoft.com/office/powerpoint/2010/main" val="2497936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42</a:t>
            </a:fld>
            <a:endParaRPr lang="fr-FR"/>
          </a:p>
        </p:txBody>
      </p:sp>
    </p:spTree>
    <p:extLst>
      <p:ext uri="{BB962C8B-B14F-4D97-AF65-F5344CB8AC3E}">
        <p14:creationId xmlns:p14="http://schemas.microsoft.com/office/powerpoint/2010/main" val="1716240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43</a:t>
            </a:fld>
            <a:endParaRPr lang="fr-FR"/>
          </a:p>
        </p:txBody>
      </p:sp>
    </p:spTree>
    <p:extLst>
      <p:ext uri="{BB962C8B-B14F-4D97-AF65-F5344CB8AC3E}">
        <p14:creationId xmlns:p14="http://schemas.microsoft.com/office/powerpoint/2010/main" val="2194444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44</a:t>
            </a:fld>
            <a:endParaRPr lang="fr-FR"/>
          </a:p>
        </p:txBody>
      </p:sp>
    </p:spTree>
    <p:extLst>
      <p:ext uri="{BB962C8B-B14F-4D97-AF65-F5344CB8AC3E}">
        <p14:creationId xmlns:p14="http://schemas.microsoft.com/office/powerpoint/2010/main" val="3139390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45</a:t>
            </a:fld>
            <a:endParaRPr lang="fr-FR"/>
          </a:p>
        </p:txBody>
      </p:sp>
    </p:spTree>
    <p:extLst>
      <p:ext uri="{BB962C8B-B14F-4D97-AF65-F5344CB8AC3E}">
        <p14:creationId xmlns:p14="http://schemas.microsoft.com/office/powerpoint/2010/main" val="3329993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46</a:t>
            </a:fld>
            <a:endParaRPr lang="fr-FR"/>
          </a:p>
        </p:txBody>
      </p:sp>
    </p:spTree>
    <p:extLst>
      <p:ext uri="{BB962C8B-B14F-4D97-AF65-F5344CB8AC3E}">
        <p14:creationId xmlns:p14="http://schemas.microsoft.com/office/powerpoint/2010/main" val="38915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6</a:t>
            </a:fld>
            <a:endParaRPr lang="fr-FR"/>
          </a:p>
        </p:txBody>
      </p:sp>
    </p:spTree>
    <p:extLst>
      <p:ext uri="{BB962C8B-B14F-4D97-AF65-F5344CB8AC3E}">
        <p14:creationId xmlns:p14="http://schemas.microsoft.com/office/powerpoint/2010/main" val="2468008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47</a:t>
            </a:fld>
            <a:endParaRPr lang="fr-FR"/>
          </a:p>
        </p:txBody>
      </p:sp>
    </p:spTree>
    <p:extLst>
      <p:ext uri="{BB962C8B-B14F-4D97-AF65-F5344CB8AC3E}">
        <p14:creationId xmlns:p14="http://schemas.microsoft.com/office/powerpoint/2010/main" val="1661311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49</a:t>
            </a:fld>
            <a:endParaRPr lang="fr-FR"/>
          </a:p>
        </p:txBody>
      </p:sp>
    </p:spTree>
    <p:extLst>
      <p:ext uri="{BB962C8B-B14F-4D97-AF65-F5344CB8AC3E}">
        <p14:creationId xmlns:p14="http://schemas.microsoft.com/office/powerpoint/2010/main" val="2768358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50</a:t>
            </a:fld>
            <a:endParaRPr lang="fr-FR"/>
          </a:p>
        </p:txBody>
      </p:sp>
    </p:spTree>
    <p:extLst>
      <p:ext uri="{BB962C8B-B14F-4D97-AF65-F5344CB8AC3E}">
        <p14:creationId xmlns:p14="http://schemas.microsoft.com/office/powerpoint/2010/main" val="163619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51</a:t>
            </a:fld>
            <a:endParaRPr lang="fr-FR"/>
          </a:p>
        </p:txBody>
      </p:sp>
    </p:spTree>
    <p:extLst>
      <p:ext uri="{BB962C8B-B14F-4D97-AF65-F5344CB8AC3E}">
        <p14:creationId xmlns:p14="http://schemas.microsoft.com/office/powerpoint/2010/main" val="2658311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52</a:t>
            </a:fld>
            <a:endParaRPr lang="fr-FR"/>
          </a:p>
        </p:txBody>
      </p:sp>
    </p:spTree>
    <p:extLst>
      <p:ext uri="{BB962C8B-B14F-4D97-AF65-F5344CB8AC3E}">
        <p14:creationId xmlns:p14="http://schemas.microsoft.com/office/powerpoint/2010/main" val="919621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53</a:t>
            </a:fld>
            <a:endParaRPr lang="fr-FR"/>
          </a:p>
        </p:txBody>
      </p:sp>
    </p:spTree>
    <p:extLst>
      <p:ext uri="{BB962C8B-B14F-4D97-AF65-F5344CB8AC3E}">
        <p14:creationId xmlns:p14="http://schemas.microsoft.com/office/powerpoint/2010/main" val="351530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54</a:t>
            </a:fld>
            <a:endParaRPr lang="fr-FR"/>
          </a:p>
        </p:txBody>
      </p:sp>
    </p:spTree>
    <p:extLst>
      <p:ext uri="{BB962C8B-B14F-4D97-AF65-F5344CB8AC3E}">
        <p14:creationId xmlns:p14="http://schemas.microsoft.com/office/powerpoint/2010/main" val="3577587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55</a:t>
            </a:fld>
            <a:endParaRPr lang="fr-FR"/>
          </a:p>
        </p:txBody>
      </p:sp>
    </p:spTree>
    <p:extLst>
      <p:ext uri="{BB962C8B-B14F-4D97-AF65-F5344CB8AC3E}">
        <p14:creationId xmlns:p14="http://schemas.microsoft.com/office/powerpoint/2010/main" val="4054097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56</a:t>
            </a:fld>
            <a:endParaRPr lang="fr-FR"/>
          </a:p>
        </p:txBody>
      </p:sp>
    </p:spTree>
    <p:extLst>
      <p:ext uri="{BB962C8B-B14F-4D97-AF65-F5344CB8AC3E}">
        <p14:creationId xmlns:p14="http://schemas.microsoft.com/office/powerpoint/2010/main" val="605352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57</a:t>
            </a:fld>
            <a:endParaRPr lang="fr-FR"/>
          </a:p>
        </p:txBody>
      </p:sp>
    </p:spTree>
    <p:extLst>
      <p:ext uri="{BB962C8B-B14F-4D97-AF65-F5344CB8AC3E}">
        <p14:creationId xmlns:p14="http://schemas.microsoft.com/office/powerpoint/2010/main" val="45450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8</a:t>
            </a:fld>
            <a:endParaRPr lang="fr-FR"/>
          </a:p>
        </p:txBody>
      </p:sp>
    </p:spTree>
    <p:extLst>
      <p:ext uri="{BB962C8B-B14F-4D97-AF65-F5344CB8AC3E}">
        <p14:creationId xmlns:p14="http://schemas.microsoft.com/office/powerpoint/2010/main" val="394810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9</a:t>
            </a:fld>
            <a:endParaRPr lang="fr-FR"/>
          </a:p>
        </p:txBody>
      </p:sp>
    </p:spTree>
    <p:extLst>
      <p:ext uri="{BB962C8B-B14F-4D97-AF65-F5344CB8AC3E}">
        <p14:creationId xmlns:p14="http://schemas.microsoft.com/office/powerpoint/2010/main" val="376904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10</a:t>
            </a:fld>
            <a:endParaRPr lang="fr-FR"/>
          </a:p>
        </p:txBody>
      </p:sp>
    </p:spTree>
    <p:extLst>
      <p:ext uri="{BB962C8B-B14F-4D97-AF65-F5344CB8AC3E}">
        <p14:creationId xmlns:p14="http://schemas.microsoft.com/office/powerpoint/2010/main" val="65119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11</a:t>
            </a:fld>
            <a:endParaRPr lang="fr-FR"/>
          </a:p>
        </p:txBody>
      </p:sp>
    </p:spTree>
    <p:extLst>
      <p:ext uri="{BB962C8B-B14F-4D97-AF65-F5344CB8AC3E}">
        <p14:creationId xmlns:p14="http://schemas.microsoft.com/office/powerpoint/2010/main" val="402568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5F6E767C-422C-4D03-8540-F53338FCA847}" type="slidenum">
              <a:rPr lang="fr-FR" smtClean="0"/>
              <a:pPr>
                <a:defRPr/>
              </a:pPr>
              <a:t>12</a:t>
            </a:fld>
            <a:endParaRPr lang="fr-FR"/>
          </a:p>
        </p:txBody>
      </p:sp>
    </p:spTree>
    <p:extLst>
      <p:ext uri="{BB962C8B-B14F-4D97-AF65-F5344CB8AC3E}">
        <p14:creationId xmlns:p14="http://schemas.microsoft.com/office/powerpoint/2010/main" val="274749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hyperlink" Target="mailto:info@aria.fr"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2" imgW="504762" imgH="5676190" progId="">
                  <p:embed/>
                </p:oleObj>
              </mc:Choice>
              <mc:Fallback>
                <p:oleObj name="Photo Editor Photo" r:id="rId2" imgW="504762" imgH="5676190" progId="">
                  <p:embed/>
                  <p:pic>
                    <p:nvPicPr>
                      <p:cNvPr id="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7"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9"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992438" y="6069013"/>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fr-FR" sz="1000" b="1">
                <a:solidFill>
                  <a:srgbClr val="000000"/>
                </a:solidFill>
                <a:latin typeface="Verdana" pitchFamily="34" charset="0"/>
                <a:ea typeface="ＭＳ Ｐゴシック" pitchFamily="-107" charset="-128"/>
              </a:rPr>
              <a:t>ARIA Technologies SA</a:t>
            </a:r>
            <a:endParaRPr lang="en-US" altLang="fr-FR" sz="1000">
              <a:solidFill>
                <a:srgbClr val="000000"/>
              </a:solidFill>
              <a:latin typeface="Verdana" pitchFamily="34" charset="0"/>
              <a:ea typeface="ＭＳ Ｐゴシック" pitchFamily="-107" charset="-128"/>
            </a:endParaRPr>
          </a:p>
          <a:p>
            <a:pPr algn="ctr">
              <a:defRPr/>
            </a:pPr>
            <a:r>
              <a:rPr lang="en-US" altLang="fr-FR" sz="1000">
                <a:solidFill>
                  <a:srgbClr val="000000"/>
                </a:solidFill>
                <a:latin typeface="Verdana" pitchFamily="34" charset="0"/>
                <a:ea typeface="ＭＳ Ｐゴシック" pitchFamily="-107" charset="-128"/>
              </a:rPr>
              <a:t>8-10, rue de la Ferme – 92100 Boulogne Billancourt – France</a:t>
            </a:r>
          </a:p>
          <a:p>
            <a:pPr algn="ctr">
              <a:defRPr/>
            </a:pPr>
            <a:r>
              <a:rPr lang="en-US" altLang="fr-FR" sz="1000">
                <a:solidFill>
                  <a:srgbClr val="000000"/>
                </a:solidFill>
                <a:latin typeface="Verdana" pitchFamily="34" charset="0"/>
                <a:ea typeface="ＭＳ Ｐゴシック" pitchFamily="-107" charset="-128"/>
              </a:rPr>
              <a:t>Telephone: +33 (0)1 46 08 68 60 – Fax: +33 (0)1 41 41 93 17 </a:t>
            </a:r>
            <a:br>
              <a:rPr lang="en-US" altLang="fr-FR" sz="1000">
                <a:solidFill>
                  <a:srgbClr val="000000"/>
                </a:solidFill>
                <a:latin typeface="Verdana" pitchFamily="34" charset="0"/>
                <a:ea typeface="ＭＳ Ｐゴシック" pitchFamily="-107" charset="-128"/>
              </a:rPr>
            </a:br>
            <a:r>
              <a:rPr lang="en-US" altLang="fr-FR" sz="1000">
                <a:solidFill>
                  <a:srgbClr val="000000"/>
                </a:solidFill>
                <a:latin typeface="Verdana" pitchFamily="34" charset="0"/>
                <a:ea typeface="ＭＳ Ｐゴシック" pitchFamily="-107" charset="-128"/>
              </a:rPr>
              <a:t>E-mail: </a:t>
            </a:r>
            <a:r>
              <a:rPr lang="en-US" altLang="fr-FR" sz="1000" u="sng">
                <a:solidFill>
                  <a:srgbClr val="000000"/>
                </a:solidFill>
                <a:latin typeface="Verdana" pitchFamily="34" charset="0"/>
                <a:ea typeface="ＭＳ Ｐゴシック" pitchFamily="-107" charset="-128"/>
                <a:hlinkClick r:id="rId5"/>
              </a:rPr>
              <a:t>info@aria.fr</a:t>
            </a:r>
            <a:r>
              <a:rPr lang="en-US" altLang="fr-FR" sz="1000">
                <a:solidFill>
                  <a:srgbClr val="000000"/>
                </a:solidFill>
                <a:latin typeface="Verdana" pitchFamily="34" charset="0"/>
                <a:ea typeface="ＭＳ Ｐゴシック" pitchFamily="-107" charset="-128"/>
              </a:rPr>
              <a:t> – http:/ /www.aria.fr</a:t>
            </a:r>
          </a:p>
        </p:txBody>
      </p:sp>
      <p:sp>
        <p:nvSpPr>
          <p:cNvPr id="8" name="Titre 7"/>
          <p:cNvSpPr>
            <a:spLocks noGrp="1"/>
          </p:cNvSpPr>
          <p:nvPr>
            <p:ph type="title"/>
          </p:nvPr>
        </p:nvSpPr>
        <p:spPr>
          <a:xfrm>
            <a:off x="835796" y="895336"/>
            <a:ext cx="8915400" cy="814392"/>
          </a:xfrm>
          <a:prstGeom prst="rect">
            <a:avLst/>
          </a:prstGeom>
        </p:spPr>
        <p:txBody>
          <a:bodyPr>
            <a:noAutofit/>
          </a:bodyPr>
          <a:lstStyle>
            <a:lvl1pPr algn="ctr">
              <a:defRPr sz="4800">
                <a:solidFill>
                  <a:srgbClr val="000000"/>
                </a:solidFill>
                <a:latin typeface="+mj-lt"/>
              </a:defRPr>
            </a:lvl1pPr>
          </a:lstStyle>
          <a:p>
            <a:r>
              <a:rPr lang="fr-FR"/>
              <a:t>Cliquez pour modifier le style du titre</a:t>
            </a:r>
            <a:endParaRPr lang="fr-FR" dirty="0"/>
          </a:p>
        </p:txBody>
      </p:sp>
      <p:sp>
        <p:nvSpPr>
          <p:cNvPr id="10" name="Espace réservé pour une image  9"/>
          <p:cNvSpPr>
            <a:spLocks noGrp="1"/>
          </p:cNvSpPr>
          <p:nvPr>
            <p:ph type="pic" sz="quarter" idx="12"/>
          </p:nvPr>
        </p:nvSpPr>
        <p:spPr>
          <a:xfrm>
            <a:off x="2110169" y="2795584"/>
            <a:ext cx="6469856" cy="2805128"/>
          </a:xfrm>
          <a:prstGeom prst="rect">
            <a:avLst/>
          </a:prstGeom>
        </p:spPr>
        <p:txBody>
          <a:bodyPr/>
          <a:lstStyle>
            <a:lvl1pPr>
              <a:buNone/>
              <a:defRPr>
                <a:solidFill>
                  <a:srgbClr val="000000"/>
                </a:solidFill>
                <a:latin typeface="+mn-lt"/>
              </a:defRPr>
            </a:lvl1pPr>
          </a:lstStyle>
          <a:p>
            <a:pPr lvl="0"/>
            <a:r>
              <a:rPr lang="fr-FR" noProof="0"/>
              <a:t>Cliquez sur l'icône pour ajouter une image</a:t>
            </a:r>
            <a:endParaRPr lang="fr-FR" noProof="0" dirty="0"/>
          </a:p>
        </p:txBody>
      </p:sp>
      <p:sp>
        <p:nvSpPr>
          <p:cNvPr id="12" name="Espace réservé du texte 11"/>
          <p:cNvSpPr>
            <a:spLocks noGrp="1"/>
          </p:cNvSpPr>
          <p:nvPr>
            <p:ph type="body" sz="quarter" idx="13"/>
          </p:nvPr>
        </p:nvSpPr>
        <p:spPr>
          <a:xfrm>
            <a:off x="1031854" y="1800216"/>
            <a:ext cx="8528472" cy="914400"/>
          </a:xfrm>
          <a:prstGeom prst="rect">
            <a:avLst/>
          </a:prstGeom>
        </p:spPr>
        <p:txBody>
          <a:bodyPr/>
          <a:lstStyle>
            <a:lvl1pPr algn="ctr">
              <a:buNone/>
              <a:defRPr b="1" baseline="0">
                <a:solidFill>
                  <a:srgbClr val="000000"/>
                </a:solidFill>
              </a:defRPr>
            </a:lvl1pPr>
            <a:lvl2pPr>
              <a:buNone/>
              <a:defRPr b="0">
                <a:solidFill>
                  <a:srgbClr val="000000"/>
                </a:solidFill>
              </a:defRPr>
            </a:lvl2pPr>
            <a:lvl3pPr>
              <a:buNone/>
              <a:defRPr b="0">
                <a:solidFill>
                  <a:srgbClr val="000000"/>
                </a:solidFill>
              </a:defRPr>
            </a:lvl3pPr>
            <a:lvl4pPr>
              <a:buNone/>
              <a:defRPr b="0">
                <a:solidFill>
                  <a:srgbClr val="000000"/>
                </a:solidFill>
              </a:defRPr>
            </a:lvl4pPr>
            <a:lvl5pPr>
              <a:buNone/>
              <a:defRPr b="0">
                <a:solidFill>
                  <a:srgbClr val="000000"/>
                </a:solidFill>
              </a:defRPr>
            </a:lvl5pPr>
          </a:lstStyle>
          <a:p>
            <a:pPr lvl="0"/>
            <a:r>
              <a:rPr lang="fr-FR"/>
              <a:t>Cliquez pour modifier les styles du texte du masque</a:t>
            </a:r>
          </a:p>
        </p:txBody>
      </p:sp>
      <p:sp>
        <p:nvSpPr>
          <p:cNvPr id="15" name="Espace réservé du texte 14"/>
          <p:cNvSpPr>
            <a:spLocks noGrp="1"/>
          </p:cNvSpPr>
          <p:nvPr>
            <p:ph type="body" sz="quarter" idx="14"/>
          </p:nvPr>
        </p:nvSpPr>
        <p:spPr>
          <a:xfrm>
            <a:off x="2404269" y="5691200"/>
            <a:ext cx="5979716" cy="361950"/>
          </a:xfrm>
          <a:prstGeom prst="rect">
            <a:avLst/>
          </a:prstGeom>
        </p:spPr>
        <p:txBody>
          <a:bodyPr/>
          <a:lstStyle>
            <a:lvl1pPr algn="ctr">
              <a:buNone/>
              <a:defRPr sz="1400" b="0" baseline="0">
                <a:solidFill>
                  <a:srgbClr val="000000"/>
                </a:solidFill>
              </a:defRPr>
            </a:lvl1pPr>
            <a:lvl2pPr>
              <a:buNone/>
              <a:defRPr sz="1400" b="0">
                <a:solidFill>
                  <a:srgbClr val="000000"/>
                </a:solidFill>
              </a:defRPr>
            </a:lvl2pPr>
            <a:lvl3pPr>
              <a:buNone/>
              <a:defRPr sz="1400" b="0">
                <a:solidFill>
                  <a:srgbClr val="000000"/>
                </a:solidFill>
              </a:defRPr>
            </a:lvl3pPr>
            <a:lvl4pPr>
              <a:buNone/>
              <a:defRPr sz="1400" b="0">
                <a:solidFill>
                  <a:srgbClr val="000000"/>
                </a:solidFill>
              </a:defRPr>
            </a:lvl4pPr>
            <a:lvl5pPr>
              <a:buNone/>
              <a:defRPr sz="1400" b="0">
                <a:solidFill>
                  <a:srgbClr val="000000"/>
                </a:solidFill>
              </a:defRPr>
            </a:lvl5pPr>
          </a:lstStyle>
          <a:p>
            <a:pPr lvl="0"/>
            <a:r>
              <a:rPr lang="fr-FR"/>
              <a:t>Cliquez pour modifier les styles du texte du masque</a:t>
            </a:r>
          </a:p>
        </p:txBody>
      </p:sp>
      <p:sp>
        <p:nvSpPr>
          <p:cNvPr id="16" name="Espace réservé du numéro de diapositive 2"/>
          <p:cNvSpPr>
            <a:spLocks noGrp="1"/>
          </p:cNvSpPr>
          <p:nvPr>
            <p:ph type="sldNum" sz="quarter" idx="15"/>
          </p:nvPr>
        </p:nvSpPr>
        <p:spPr>
          <a:xfrm>
            <a:off x="8915400" y="6505575"/>
            <a:ext cx="742950" cy="279400"/>
          </a:xfrm>
        </p:spPr>
        <p:txBody>
          <a:bodyPr/>
          <a:lstStyle>
            <a:lvl1pPr>
              <a:defRPr sz="1400">
                <a:solidFill>
                  <a:srgbClr val="000000"/>
                </a:solidFill>
                <a:latin typeface="+mn-lt"/>
              </a:defRPr>
            </a:lvl1pPr>
          </a:lstStyle>
          <a:p>
            <a:pPr>
              <a:defRPr/>
            </a:pPr>
            <a:fld id="{3DA2DE92-A1E0-4B00-9281-164EE93F7E2C}" type="slidenum">
              <a:rPr lang="en-US"/>
              <a:pPr>
                <a:defRPr/>
              </a:pPr>
              <a:t>‹N°›</a:t>
            </a:fld>
            <a:endParaRPr lang="en-US"/>
          </a:p>
        </p:txBody>
      </p:sp>
      <p:sp>
        <p:nvSpPr>
          <p:cNvPr id="17" name="Espace réservé de la date 3"/>
          <p:cNvSpPr>
            <a:spLocks noGrp="1"/>
          </p:cNvSpPr>
          <p:nvPr>
            <p:ph type="dt" sz="half" idx="16"/>
          </p:nvPr>
        </p:nvSpPr>
        <p:spPr>
          <a:xfrm>
            <a:off x="779463" y="6502400"/>
            <a:ext cx="2311400" cy="365125"/>
          </a:xfrm>
          <a:prstGeom prst="rect">
            <a:avLst/>
          </a:prstGeom>
        </p:spPr>
        <p:txBody>
          <a:bodyPr/>
          <a:lstStyle>
            <a:lvl1pPr eaLnBrk="1" hangingPunct="1">
              <a:defRPr sz="1100">
                <a:solidFill>
                  <a:srgbClr val="000000"/>
                </a:solidFill>
                <a:latin typeface="+mn-lt"/>
                <a:ea typeface="ＭＳ Ｐゴシック"/>
                <a:cs typeface="ＭＳ Ｐゴシック"/>
              </a:defRPr>
            </a:lvl1pPr>
          </a:lstStyle>
          <a:p>
            <a:pPr>
              <a:defRPr/>
            </a:pPr>
            <a:endParaRPr lang="fr-FR"/>
          </a:p>
        </p:txBody>
      </p:sp>
    </p:spTree>
    <p:extLst>
      <p:ext uri="{BB962C8B-B14F-4D97-AF65-F5344CB8AC3E}">
        <p14:creationId xmlns:p14="http://schemas.microsoft.com/office/powerpoint/2010/main" val="20169020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us titr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2" imgW="504762" imgH="5676190" progId="">
                  <p:embed/>
                </p:oleObj>
              </mc:Choice>
              <mc:Fallback>
                <p:oleObj name="Photo Editor Photo" r:id="rId2" imgW="504762" imgH="5676190" progId="">
                  <p:embed/>
                  <p:pic>
                    <p:nvPicPr>
                      <p:cNvPr id="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6"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7"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4"/>
          <p:cNvSpPr txBox="1">
            <a:spLocks noChangeArrowheads="1"/>
          </p:cNvSpPr>
          <p:nvPr userDrawn="1"/>
        </p:nvSpPr>
        <p:spPr bwMode="auto">
          <a:xfrm>
            <a:off x="742950" y="6565900"/>
            <a:ext cx="284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Modélisation de l’atmosphère 	</a:t>
            </a:r>
          </a:p>
        </p:txBody>
      </p:sp>
      <p:sp>
        <p:nvSpPr>
          <p:cNvPr id="11" name="ZoneTexte 15"/>
          <p:cNvSpPr txBox="1">
            <a:spLocks noChangeArrowheads="1"/>
          </p:cNvSpPr>
          <p:nvPr userDrawn="1"/>
        </p:nvSpPr>
        <p:spPr bwMode="auto">
          <a:xfrm>
            <a:off x="6370638" y="6565900"/>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Copyright © ARIA Technologies 2020</a:t>
            </a:r>
          </a:p>
        </p:txBody>
      </p:sp>
      <p:sp>
        <p:nvSpPr>
          <p:cNvPr id="2" name="Titre 1"/>
          <p:cNvSpPr>
            <a:spLocks noGrp="1"/>
          </p:cNvSpPr>
          <p:nvPr>
            <p:ph type="title"/>
          </p:nvPr>
        </p:nvSpPr>
        <p:spPr>
          <a:xfrm>
            <a:off x="848336" y="2638432"/>
            <a:ext cx="8915400" cy="781048"/>
          </a:xfrm>
          <a:prstGeom prst="rect">
            <a:avLst/>
          </a:prstGeom>
        </p:spPr>
        <p:txBody>
          <a:bodyPr>
            <a:normAutofit/>
          </a:bodyPr>
          <a:lstStyle>
            <a:lvl1pPr algn="ctr">
              <a:defRPr sz="4000"/>
            </a:lvl1pPr>
          </a:lstStyle>
          <a:p>
            <a:r>
              <a:rPr lang="fr-FR"/>
              <a:t>Cliquez pour modifier le style du titre</a:t>
            </a:r>
            <a:endParaRPr lang="fr-FR" dirty="0"/>
          </a:p>
        </p:txBody>
      </p:sp>
      <p:sp>
        <p:nvSpPr>
          <p:cNvPr id="5" name="Espace réservé du texte 4"/>
          <p:cNvSpPr>
            <a:spLocks noGrp="1"/>
          </p:cNvSpPr>
          <p:nvPr>
            <p:ph type="body" sz="quarter" idx="11"/>
          </p:nvPr>
        </p:nvSpPr>
        <p:spPr>
          <a:xfrm>
            <a:off x="1914113" y="3600456"/>
            <a:ext cx="7254120" cy="914400"/>
          </a:xfrm>
          <a:prstGeom prst="rect">
            <a:avLst/>
          </a:prstGeom>
        </p:spPr>
        <p:txBody>
          <a:bodyPr/>
          <a:lstStyle>
            <a:lvl1pPr algn="ctr">
              <a:buNone/>
              <a:defRPr sz="2000">
                <a:solidFill>
                  <a:srgbClr val="000000"/>
                </a:solidFill>
              </a:defRPr>
            </a:lvl1pPr>
            <a:lvl2pPr>
              <a:buNone/>
              <a:defRPr sz="2000">
                <a:solidFill>
                  <a:srgbClr val="000000"/>
                </a:solidFill>
              </a:defRPr>
            </a:lvl2pPr>
            <a:lvl3pPr>
              <a:buNone/>
              <a:defRPr sz="2000">
                <a:solidFill>
                  <a:srgbClr val="000000"/>
                </a:solidFill>
              </a:defRPr>
            </a:lvl3pPr>
            <a:lvl4pPr>
              <a:buNone/>
              <a:defRPr sz="2000">
                <a:solidFill>
                  <a:srgbClr val="000000"/>
                </a:solidFill>
              </a:defRPr>
            </a:lvl4pPr>
            <a:lvl5pPr>
              <a:buNone/>
              <a:defRPr sz="2000">
                <a:solidFill>
                  <a:srgbClr val="000000"/>
                </a:solidFill>
              </a:defRPr>
            </a:lvl5pPr>
          </a:lstStyle>
          <a:p>
            <a:pPr lvl="0"/>
            <a:r>
              <a:rPr lang="fr-FR"/>
              <a:t>Cliquez pour modifier les styles du texte du masque</a:t>
            </a:r>
          </a:p>
        </p:txBody>
      </p:sp>
      <p:sp>
        <p:nvSpPr>
          <p:cNvPr id="12" name="Rectangle 5"/>
          <p:cNvSpPr>
            <a:spLocks noGrp="1" noChangeArrowheads="1"/>
          </p:cNvSpPr>
          <p:nvPr>
            <p:ph type="sldNum" sz="quarter" idx="12"/>
          </p:nvPr>
        </p:nvSpPr>
        <p:spPr>
          <a:xfrm>
            <a:off x="8915400" y="6511925"/>
            <a:ext cx="742950" cy="279400"/>
          </a:xfrm>
        </p:spPr>
        <p:txBody>
          <a:bodyPr/>
          <a:lstStyle>
            <a:lvl1pPr>
              <a:defRPr sz="1400"/>
            </a:lvl1pPr>
          </a:lstStyle>
          <a:p>
            <a:pPr>
              <a:defRPr/>
            </a:pPr>
            <a:fld id="{847A5D3B-720D-4782-93DC-45B4618EF459}" type="slidenum">
              <a:rPr lang="en-US"/>
              <a:pPr>
                <a:defRPr/>
              </a:pPr>
              <a:t>‹N°›</a:t>
            </a:fld>
            <a:endParaRPr lang="en-US"/>
          </a:p>
        </p:txBody>
      </p:sp>
    </p:spTree>
    <p:extLst>
      <p:ext uri="{BB962C8B-B14F-4D97-AF65-F5344CB8AC3E}">
        <p14:creationId xmlns:p14="http://schemas.microsoft.com/office/powerpoint/2010/main" val="3024423723"/>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rps de text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2" imgW="504762" imgH="5676190" progId="">
                  <p:embed/>
                </p:oleObj>
              </mc:Choice>
              <mc:Fallback>
                <p:oleObj name="Photo Editor Photo" r:id="rId2" imgW="504762" imgH="5676190" progId="">
                  <p:embed/>
                  <p:pic>
                    <p:nvPicPr>
                      <p:cNvPr id="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5"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6"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41005" y="-9544"/>
            <a:ext cx="8915400" cy="781048"/>
          </a:xfrm>
          <a:prstGeom prst="rect">
            <a:avLst/>
          </a:prstGeom>
        </p:spPr>
        <p:txBody>
          <a:bodyPr/>
          <a:lstStyle>
            <a:lvl1pPr>
              <a:defRPr b="0"/>
            </a:lvl1pPr>
          </a:lstStyle>
          <a:p>
            <a:r>
              <a:rPr lang="fr-FR"/>
              <a:t>Cliquez pour modifier le style du titre</a:t>
            </a:r>
            <a:endParaRPr lang="fr-FR" dirty="0"/>
          </a:p>
        </p:txBody>
      </p:sp>
      <p:sp>
        <p:nvSpPr>
          <p:cNvPr id="10" name="Espace réservé du texte 4"/>
          <p:cNvSpPr>
            <a:spLocks noGrp="1"/>
          </p:cNvSpPr>
          <p:nvPr>
            <p:ph type="body" sz="quarter" idx="11"/>
          </p:nvPr>
        </p:nvSpPr>
        <p:spPr>
          <a:xfrm>
            <a:off x="933849" y="885711"/>
            <a:ext cx="8528471" cy="5610256"/>
          </a:xfrm>
          <a:prstGeom prst="rect">
            <a:avLst/>
          </a:prstGeom>
        </p:spPr>
        <p:txBody>
          <a:bodyPr/>
          <a:lstStyle>
            <a:lvl1pPr marL="0" indent="0">
              <a:buNone/>
              <a:defRPr sz="2400">
                <a:solidFill>
                  <a:srgbClr val="000000"/>
                </a:solidFill>
              </a:defRPr>
            </a:lvl1pPr>
            <a:lvl2pPr marL="449263" indent="0">
              <a:buFont typeface="Arial" pitchFamily="34" charset="0"/>
              <a:buChar char="•"/>
              <a:defRPr sz="2000" b="0">
                <a:solidFill>
                  <a:srgbClr val="000000"/>
                </a:solidFill>
              </a:defRPr>
            </a:lvl2pPr>
            <a:lvl3pPr>
              <a:buClrTx/>
              <a:buFont typeface="Arial" pitchFamily="34" charset="0"/>
              <a:buChar char="•"/>
              <a:defRPr sz="1600" b="0">
                <a:solidFill>
                  <a:srgbClr val="000000"/>
                </a:solidFill>
              </a:defRPr>
            </a:lvl3pPr>
            <a:lvl4pPr>
              <a:buNone/>
              <a:defRPr/>
            </a:lvl4pPr>
          </a:lstStyle>
          <a:p>
            <a:pPr lvl="0"/>
            <a:r>
              <a:rPr lang="fr-FR"/>
              <a:t>Cliquez pour modifier les styles du texte du masque</a:t>
            </a:r>
          </a:p>
          <a:p>
            <a:pPr lvl="1"/>
            <a:r>
              <a:rPr lang="fr-FR"/>
              <a:t>Deuxième niveau</a:t>
            </a:r>
          </a:p>
          <a:p>
            <a:pPr lvl="2"/>
            <a:r>
              <a:rPr lang="fr-FR"/>
              <a:t>Troisième niveau</a:t>
            </a:r>
          </a:p>
        </p:txBody>
      </p:sp>
      <p:sp>
        <p:nvSpPr>
          <p:cNvPr id="9" name="Rectangle 5"/>
          <p:cNvSpPr>
            <a:spLocks noGrp="1" noChangeArrowheads="1"/>
          </p:cNvSpPr>
          <p:nvPr>
            <p:ph type="sldNum" sz="quarter" idx="12"/>
          </p:nvPr>
        </p:nvSpPr>
        <p:spPr>
          <a:xfrm>
            <a:off x="8915400" y="6511925"/>
            <a:ext cx="742950" cy="279400"/>
          </a:xfrm>
        </p:spPr>
        <p:txBody>
          <a:bodyPr/>
          <a:lstStyle>
            <a:lvl1pPr>
              <a:defRPr sz="1400"/>
            </a:lvl1pPr>
          </a:lstStyle>
          <a:p>
            <a:pPr>
              <a:defRPr/>
            </a:pPr>
            <a:fld id="{9364B698-C951-444F-A5D7-54568592998D}" type="slidenum">
              <a:rPr lang="en-US"/>
              <a:pPr>
                <a:defRPr/>
              </a:pPr>
              <a:t>‹N°›</a:t>
            </a:fld>
            <a:endParaRPr lang="en-US" dirty="0"/>
          </a:p>
        </p:txBody>
      </p:sp>
    </p:spTree>
    <p:extLst>
      <p:ext uri="{BB962C8B-B14F-4D97-AF65-F5344CB8AC3E}">
        <p14:creationId xmlns:p14="http://schemas.microsoft.com/office/powerpoint/2010/main" val="213996705"/>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xemple de réalisation">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2" imgW="504762" imgH="5676190" progId="">
                  <p:embed/>
                </p:oleObj>
              </mc:Choice>
              <mc:Fallback>
                <p:oleObj name="Photo Editor Photo" r:id="rId2" imgW="504762" imgH="5676190" progId="">
                  <p:embed/>
                  <p:pic>
                    <p:nvPicPr>
                      <p:cNvPr id="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9"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11"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a:spLocks noGrp="1"/>
          </p:cNvSpPr>
          <p:nvPr>
            <p:ph type="title"/>
          </p:nvPr>
        </p:nvSpPr>
        <p:spPr>
          <a:xfrm>
            <a:off x="841005" y="-9544"/>
            <a:ext cx="8915400" cy="781048"/>
          </a:xfrm>
          <a:prstGeom prst="rect">
            <a:avLst/>
          </a:prstGeom>
        </p:spPr>
        <p:txBody>
          <a:bodyPr/>
          <a:lstStyle>
            <a:lvl1pPr>
              <a:defRPr b="0"/>
            </a:lvl1pPr>
          </a:lstStyle>
          <a:p>
            <a:r>
              <a:rPr lang="fr-FR"/>
              <a:t>Cliquez pour modifier le style du titre</a:t>
            </a:r>
            <a:endParaRPr lang="fr-FR" dirty="0"/>
          </a:p>
        </p:txBody>
      </p:sp>
      <p:sp>
        <p:nvSpPr>
          <p:cNvPr id="10" name="Espace réservé du texte 9"/>
          <p:cNvSpPr>
            <a:spLocks noGrp="1"/>
          </p:cNvSpPr>
          <p:nvPr>
            <p:ph type="body" sz="quarter" idx="11"/>
          </p:nvPr>
        </p:nvSpPr>
        <p:spPr>
          <a:xfrm>
            <a:off x="835797" y="895336"/>
            <a:ext cx="8920609" cy="542928"/>
          </a:xfrm>
          <a:prstGeom prst="rect">
            <a:avLst/>
          </a:prstGeom>
        </p:spPr>
        <p:txBody>
          <a:bodyPr/>
          <a:lstStyle>
            <a:lvl1pPr>
              <a:buNone/>
              <a:defRPr baseline="0">
                <a:solidFill>
                  <a:srgbClr val="000000"/>
                </a:solidFill>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pPr lvl="0"/>
            <a:r>
              <a:rPr lang="fr-FR"/>
              <a:t>Cliquez pour modifier les styles du texte du masque</a:t>
            </a:r>
          </a:p>
        </p:txBody>
      </p:sp>
      <p:sp>
        <p:nvSpPr>
          <p:cNvPr id="12" name="Espace réservé du texte 11"/>
          <p:cNvSpPr>
            <a:spLocks noGrp="1"/>
          </p:cNvSpPr>
          <p:nvPr>
            <p:ph type="body" sz="quarter" idx="12"/>
          </p:nvPr>
        </p:nvSpPr>
        <p:spPr>
          <a:xfrm>
            <a:off x="835797" y="1528752"/>
            <a:ext cx="2744803" cy="3529032"/>
          </a:xfrm>
          <a:prstGeom prst="rect">
            <a:avLst/>
          </a:prstGeom>
        </p:spPr>
        <p:txBody>
          <a:bodyPr>
            <a:normAutofit/>
          </a:bodyPr>
          <a:lstStyle>
            <a:lvl1pPr>
              <a:buNone/>
              <a:defRPr sz="2000" b="0" baseline="0">
                <a:solidFill>
                  <a:srgbClr val="000000"/>
                </a:solidFill>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pPr lvl="0"/>
            <a:r>
              <a:rPr lang="fr-FR"/>
              <a:t>Cliquez pour modifier les styles du texte du masque</a:t>
            </a:r>
          </a:p>
        </p:txBody>
      </p:sp>
      <p:sp>
        <p:nvSpPr>
          <p:cNvPr id="14" name="Espace réservé du contenu 13"/>
          <p:cNvSpPr>
            <a:spLocks noGrp="1"/>
          </p:cNvSpPr>
          <p:nvPr>
            <p:ph sz="quarter" idx="13"/>
          </p:nvPr>
        </p:nvSpPr>
        <p:spPr>
          <a:xfrm>
            <a:off x="3776656" y="1528752"/>
            <a:ext cx="5881720" cy="5067328"/>
          </a:xfrm>
          <a:prstGeom prst="rect">
            <a:avLst/>
          </a:prstGeom>
        </p:spPr>
        <p:txBody>
          <a:bodyPr>
            <a:normAutofit/>
          </a:bodyPr>
          <a:lstStyle>
            <a:lvl1pPr>
              <a:buNone/>
              <a:defRPr sz="2000" b="0">
                <a:solidFill>
                  <a:srgbClr val="000000"/>
                </a:solidFill>
              </a:defRPr>
            </a:lvl1pPr>
          </a:lstStyle>
          <a:p>
            <a:pPr lvl="0"/>
            <a:r>
              <a:rPr lang="fr-FR"/>
              <a:t>Cliquez pour modifier les styles du texte du masque</a:t>
            </a:r>
          </a:p>
        </p:txBody>
      </p:sp>
      <p:sp>
        <p:nvSpPr>
          <p:cNvPr id="8" name="Espace réservé pour une image  7"/>
          <p:cNvSpPr>
            <a:spLocks noGrp="1"/>
          </p:cNvSpPr>
          <p:nvPr>
            <p:ph type="pic" sz="quarter" idx="14"/>
          </p:nvPr>
        </p:nvSpPr>
        <p:spPr>
          <a:xfrm>
            <a:off x="835797" y="5148272"/>
            <a:ext cx="2744803" cy="1447808"/>
          </a:xfrm>
          <a:prstGeom prst="rect">
            <a:avLst/>
          </a:prstGeom>
        </p:spPr>
        <p:txBody>
          <a:bodyPr/>
          <a:lstStyle>
            <a:lvl1pPr>
              <a:buNone/>
              <a:defRPr sz="2000" b="0" baseline="0">
                <a:solidFill>
                  <a:srgbClr val="000000"/>
                </a:solidFill>
              </a:defRPr>
            </a:lvl1pPr>
          </a:lstStyle>
          <a:p>
            <a:pPr lvl="0"/>
            <a:r>
              <a:rPr lang="fr-FR" noProof="0"/>
              <a:t>Cliquez sur l'icône pour ajouter une image</a:t>
            </a:r>
            <a:endParaRPr lang="fr-FR" noProof="0" dirty="0"/>
          </a:p>
        </p:txBody>
      </p:sp>
      <p:sp>
        <p:nvSpPr>
          <p:cNvPr id="16" name="Rectangle 5"/>
          <p:cNvSpPr>
            <a:spLocks noGrp="1" noChangeArrowheads="1"/>
          </p:cNvSpPr>
          <p:nvPr>
            <p:ph type="sldNum" sz="quarter" idx="15"/>
          </p:nvPr>
        </p:nvSpPr>
        <p:spPr>
          <a:xfrm>
            <a:off x="8915400" y="6500813"/>
            <a:ext cx="742950" cy="279400"/>
          </a:xfrm>
        </p:spPr>
        <p:txBody>
          <a:bodyPr/>
          <a:lstStyle>
            <a:lvl1pPr>
              <a:defRPr sz="1400"/>
            </a:lvl1pPr>
          </a:lstStyle>
          <a:p>
            <a:pPr>
              <a:defRPr/>
            </a:pPr>
            <a:fld id="{45497BDE-6562-447C-8B8D-59CD04CAA023}" type="slidenum">
              <a:rPr lang="en-US"/>
              <a:pPr>
                <a:defRPr/>
              </a:pPr>
              <a:t>‹N°›</a:t>
            </a:fld>
            <a:endParaRPr lang="en-US"/>
          </a:p>
        </p:txBody>
      </p:sp>
    </p:spTree>
    <p:extLst>
      <p:ext uri="{BB962C8B-B14F-4D97-AF65-F5344CB8AC3E}">
        <p14:creationId xmlns:p14="http://schemas.microsoft.com/office/powerpoint/2010/main" val="1854555798"/>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aison">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2" imgW="504762" imgH="5676190" progId="">
                  <p:embed/>
                </p:oleObj>
              </mc:Choice>
              <mc:Fallback>
                <p:oleObj name="Photo Editor Photo" r:id="rId2" imgW="504762" imgH="5676190" progId="">
                  <p:embed/>
                  <p:pic>
                    <p:nvPicPr>
                      <p:cNvPr id="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11"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12"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3"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841005" y="-9544"/>
            <a:ext cx="8915400" cy="781048"/>
          </a:xfrm>
          <a:prstGeom prst="rect">
            <a:avLst/>
          </a:prstGeom>
        </p:spPr>
        <p:txBody>
          <a:bodyPr/>
          <a:lstStyle>
            <a:lvl1pPr>
              <a:defRPr b="0"/>
            </a:lvl1pPr>
          </a:lstStyle>
          <a:p>
            <a:r>
              <a:rPr lang="fr-FR" dirty="0"/>
              <a:t>Cliquez pour modifier le style du titre</a:t>
            </a:r>
          </a:p>
        </p:txBody>
      </p:sp>
      <p:sp>
        <p:nvSpPr>
          <p:cNvPr id="5" name="Espace réservé du texte 4"/>
          <p:cNvSpPr>
            <a:spLocks noGrp="1"/>
          </p:cNvSpPr>
          <p:nvPr>
            <p:ph type="body" sz="quarter" idx="11"/>
          </p:nvPr>
        </p:nvSpPr>
        <p:spPr>
          <a:xfrm>
            <a:off x="835796" y="1347778"/>
            <a:ext cx="4313261" cy="5338793"/>
          </a:xfrm>
          <a:prstGeom prst="rect">
            <a:avLst/>
          </a:prstGeom>
        </p:spPr>
        <p:txBody>
          <a:bodyPr/>
          <a:lstStyle>
            <a:lvl1pPr>
              <a:buFont typeface="Wingdings" pitchFamily="2" charset="2"/>
              <a:buChar char="§"/>
              <a:defRPr b="0">
                <a:solidFill>
                  <a:srgbClr val="000000"/>
                </a:solidFill>
              </a:defRPr>
            </a:lvl1pPr>
            <a:lvl2pPr>
              <a:defRPr b="0">
                <a:solidFill>
                  <a:srgbClr val="000000"/>
                </a:solidFill>
              </a:defRPr>
            </a:lvl2pPr>
            <a:lvl3pPr>
              <a:defRPr b="0">
                <a:solidFill>
                  <a:srgbClr val="000000"/>
                </a:solidFill>
              </a:defRPr>
            </a:lvl3pPr>
            <a:lvl4pPr>
              <a:defRPr b="0">
                <a:solidFill>
                  <a:srgbClr val="000000"/>
                </a:solidFill>
              </a:defRPr>
            </a:lvl4pPr>
            <a:lvl5pPr>
              <a:defRPr b="0">
                <a:solidFill>
                  <a:srgbClr val="000000"/>
                </a:solidFill>
              </a:defRPr>
            </a:lvl5pPr>
          </a:lstStyle>
          <a:p>
            <a:pPr lvl="0"/>
            <a:r>
              <a:rPr lang="fr-FR"/>
              <a:t>Cliquez pour modifier les styles du texte du masque</a:t>
            </a:r>
          </a:p>
        </p:txBody>
      </p:sp>
      <p:sp>
        <p:nvSpPr>
          <p:cNvPr id="7" name="Espace réservé du texte 6"/>
          <p:cNvSpPr>
            <a:spLocks noGrp="1"/>
          </p:cNvSpPr>
          <p:nvPr>
            <p:ph type="body" sz="quarter" idx="12"/>
          </p:nvPr>
        </p:nvSpPr>
        <p:spPr>
          <a:xfrm>
            <a:off x="5345116" y="1347788"/>
            <a:ext cx="4313261" cy="5338780"/>
          </a:xfrm>
          <a:prstGeom prst="rect">
            <a:avLst/>
          </a:prstGeom>
        </p:spPr>
        <p:txBody>
          <a:bodyPr/>
          <a:lstStyle>
            <a:lvl1pPr>
              <a:buFont typeface="Wingdings" pitchFamily="2" charset="2"/>
              <a:buChar char="§"/>
              <a:defRPr b="0">
                <a:solidFill>
                  <a:srgbClr val="000000"/>
                </a:solidFill>
              </a:defRPr>
            </a:lvl1pPr>
            <a:lvl2pPr>
              <a:defRPr b="0">
                <a:solidFill>
                  <a:srgbClr val="000000"/>
                </a:solidFill>
              </a:defRPr>
            </a:lvl2pPr>
            <a:lvl3pPr>
              <a:defRPr b="0">
                <a:solidFill>
                  <a:srgbClr val="000000"/>
                </a:solidFill>
              </a:defRPr>
            </a:lvl3pPr>
            <a:lvl4pPr>
              <a:defRPr b="0">
                <a:solidFill>
                  <a:srgbClr val="000000"/>
                </a:solidFill>
              </a:defRPr>
            </a:lvl4pPr>
            <a:lvl5pPr>
              <a:defRPr b="0">
                <a:solidFill>
                  <a:srgbClr val="000000"/>
                </a:solidFill>
              </a:defRPr>
            </a:lvl5pPr>
          </a:lstStyle>
          <a:p>
            <a:pPr lvl="0"/>
            <a:r>
              <a:rPr lang="fr-FR"/>
              <a:t>Cliquez pour modifier les styles du texte du masque</a:t>
            </a:r>
          </a:p>
        </p:txBody>
      </p:sp>
      <p:sp>
        <p:nvSpPr>
          <p:cNvPr id="9" name="Espace réservé du texte 8"/>
          <p:cNvSpPr>
            <a:spLocks noGrp="1"/>
          </p:cNvSpPr>
          <p:nvPr>
            <p:ph type="body" sz="quarter" idx="13"/>
          </p:nvPr>
        </p:nvSpPr>
        <p:spPr>
          <a:xfrm>
            <a:off x="835796" y="804866"/>
            <a:ext cx="4313261" cy="452425"/>
          </a:xfrm>
          <a:prstGeom prst="rect">
            <a:avLst/>
          </a:prstGeom>
        </p:spPr>
        <p:txBody>
          <a:bodyPr/>
          <a:lstStyle>
            <a:lvl1pPr>
              <a:buNone/>
              <a:defRPr>
                <a:solidFill>
                  <a:srgbClr val="000000"/>
                </a:solidFill>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pPr lvl="0"/>
            <a:r>
              <a:rPr lang="fr-FR"/>
              <a:t>Cliquez pour modifier les styles du texte du masque</a:t>
            </a:r>
          </a:p>
        </p:txBody>
      </p:sp>
      <p:sp>
        <p:nvSpPr>
          <p:cNvPr id="10" name="Espace réservé du texte 8"/>
          <p:cNvSpPr>
            <a:spLocks noGrp="1"/>
          </p:cNvSpPr>
          <p:nvPr>
            <p:ph type="body" sz="quarter" idx="14"/>
          </p:nvPr>
        </p:nvSpPr>
        <p:spPr>
          <a:xfrm>
            <a:off x="5345116" y="804849"/>
            <a:ext cx="4313261" cy="452425"/>
          </a:xfrm>
          <a:prstGeom prst="rect">
            <a:avLst/>
          </a:prstGeom>
        </p:spPr>
        <p:txBody>
          <a:bodyPr/>
          <a:lstStyle>
            <a:lvl1pPr>
              <a:buNone/>
              <a:defRPr>
                <a:solidFill>
                  <a:srgbClr val="000000"/>
                </a:solidFill>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pPr lvl="0"/>
            <a:r>
              <a:rPr lang="fr-FR"/>
              <a:t>Cliquez pour modifier les styles du texte du masque</a:t>
            </a:r>
          </a:p>
        </p:txBody>
      </p:sp>
      <p:sp>
        <p:nvSpPr>
          <p:cNvPr id="15" name="Rectangle 5"/>
          <p:cNvSpPr>
            <a:spLocks noGrp="1" noChangeArrowheads="1"/>
          </p:cNvSpPr>
          <p:nvPr>
            <p:ph type="sldNum" sz="quarter" idx="15"/>
          </p:nvPr>
        </p:nvSpPr>
        <p:spPr>
          <a:xfrm>
            <a:off x="8915400" y="6491288"/>
            <a:ext cx="742950" cy="279400"/>
          </a:xfrm>
        </p:spPr>
        <p:txBody>
          <a:bodyPr/>
          <a:lstStyle>
            <a:lvl1pPr>
              <a:defRPr sz="1400"/>
            </a:lvl1pPr>
          </a:lstStyle>
          <a:p>
            <a:pPr>
              <a:defRPr/>
            </a:pPr>
            <a:fld id="{9229C1B3-8EDB-4DC3-AB50-80036716C485}" type="slidenum">
              <a:rPr lang="en-US"/>
              <a:pPr>
                <a:defRPr/>
              </a:pPr>
              <a:t>‹N°›</a:t>
            </a:fld>
            <a:endParaRPr lang="en-US"/>
          </a:p>
        </p:txBody>
      </p:sp>
    </p:spTree>
    <p:extLst>
      <p:ext uri="{BB962C8B-B14F-4D97-AF65-F5344CB8AC3E}">
        <p14:creationId xmlns:p14="http://schemas.microsoft.com/office/powerpoint/2010/main" val="3641802120"/>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685800"/>
          <a:ext cx="742950" cy="6172200"/>
        </p:xfrm>
        <a:graphic>
          <a:graphicData uri="http://schemas.openxmlformats.org/presentationml/2006/ole">
            <mc:AlternateContent xmlns:mc="http://schemas.openxmlformats.org/markup-compatibility/2006">
              <mc:Choice xmlns:v="urn:schemas-microsoft-com:vml" Requires="v">
                <p:oleObj name="Photo Editor Photo" r:id="rId7" imgW="504762" imgH="5676190" progId="">
                  <p:embed/>
                </p:oleObj>
              </mc:Choice>
              <mc:Fallback>
                <p:oleObj name="Photo Editor Photo" r:id="rId7" imgW="504762" imgH="5676190" progId="">
                  <p:embed/>
                  <p:pic>
                    <p:nvPicPr>
                      <p:cNvPr id="102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85800"/>
                        <a:ext cx="742950" cy="6172200"/>
                      </a:xfrm>
                      <a:prstGeom prst="rect">
                        <a:avLst/>
                      </a:prstGeom>
                      <a:noFill/>
                      <a:ln>
                        <a:noFill/>
                      </a:ln>
                      <a:effectLst/>
                      <a:extLst>
                        <a:ext uri="{909E8E84-426E-40DD-AFC4-6F175D3DCCD1}">
                          <a14:hiddenFill xmlns:a14="http://schemas.microsoft.com/office/drawing/2010/main">
                            <a:solidFill>
                              <a:srgbClr val="DE593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pic>
                </p:oleObj>
              </mc:Fallback>
            </mc:AlternateContent>
          </a:graphicData>
        </a:graphic>
      </p:graphicFrame>
      <p:sp>
        <p:nvSpPr>
          <p:cNvPr id="38917" name="Rectangle 5"/>
          <p:cNvSpPr>
            <a:spLocks noGrp="1" noChangeArrowheads="1"/>
          </p:cNvSpPr>
          <p:nvPr>
            <p:ph type="sldNum" sz="quarter" idx="4"/>
          </p:nvPr>
        </p:nvSpPr>
        <p:spPr bwMode="auto">
          <a:xfrm>
            <a:off x="8915400" y="6578600"/>
            <a:ext cx="742950" cy="27940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eaLnBrk="0" hangingPunct="0">
              <a:defRPr sz="1000">
                <a:solidFill>
                  <a:srgbClr val="000000"/>
                </a:solidFill>
                <a:latin typeface="+mn-lt"/>
                <a:ea typeface="ＭＳ Ｐゴシック" pitchFamily="34" charset="-128"/>
                <a:cs typeface="+mn-cs"/>
              </a:defRPr>
            </a:lvl1pPr>
          </a:lstStyle>
          <a:p>
            <a:pPr>
              <a:defRPr/>
            </a:pPr>
            <a:fld id="{81FD10FB-D59C-4169-B6A7-19EDB5B2EE31}" type="slidenum">
              <a:rPr lang="en-US"/>
              <a:pPr>
                <a:defRPr/>
              </a:pPr>
              <a:t>‹N°›</a:t>
            </a:fld>
            <a:endParaRPr lang="en-US"/>
          </a:p>
        </p:txBody>
      </p:sp>
      <p:sp>
        <p:nvSpPr>
          <p:cNvPr id="1028" name="Rectangle 7"/>
          <p:cNvSpPr>
            <a:spLocks noChangeArrowheads="1"/>
          </p:cNvSpPr>
          <p:nvPr/>
        </p:nvSpPr>
        <p:spPr bwMode="auto">
          <a:xfrm>
            <a:off x="4956175" y="6596063"/>
            <a:ext cx="18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rgbClr val="DE5930"/>
              </a:buClr>
              <a:buSzPct val="90000"/>
              <a:buFont typeface="Wingdings 2" pitchFamily="18" charset="2"/>
              <a:buNone/>
              <a:defRPr/>
            </a:pPr>
            <a:endParaRPr lang="fr-FR" altLang="fr-FR" sz="1200">
              <a:solidFill>
                <a:srgbClr val="4976D1"/>
              </a:solidFill>
              <a:latin typeface="Arial" charset="0"/>
              <a:ea typeface="ＭＳ Ｐゴシック" pitchFamily="-107" charset="-128"/>
            </a:endParaRPr>
          </a:p>
        </p:txBody>
      </p:sp>
      <p:sp>
        <p:nvSpPr>
          <p:cNvPr id="1029" name="Line 9"/>
          <p:cNvSpPr>
            <a:spLocks noChangeShapeType="1"/>
          </p:cNvSpPr>
          <p:nvPr/>
        </p:nvSpPr>
        <p:spPr bwMode="auto">
          <a:xfrm rot="5400000">
            <a:off x="4951412" y="-4311650"/>
            <a:ext cx="3175" cy="9998076"/>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30" name="Line 14"/>
          <p:cNvSpPr>
            <a:spLocks noChangeShapeType="1"/>
          </p:cNvSpPr>
          <p:nvPr/>
        </p:nvSpPr>
        <p:spPr bwMode="auto">
          <a:xfrm>
            <a:off x="742950" y="0"/>
            <a:ext cx="0" cy="70897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031"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762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ZoneTexte 1"/>
          <p:cNvSpPr txBox="1">
            <a:spLocks noChangeArrowheads="1"/>
          </p:cNvSpPr>
          <p:nvPr userDrawn="1"/>
        </p:nvSpPr>
        <p:spPr bwMode="auto">
          <a:xfrm>
            <a:off x="742950" y="6565900"/>
            <a:ext cx="284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Modélisation de l’atmosphère 	</a:t>
            </a:r>
          </a:p>
        </p:txBody>
      </p:sp>
      <p:sp>
        <p:nvSpPr>
          <p:cNvPr id="1033" name="ZoneTexte 8"/>
          <p:cNvSpPr txBox="1">
            <a:spLocks noChangeArrowheads="1"/>
          </p:cNvSpPr>
          <p:nvPr userDrawn="1"/>
        </p:nvSpPr>
        <p:spPr bwMode="auto">
          <a:xfrm>
            <a:off x="6370638" y="6565900"/>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Copyright © ARIA Technologies 2020</a:t>
            </a:r>
          </a:p>
        </p:txBody>
      </p:sp>
    </p:spTree>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Lst>
  <p:transition>
    <p:randomBar/>
  </p:transition>
  <p:hf sldNum="0" hdr="0" dt="0"/>
  <p:txStyles>
    <p:titleStyle>
      <a:lvl1pPr algn="l" rtl="0" eaLnBrk="0" fontAlgn="base" hangingPunct="0">
        <a:lnSpc>
          <a:spcPct val="110000"/>
        </a:lnSpc>
        <a:spcBef>
          <a:spcPct val="0"/>
        </a:spcBef>
        <a:spcAft>
          <a:spcPct val="0"/>
        </a:spcAft>
        <a:defRPr sz="2800" b="1">
          <a:solidFill>
            <a:srgbClr val="000000"/>
          </a:solidFill>
          <a:latin typeface="+mn-lt"/>
          <a:ea typeface="+mj-ea"/>
          <a:cs typeface="+mj-cs"/>
        </a:defRPr>
      </a:lvl1pPr>
      <a:lvl2pPr algn="l" rtl="0" eaLnBrk="0" fontAlgn="base" hangingPunct="0">
        <a:lnSpc>
          <a:spcPct val="110000"/>
        </a:lnSpc>
        <a:spcBef>
          <a:spcPct val="0"/>
        </a:spcBef>
        <a:spcAft>
          <a:spcPct val="0"/>
        </a:spcAft>
        <a:defRPr sz="2800" b="1">
          <a:solidFill>
            <a:srgbClr val="000000"/>
          </a:solidFill>
          <a:latin typeface="Verdana" pitchFamily="34" charset="0"/>
        </a:defRPr>
      </a:lvl2pPr>
      <a:lvl3pPr algn="l" rtl="0" eaLnBrk="0" fontAlgn="base" hangingPunct="0">
        <a:lnSpc>
          <a:spcPct val="110000"/>
        </a:lnSpc>
        <a:spcBef>
          <a:spcPct val="0"/>
        </a:spcBef>
        <a:spcAft>
          <a:spcPct val="0"/>
        </a:spcAft>
        <a:defRPr sz="2800" b="1">
          <a:solidFill>
            <a:srgbClr val="000000"/>
          </a:solidFill>
          <a:latin typeface="Verdana" pitchFamily="34" charset="0"/>
        </a:defRPr>
      </a:lvl3pPr>
      <a:lvl4pPr algn="l" rtl="0" eaLnBrk="0" fontAlgn="base" hangingPunct="0">
        <a:lnSpc>
          <a:spcPct val="110000"/>
        </a:lnSpc>
        <a:spcBef>
          <a:spcPct val="0"/>
        </a:spcBef>
        <a:spcAft>
          <a:spcPct val="0"/>
        </a:spcAft>
        <a:defRPr sz="2800" b="1">
          <a:solidFill>
            <a:srgbClr val="000000"/>
          </a:solidFill>
          <a:latin typeface="Verdana" pitchFamily="34" charset="0"/>
        </a:defRPr>
      </a:lvl4pPr>
      <a:lvl5pPr algn="l" rtl="0" eaLnBrk="0" fontAlgn="base" hangingPunct="0">
        <a:lnSpc>
          <a:spcPct val="110000"/>
        </a:lnSpc>
        <a:spcBef>
          <a:spcPct val="0"/>
        </a:spcBef>
        <a:spcAft>
          <a:spcPct val="0"/>
        </a:spcAft>
        <a:defRPr sz="2800" b="1">
          <a:solidFill>
            <a:srgbClr val="000000"/>
          </a:solidFill>
          <a:latin typeface="Verdana" pitchFamily="34" charset="0"/>
        </a:defRPr>
      </a:lvl5pPr>
      <a:lvl6pPr marL="457200" algn="l" rtl="0" eaLnBrk="1" fontAlgn="base" hangingPunct="1">
        <a:lnSpc>
          <a:spcPct val="110000"/>
        </a:lnSpc>
        <a:spcBef>
          <a:spcPct val="0"/>
        </a:spcBef>
        <a:spcAft>
          <a:spcPct val="0"/>
        </a:spcAft>
        <a:defRPr sz="2600" b="1">
          <a:solidFill>
            <a:schemeClr val="bg2"/>
          </a:solidFill>
          <a:latin typeface="Arial" charset="0"/>
        </a:defRPr>
      </a:lvl6pPr>
      <a:lvl7pPr marL="914400" algn="l" rtl="0" eaLnBrk="1" fontAlgn="base" hangingPunct="1">
        <a:lnSpc>
          <a:spcPct val="110000"/>
        </a:lnSpc>
        <a:spcBef>
          <a:spcPct val="0"/>
        </a:spcBef>
        <a:spcAft>
          <a:spcPct val="0"/>
        </a:spcAft>
        <a:defRPr sz="2600" b="1">
          <a:solidFill>
            <a:schemeClr val="bg2"/>
          </a:solidFill>
          <a:latin typeface="Arial" charset="0"/>
        </a:defRPr>
      </a:lvl7pPr>
      <a:lvl8pPr marL="1371600" algn="l" rtl="0" eaLnBrk="1" fontAlgn="base" hangingPunct="1">
        <a:lnSpc>
          <a:spcPct val="110000"/>
        </a:lnSpc>
        <a:spcBef>
          <a:spcPct val="0"/>
        </a:spcBef>
        <a:spcAft>
          <a:spcPct val="0"/>
        </a:spcAft>
        <a:defRPr sz="2600" b="1">
          <a:solidFill>
            <a:schemeClr val="bg2"/>
          </a:solidFill>
          <a:latin typeface="Arial" charset="0"/>
        </a:defRPr>
      </a:lvl8pPr>
      <a:lvl9pPr marL="1828800" algn="l" rtl="0" eaLnBrk="1" fontAlgn="base" hangingPunct="1">
        <a:lnSpc>
          <a:spcPct val="110000"/>
        </a:lnSpc>
        <a:spcBef>
          <a:spcPct val="0"/>
        </a:spcBef>
        <a:spcAft>
          <a:spcPct val="0"/>
        </a:spcAft>
        <a:defRPr sz="2600" b="1">
          <a:solidFill>
            <a:schemeClr val="bg2"/>
          </a:solidFill>
          <a:latin typeface="Arial" charset="0"/>
        </a:defRPr>
      </a:lvl9pPr>
    </p:titleStyle>
    <p:bodyStyle>
      <a:lvl1pPr marL="282575" indent="-282575" algn="l" rtl="0" eaLnBrk="0" fontAlgn="base" hangingPunct="0">
        <a:spcBef>
          <a:spcPct val="20000"/>
        </a:spcBef>
        <a:spcAft>
          <a:spcPct val="0"/>
        </a:spcAft>
        <a:buClr>
          <a:srgbClr val="FF9933"/>
        </a:buClr>
        <a:buSzPct val="80000"/>
        <a:buFont typeface="Wingdings 2" pitchFamily="18" charset="2"/>
        <a:buChar char="¢"/>
        <a:defRPr sz="2400" b="1">
          <a:solidFill>
            <a:srgbClr val="FF0000"/>
          </a:solidFill>
          <a:latin typeface="+mn-lt"/>
          <a:ea typeface="+mn-ea"/>
          <a:cs typeface="+mn-cs"/>
        </a:defRPr>
      </a:lvl1pPr>
      <a:lvl2pPr marL="757238" indent="-284163" algn="l" rtl="0" eaLnBrk="0" fontAlgn="base" hangingPunct="0">
        <a:spcBef>
          <a:spcPct val="20000"/>
        </a:spcBef>
        <a:spcAft>
          <a:spcPct val="0"/>
        </a:spcAft>
        <a:buClr>
          <a:schemeClr val="accent1"/>
        </a:buClr>
        <a:buFont typeface="Webdings" pitchFamily="18" charset="2"/>
        <a:buChar char="a"/>
        <a:defRPr sz="2200" b="1">
          <a:solidFill>
            <a:srgbClr val="000066"/>
          </a:solidFill>
          <a:latin typeface="+mn-lt"/>
        </a:defRPr>
      </a:lvl2pPr>
      <a:lvl3pPr marL="1147763" indent="-198438" algn="l" rtl="0" eaLnBrk="0" fontAlgn="base" hangingPunct="0">
        <a:spcBef>
          <a:spcPct val="20000"/>
        </a:spcBef>
        <a:spcAft>
          <a:spcPct val="0"/>
        </a:spcAft>
        <a:buClr>
          <a:schemeClr val="bg2"/>
        </a:buClr>
        <a:buFont typeface="Wingdings" pitchFamily="2" charset="2"/>
        <a:buChar char="§"/>
        <a:defRPr sz="2000" b="1" i="1">
          <a:solidFill>
            <a:schemeClr val="bg2"/>
          </a:solidFill>
          <a:latin typeface="+mn-lt"/>
        </a:defRPr>
      </a:lvl3pPr>
      <a:lvl4pPr marL="1658938" indent="-228600" algn="l" rtl="0" eaLnBrk="0" fontAlgn="base" hangingPunct="0">
        <a:spcBef>
          <a:spcPct val="20000"/>
        </a:spcBef>
        <a:spcAft>
          <a:spcPct val="0"/>
        </a:spcAft>
        <a:buClr>
          <a:schemeClr val="bg2"/>
        </a:buClr>
        <a:buChar char="•"/>
        <a:defRPr sz="2000" i="1">
          <a:solidFill>
            <a:srgbClr val="080808"/>
          </a:solidFill>
          <a:latin typeface="+mn-lt"/>
        </a:defRPr>
      </a:lvl4pPr>
      <a:lvl5pPr marL="2078038" indent="-228600" algn="l" rtl="0" eaLnBrk="0" fontAlgn="base" hangingPunct="0">
        <a:spcBef>
          <a:spcPct val="20000"/>
        </a:spcBef>
        <a:spcAft>
          <a:spcPct val="0"/>
        </a:spcAft>
        <a:buChar char="–"/>
        <a:defRPr sz="1400">
          <a:solidFill>
            <a:srgbClr val="666699"/>
          </a:solidFill>
          <a:latin typeface="+mn-lt"/>
        </a:defRPr>
      </a:lvl5pPr>
      <a:lvl6pPr marL="2535238" indent="-228600" algn="l" rtl="0" eaLnBrk="1" fontAlgn="base" hangingPunct="1">
        <a:spcBef>
          <a:spcPct val="20000"/>
        </a:spcBef>
        <a:spcAft>
          <a:spcPct val="0"/>
        </a:spcAft>
        <a:buChar char="–"/>
        <a:defRPr sz="1400">
          <a:solidFill>
            <a:srgbClr val="666699"/>
          </a:solidFill>
          <a:latin typeface="+mn-lt"/>
        </a:defRPr>
      </a:lvl6pPr>
      <a:lvl7pPr marL="2992438" indent="-228600" algn="l" rtl="0" eaLnBrk="1" fontAlgn="base" hangingPunct="1">
        <a:spcBef>
          <a:spcPct val="20000"/>
        </a:spcBef>
        <a:spcAft>
          <a:spcPct val="0"/>
        </a:spcAft>
        <a:buChar char="–"/>
        <a:defRPr sz="1400">
          <a:solidFill>
            <a:srgbClr val="666699"/>
          </a:solidFill>
          <a:latin typeface="+mn-lt"/>
        </a:defRPr>
      </a:lvl7pPr>
      <a:lvl8pPr marL="3449638" indent="-228600" algn="l" rtl="0" eaLnBrk="1" fontAlgn="base" hangingPunct="1">
        <a:spcBef>
          <a:spcPct val="20000"/>
        </a:spcBef>
        <a:spcAft>
          <a:spcPct val="0"/>
        </a:spcAft>
        <a:buChar char="–"/>
        <a:defRPr sz="1400">
          <a:solidFill>
            <a:srgbClr val="666699"/>
          </a:solidFill>
          <a:latin typeface="+mn-lt"/>
        </a:defRPr>
      </a:lvl8pPr>
      <a:lvl9pPr marL="3906838" indent="-228600" algn="l" rtl="0" eaLnBrk="1" fontAlgn="base" hangingPunct="1">
        <a:spcBef>
          <a:spcPct val="20000"/>
        </a:spcBef>
        <a:spcAft>
          <a:spcPct val="0"/>
        </a:spcAft>
        <a:buChar char="–"/>
        <a:defRPr sz="1400">
          <a:solidFill>
            <a:srgbClr val="6666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0.pn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png"/><Relationship Id="rId7"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90.png"/></Relationships>
</file>

<file path=ppt/slides/_rels/slide5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10.png"/></Relationships>
</file>

<file path=ppt/slides/_rels/slide5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8.gif"/></Relationships>
</file>

<file path=ppt/slides/_rels/slide5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Rectangle 1027"/>
          <p:cNvSpPr>
            <a:spLocks noChangeArrowheads="1"/>
          </p:cNvSpPr>
          <p:nvPr/>
        </p:nvSpPr>
        <p:spPr bwMode="auto">
          <a:xfrm>
            <a:off x="290513" y="142875"/>
            <a:ext cx="8420100" cy="647700"/>
          </a:xfrm>
          <a:prstGeom prst="rect">
            <a:avLst/>
          </a:prstGeom>
          <a:noFill/>
          <a:ln w="9525">
            <a:noFill/>
            <a:miter lim="800000"/>
            <a:headEnd/>
            <a:tailEnd/>
          </a:ln>
          <a:effectLst/>
        </p:spPr>
        <p:txBody>
          <a:bodyPr/>
          <a:lstStyle/>
          <a:p>
            <a:pPr algn="ctr">
              <a:lnSpc>
                <a:spcPct val="120000"/>
              </a:lnSpc>
              <a:defRPr/>
            </a:pPr>
            <a:endParaRPr lang="fr-FR" sz="2800" b="1" i="1" dirty="0">
              <a:solidFill>
                <a:srgbClr val="4281C0"/>
              </a:solidFill>
              <a:effectLst>
                <a:outerShdw blurRad="38100" dist="38100" dir="2700000" algn="tl">
                  <a:srgbClr val="C0C0C0"/>
                </a:outerShdw>
              </a:effectLst>
              <a:latin typeface="Tahoma" pitchFamily="34" charset="0"/>
            </a:endParaRPr>
          </a:p>
        </p:txBody>
      </p:sp>
      <p:sp>
        <p:nvSpPr>
          <p:cNvPr id="14" name="Titre 3">
            <a:extLst>
              <a:ext uri="{FF2B5EF4-FFF2-40B4-BE49-F238E27FC236}">
                <a16:creationId xmlns:a16="http://schemas.microsoft.com/office/drawing/2014/main" id="{C42584EF-FC5E-4CB1-BA70-56063FE77B48}"/>
              </a:ext>
            </a:extLst>
          </p:cNvPr>
          <p:cNvSpPr>
            <a:spLocks noGrp="1"/>
          </p:cNvSpPr>
          <p:nvPr>
            <p:ph type="title"/>
          </p:nvPr>
        </p:nvSpPr>
        <p:spPr bwMode="auto">
          <a:xfrm>
            <a:off x="1021365" y="1301388"/>
            <a:ext cx="8328025" cy="113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ctr">
              <a:spcBef>
                <a:spcPts val="2400"/>
              </a:spcBef>
              <a:buClrTx/>
              <a:defRPr/>
            </a:pPr>
            <a:r>
              <a:rPr lang="fr-FR" altLang="fr-FR" sz="3000" b="0" dirty="0">
                <a:latin typeface="Gill Sans MT" pitchFamily="34" charset="0"/>
              </a:rPr>
              <a:t>Formation « PMSS (PSWIFT-PSPRAY) »</a:t>
            </a:r>
            <a:endParaRPr lang="fr-FR" sz="3000" b="0" dirty="0">
              <a:latin typeface="Gill Sans MT" panose="020B0502020104020203" pitchFamily="34" charset="0"/>
              <a:cs typeface="Calibri" pitchFamily="34" charset="0"/>
            </a:endParaRPr>
          </a:p>
        </p:txBody>
      </p:sp>
      <p:sp>
        <p:nvSpPr>
          <p:cNvPr id="17" name="Titre 3">
            <a:extLst>
              <a:ext uri="{FF2B5EF4-FFF2-40B4-BE49-F238E27FC236}">
                <a16:creationId xmlns:a16="http://schemas.microsoft.com/office/drawing/2014/main" id="{B5C477B6-D829-4223-BFD7-0EB2A7A5E275}"/>
              </a:ext>
            </a:extLst>
          </p:cNvPr>
          <p:cNvSpPr txBox="1">
            <a:spLocks/>
          </p:cNvSpPr>
          <p:nvPr/>
        </p:nvSpPr>
        <p:spPr bwMode="auto">
          <a:xfrm>
            <a:off x="1915730" y="5410200"/>
            <a:ext cx="6539296" cy="1304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lnSpc>
                <a:spcPct val="110000"/>
              </a:lnSpc>
              <a:spcBef>
                <a:spcPct val="0"/>
              </a:spcBef>
              <a:spcAft>
                <a:spcPct val="0"/>
              </a:spcAft>
              <a:defRPr sz="4800" b="1">
                <a:solidFill>
                  <a:srgbClr val="000000"/>
                </a:solidFill>
                <a:latin typeface="+mj-lt"/>
                <a:ea typeface="+mj-ea"/>
                <a:cs typeface="+mj-cs"/>
              </a:defRPr>
            </a:lvl1pPr>
            <a:lvl2pPr algn="l" rtl="0" eaLnBrk="0" fontAlgn="base" hangingPunct="0">
              <a:lnSpc>
                <a:spcPct val="110000"/>
              </a:lnSpc>
              <a:spcBef>
                <a:spcPct val="0"/>
              </a:spcBef>
              <a:spcAft>
                <a:spcPct val="0"/>
              </a:spcAft>
              <a:defRPr sz="2800" b="1">
                <a:solidFill>
                  <a:srgbClr val="000000"/>
                </a:solidFill>
                <a:latin typeface="Verdana" pitchFamily="34" charset="0"/>
              </a:defRPr>
            </a:lvl2pPr>
            <a:lvl3pPr algn="l" rtl="0" eaLnBrk="0" fontAlgn="base" hangingPunct="0">
              <a:lnSpc>
                <a:spcPct val="110000"/>
              </a:lnSpc>
              <a:spcBef>
                <a:spcPct val="0"/>
              </a:spcBef>
              <a:spcAft>
                <a:spcPct val="0"/>
              </a:spcAft>
              <a:defRPr sz="2800" b="1">
                <a:solidFill>
                  <a:srgbClr val="000000"/>
                </a:solidFill>
                <a:latin typeface="Verdana" pitchFamily="34" charset="0"/>
              </a:defRPr>
            </a:lvl3pPr>
            <a:lvl4pPr algn="l" rtl="0" eaLnBrk="0" fontAlgn="base" hangingPunct="0">
              <a:lnSpc>
                <a:spcPct val="110000"/>
              </a:lnSpc>
              <a:spcBef>
                <a:spcPct val="0"/>
              </a:spcBef>
              <a:spcAft>
                <a:spcPct val="0"/>
              </a:spcAft>
              <a:defRPr sz="2800" b="1">
                <a:solidFill>
                  <a:srgbClr val="000000"/>
                </a:solidFill>
                <a:latin typeface="Verdana" pitchFamily="34" charset="0"/>
              </a:defRPr>
            </a:lvl4pPr>
            <a:lvl5pPr algn="l" rtl="0" eaLnBrk="0" fontAlgn="base" hangingPunct="0">
              <a:lnSpc>
                <a:spcPct val="110000"/>
              </a:lnSpc>
              <a:spcBef>
                <a:spcPct val="0"/>
              </a:spcBef>
              <a:spcAft>
                <a:spcPct val="0"/>
              </a:spcAft>
              <a:defRPr sz="2800" b="1">
                <a:solidFill>
                  <a:srgbClr val="000000"/>
                </a:solidFill>
                <a:latin typeface="Verdana" pitchFamily="34" charset="0"/>
              </a:defRPr>
            </a:lvl5pPr>
            <a:lvl6pPr marL="457200" algn="l" rtl="0" eaLnBrk="1" fontAlgn="base" hangingPunct="1">
              <a:lnSpc>
                <a:spcPct val="110000"/>
              </a:lnSpc>
              <a:spcBef>
                <a:spcPct val="0"/>
              </a:spcBef>
              <a:spcAft>
                <a:spcPct val="0"/>
              </a:spcAft>
              <a:defRPr sz="2600" b="1">
                <a:solidFill>
                  <a:schemeClr val="bg2"/>
                </a:solidFill>
                <a:latin typeface="Arial" charset="0"/>
              </a:defRPr>
            </a:lvl6pPr>
            <a:lvl7pPr marL="914400" algn="l" rtl="0" eaLnBrk="1" fontAlgn="base" hangingPunct="1">
              <a:lnSpc>
                <a:spcPct val="110000"/>
              </a:lnSpc>
              <a:spcBef>
                <a:spcPct val="0"/>
              </a:spcBef>
              <a:spcAft>
                <a:spcPct val="0"/>
              </a:spcAft>
              <a:defRPr sz="2600" b="1">
                <a:solidFill>
                  <a:schemeClr val="bg2"/>
                </a:solidFill>
                <a:latin typeface="Arial" charset="0"/>
              </a:defRPr>
            </a:lvl7pPr>
            <a:lvl8pPr marL="1371600" algn="l" rtl="0" eaLnBrk="1" fontAlgn="base" hangingPunct="1">
              <a:lnSpc>
                <a:spcPct val="110000"/>
              </a:lnSpc>
              <a:spcBef>
                <a:spcPct val="0"/>
              </a:spcBef>
              <a:spcAft>
                <a:spcPct val="0"/>
              </a:spcAft>
              <a:defRPr sz="2600" b="1">
                <a:solidFill>
                  <a:schemeClr val="bg2"/>
                </a:solidFill>
                <a:latin typeface="Arial" charset="0"/>
              </a:defRPr>
            </a:lvl8pPr>
            <a:lvl9pPr marL="1828800" algn="l" rtl="0" eaLnBrk="1" fontAlgn="base" hangingPunct="1">
              <a:lnSpc>
                <a:spcPct val="110000"/>
              </a:lnSpc>
              <a:spcBef>
                <a:spcPct val="0"/>
              </a:spcBef>
              <a:spcAft>
                <a:spcPct val="0"/>
              </a:spcAft>
              <a:defRPr sz="2600" b="1">
                <a:solidFill>
                  <a:schemeClr val="bg2"/>
                </a:solidFill>
                <a:latin typeface="Arial" charset="0"/>
              </a:defRPr>
            </a:lvl9pPr>
          </a:lstStyle>
          <a:p>
            <a:pPr eaLnBrk="1" hangingPunct="1"/>
            <a:r>
              <a:rPr lang="fr-FR" altLang="fr-FR" sz="2000" kern="0" dirty="0">
                <a:solidFill>
                  <a:schemeClr val="bg2">
                    <a:lumMod val="40000"/>
                    <a:lumOff val="60000"/>
                  </a:schemeClr>
                </a:solidFill>
                <a:latin typeface="Gill Sans MT" pitchFamily="34" charset="0"/>
              </a:rPr>
              <a:t>Bruno Ribstein</a:t>
            </a:r>
          </a:p>
          <a:p>
            <a:pPr eaLnBrk="1" hangingPunct="1"/>
            <a:r>
              <a:rPr lang="fr-FR" altLang="fr-FR" sz="1400" kern="0" dirty="0">
                <a:solidFill>
                  <a:srgbClr val="00B050"/>
                </a:solidFill>
                <a:latin typeface="Gill Sans MT" pitchFamily="34" charset="0"/>
              </a:rPr>
              <a:t>ARIA Technologies</a:t>
            </a:r>
          </a:p>
          <a:p>
            <a:pPr eaLnBrk="1" hangingPunct="1"/>
            <a:r>
              <a:rPr lang="fr-FR" altLang="fr-FR" sz="1400" b="0" kern="0" dirty="0">
                <a:latin typeface="Gill Sans MT" pitchFamily="34" charset="0"/>
              </a:rPr>
              <a:t>8/10, rue de la Ferme </a:t>
            </a:r>
            <a:r>
              <a:rPr lang="fr-FR" altLang="fr-FR" sz="1400" kern="0" dirty="0">
                <a:latin typeface="Gill Sans MT" pitchFamily="34" charset="0"/>
              </a:rPr>
              <a:t>|</a:t>
            </a:r>
            <a:r>
              <a:rPr lang="fr-FR" altLang="fr-FR" sz="1400" b="0" kern="0" dirty="0">
                <a:latin typeface="Gill Sans MT" pitchFamily="34" charset="0"/>
              </a:rPr>
              <a:t>  92100 Boulogne-Billancourt </a:t>
            </a:r>
            <a:r>
              <a:rPr lang="fr-FR" altLang="fr-FR" sz="1400" kern="0" dirty="0">
                <a:latin typeface="Gill Sans MT" pitchFamily="34" charset="0"/>
              </a:rPr>
              <a:t>|</a:t>
            </a:r>
            <a:r>
              <a:rPr lang="fr-FR" altLang="fr-FR" sz="1400" b="0" kern="0" dirty="0">
                <a:latin typeface="Gill Sans MT" pitchFamily="34" charset="0"/>
              </a:rPr>
              <a:t>  France</a:t>
            </a:r>
          </a:p>
          <a:p>
            <a:pPr eaLnBrk="1" hangingPunct="1"/>
            <a:r>
              <a:rPr lang="fr-FR" altLang="fr-FR" sz="1400" kern="0" dirty="0">
                <a:latin typeface="Gill Sans MT" pitchFamily="34" charset="0"/>
              </a:rPr>
              <a:t>Tél. :</a:t>
            </a:r>
            <a:r>
              <a:rPr lang="fr-FR" altLang="fr-FR" sz="1400" b="0" kern="0" dirty="0">
                <a:latin typeface="Gill Sans MT" pitchFamily="34" charset="0"/>
              </a:rPr>
              <a:t> +33 (0)1 46 08 68 60  </a:t>
            </a:r>
            <a:r>
              <a:rPr lang="fr-FR" altLang="fr-FR" sz="1400" kern="0" dirty="0">
                <a:latin typeface="Gill Sans MT" pitchFamily="34" charset="0"/>
              </a:rPr>
              <a:t>-  ligne directe :</a:t>
            </a:r>
            <a:r>
              <a:rPr lang="fr-FR" altLang="fr-FR" sz="1400" b="0" kern="0" dirty="0">
                <a:latin typeface="Gill Sans MT" pitchFamily="34" charset="0"/>
              </a:rPr>
              <a:t> +33 (0)1 46 08 68 74</a:t>
            </a:r>
          </a:p>
          <a:p>
            <a:pPr eaLnBrk="1" hangingPunct="1"/>
            <a:r>
              <a:rPr lang="fr-FR" altLang="fr-FR" sz="1400" kern="0" dirty="0">
                <a:latin typeface="Gill Sans MT" pitchFamily="34" charset="0"/>
              </a:rPr>
              <a:t>e-mail:</a:t>
            </a:r>
            <a:r>
              <a:rPr lang="fr-FR" altLang="fr-FR" sz="1400" b="0" kern="0" dirty="0">
                <a:latin typeface="Gill Sans MT" pitchFamily="34" charset="0"/>
              </a:rPr>
              <a:t> bribstein@aria.fr </a:t>
            </a:r>
            <a:r>
              <a:rPr lang="fr-FR" altLang="fr-FR" sz="1400" kern="0" dirty="0">
                <a:latin typeface="Gill Sans MT" pitchFamily="34" charset="0"/>
              </a:rPr>
              <a:t>-</a:t>
            </a:r>
            <a:r>
              <a:rPr lang="fr-FR" altLang="fr-FR" sz="1400" b="0" kern="0" dirty="0">
                <a:latin typeface="Gill Sans MT" pitchFamily="34" charset="0"/>
              </a:rPr>
              <a:t> https://www.aria.fr </a:t>
            </a:r>
          </a:p>
        </p:txBody>
      </p:sp>
      <p:pic>
        <p:nvPicPr>
          <p:cNvPr id="3" name="Image 2" descr="Une image contenant nature&#10;&#10;Description générée automatiquement">
            <a:extLst>
              <a:ext uri="{FF2B5EF4-FFF2-40B4-BE49-F238E27FC236}">
                <a16:creationId xmlns:a16="http://schemas.microsoft.com/office/drawing/2014/main" id="{E058D5BF-4CEB-4302-85FA-1DE82722A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377" y="1810200"/>
            <a:ext cx="5400000" cy="3600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la topographie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10</a:t>
            </a:fld>
            <a:endParaRPr lang="fr-FR" altLang="fr-FR" sz="1400" b="1">
              <a:solidFill>
                <a:srgbClr val="000000"/>
              </a:solidFill>
              <a:latin typeface="Gill Sans MT" pitchFamily="34" charset="0"/>
            </a:endParaRPr>
          </a:p>
        </p:txBody>
      </p:sp>
      <p:pic>
        <p:nvPicPr>
          <p:cNvPr id="10" name="Picture 3" descr="T:\GESTION\COMMERCIAL\STEGE Commercial FJ 99\nuages flo 2.wmf">
            <a:extLst>
              <a:ext uri="{FF2B5EF4-FFF2-40B4-BE49-F238E27FC236}">
                <a16:creationId xmlns:a16="http://schemas.microsoft.com/office/drawing/2014/main" id="{B1F53D28-9CAC-4B98-A393-D03D02D99A08}"/>
              </a:ext>
            </a:extLst>
          </p:cNvPr>
          <p:cNvPicPr>
            <a:picLocks noChangeAspect="1" noChangeArrowheads="1"/>
          </p:cNvPicPr>
          <p:nvPr/>
        </p:nvPicPr>
        <p:blipFill>
          <a:blip r:embed="rId3" cstate="print"/>
          <a:srcRect/>
          <a:stretch>
            <a:fillRect/>
          </a:stretch>
        </p:blipFill>
        <p:spPr bwMode="auto">
          <a:xfrm>
            <a:off x="0" y="942976"/>
            <a:ext cx="7072312" cy="5314950"/>
          </a:xfrm>
          <a:prstGeom prst="rect">
            <a:avLst/>
          </a:prstGeom>
          <a:noFill/>
          <a:ln w="9525">
            <a:noFill/>
            <a:miter lim="800000"/>
            <a:headEnd/>
            <a:tailEnd/>
          </a:ln>
          <a:effectLst/>
        </p:spPr>
      </p:pic>
      <p:pic>
        <p:nvPicPr>
          <p:cNvPr id="12" name="Picture 4" descr="T:\GESTION\COMMERCIAL\STEGE Commercial FJ 99\nuages flo 2.wmf">
            <a:extLst>
              <a:ext uri="{FF2B5EF4-FFF2-40B4-BE49-F238E27FC236}">
                <a16:creationId xmlns:a16="http://schemas.microsoft.com/office/drawing/2014/main" id="{41ADED34-124D-4623-BDE8-2A13B4A5ADE7}"/>
              </a:ext>
            </a:extLst>
          </p:cNvPr>
          <p:cNvPicPr>
            <a:picLocks noChangeAspect="1" noChangeArrowheads="1"/>
          </p:cNvPicPr>
          <p:nvPr/>
        </p:nvPicPr>
        <p:blipFill>
          <a:blip r:embed="rId4" cstate="print"/>
          <a:srcRect l="7191" t="8301" r="9207" b="9157"/>
          <a:stretch>
            <a:fillRect/>
          </a:stretch>
        </p:blipFill>
        <p:spPr bwMode="auto">
          <a:xfrm>
            <a:off x="7583687" y="2639218"/>
            <a:ext cx="1974850" cy="1989138"/>
          </a:xfrm>
          <a:prstGeom prst="rect">
            <a:avLst/>
          </a:prstGeom>
          <a:noFill/>
          <a:ln w="9525">
            <a:noFill/>
            <a:miter lim="800000"/>
            <a:headEnd/>
            <a:tailEnd/>
          </a:ln>
          <a:effectLst/>
        </p:spPr>
      </p:pic>
      <p:sp>
        <p:nvSpPr>
          <p:cNvPr id="13" name="Text Box 5" descr="T:\GESTION\COMMERCIAL\STEGE Commercial FJ 99\nuages flo 2.wmf">
            <a:extLst>
              <a:ext uri="{FF2B5EF4-FFF2-40B4-BE49-F238E27FC236}">
                <a16:creationId xmlns:a16="http://schemas.microsoft.com/office/drawing/2014/main" id="{3A39A67C-D42A-4C3C-8774-810C10C74759}"/>
              </a:ext>
            </a:extLst>
          </p:cNvPr>
          <p:cNvSpPr txBox="1">
            <a:spLocks noChangeArrowheads="1"/>
          </p:cNvSpPr>
          <p:nvPr/>
        </p:nvSpPr>
        <p:spPr bwMode="auto">
          <a:xfrm>
            <a:off x="7308759" y="942976"/>
            <a:ext cx="2524707" cy="1571842"/>
          </a:xfrm>
          <a:prstGeom prst="rect">
            <a:avLst/>
          </a:prstGeom>
          <a:noFill/>
          <a:ln w="9525">
            <a:noFill/>
            <a:miter lim="800000"/>
            <a:headEnd/>
            <a:tailEnd/>
          </a:ln>
          <a:effectLst/>
        </p:spPr>
        <p:txBody>
          <a:bodyPr wrap="square" lIns="90000" tIns="46800" rIns="90000" bIns="46800">
            <a:spAutoFit/>
          </a:bodyPr>
          <a:lstStyle/>
          <a:p>
            <a:pPr algn="ctr"/>
            <a:r>
              <a:rPr lang="fr-FR" sz="1600" b="1" dirty="0">
                <a:solidFill>
                  <a:srgbClr val="000000"/>
                </a:solidFill>
                <a:latin typeface="Gill Sans MT" panose="020B0502020104020203" pitchFamily="34" charset="0"/>
                <a:cs typeface="Times New Roman" pitchFamily="18" charset="0"/>
              </a:rPr>
              <a:t>Le filtrage</a:t>
            </a:r>
            <a:r>
              <a:rPr lang="fr-FR" sz="1600" dirty="0">
                <a:solidFill>
                  <a:srgbClr val="000000"/>
                </a:solidFill>
                <a:latin typeface="Gill Sans MT" panose="020B0502020104020203" pitchFamily="34" charset="0"/>
                <a:cs typeface="Times New Roman" pitchFamily="18" charset="0"/>
              </a:rPr>
              <a:t> : exemple d’un point à filtrer (noté x) pour le cas particulier d’un filtre de largeur 3 points à fenêtre carrée (points noirs) ou circulaire (points blancs)</a:t>
            </a:r>
            <a:endParaRPr lang="fr-FR" sz="16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2168356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la topographie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11</a:t>
            </a:fld>
            <a:endParaRPr lang="fr-FR" altLang="fr-FR" sz="1400" b="1">
              <a:solidFill>
                <a:srgbClr val="000000"/>
              </a:solidFill>
              <a:latin typeface="Gill Sans MT" pitchFamily="34" charset="0"/>
            </a:endParaRPr>
          </a:p>
        </p:txBody>
      </p:sp>
      <p:sp>
        <p:nvSpPr>
          <p:cNvPr id="13" name="Text Box 5" descr="T:\GESTION\COMMERCIAL\STEGE Commercial FJ 99\nuages flo 2.wmf">
            <a:extLst>
              <a:ext uri="{FF2B5EF4-FFF2-40B4-BE49-F238E27FC236}">
                <a16:creationId xmlns:a16="http://schemas.microsoft.com/office/drawing/2014/main" id="{3A39A67C-D42A-4C3C-8774-810C10C74759}"/>
              </a:ext>
            </a:extLst>
          </p:cNvPr>
          <p:cNvSpPr txBox="1">
            <a:spLocks noChangeArrowheads="1"/>
          </p:cNvSpPr>
          <p:nvPr/>
        </p:nvSpPr>
        <p:spPr bwMode="auto">
          <a:xfrm>
            <a:off x="845080" y="821692"/>
            <a:ext cx="3114059" cy="402291"/>
          </a:xfrm>
          <a:prstGeom prst="rect">
            <a:avLst/>
          </a:prstGeom>
          <a:noFill/>
          <a:ln w="9525">
            <a:noFill/>
            <a:miter lim="800000"/>
            <a:headEnd/>
            <a:tailEnd/>
          </a:ln>
          <a:effectLst/>
        </p:spPr>
        <p:txBody>
          <a:bodyPr wrap="square" lIns="90000" tIns="46800" rIns="90000" bIns="46800">
            <a:spAutoFit/>
          </a:bodyPr>
          <a:lstStyle/>
          <a:p>
            <a:pPr algn="ctr"/>
            <a:r>
              <a:rPr lang="fr-FR" sz="2000" b="1" dirty="0">
                <a:solidFill>
                  <a:srgbClr val="000000"/>
                </a:solidFill>
                <a:latin typeface="Gill Sans MT" panose="020B0502020104020203" pitchFamily="34" charset="0"/>
                <a:cs typeface="Times New Roman" pitchFamily="18" charset="0"/>
              </a:rPr>
              <a:t>Exemple de visualisation</a:t>
            </a:r>
            <a:endParaRPr lang="fr-FR" sz="2000" dirty="0">
              <a:solidFill>
                <a:srgbClr val="000000"/>
              </a:solidFill>
              <a:latin typeface="Gill Sans MT" panose="020B0502020104020203" pitchFamily="34" charset="0"/>
            </a:endParaRPr>
          </a:p>
        </p:txBody>
      </p:sp>
      <p:pic>
        <p:nvPicPr>
          <p:cNvPr id="11" name="Picture 5" descr="D:\etudes\corse\Blocs\relief_2.gif">
            <a:extLst>
              <a:ext uri="{FF2B5EF4-FFF2-40B4-BE49-F238E27FC236}">
                <a16:creationId xmlns:a16="http://schemas.microsoft.com/office/drawing/2014/main" id="{3D7E11DE-19CF-47EC-830F-54F0DF9547B6}"/>
              </a:ext>
            </a:extLst>
          </p:cNvPr>
          <p:cNvPicPr>
            <a:picLocks noChangeAspect="1" noChangeArrowheads="1"/>
          </p:cNvPicPr>
          <p:nvPr/>
        </p:nvPicPr>
        <p:blipFill>
          <a:blip r:embed="rId3" cstate="print"/>
          <a:srcRect/>
          <a:stretch>
            <a:fillRect/>
          </a:stretch>
        </p:blipFill>
        <p:spPr bwMode="auto">
          <a:xfrm>
            <a:off x="4296792" y="2098307"/>
            <a:ext cx="5405437" cy="3265488"/>
          </a:xfrm>
          <a:prstGeom prst="rect">
            <a:avLst/>
          </a:prstGeom>
          <a:noFill/>
        </p:spPr>
      </p:pic>
      <p:pic>
        <p:nvPicPr>
          <p:cNvPr id="14" name="Picture 6" descr="D:\etudes\corse\IMAGE\relief_domV_1.gif">
            <a:extLst>
              <a:ext uri="{FF2B5EF4-FFF2-40B4-BE49-F238E27FC236}">
                <a16:creationId xmlns:a16="http://schemas.microsoft.com/office/drawing/2014/main" id="{63B9977B-1A8B-42D9-9489-AF2C90D7B526}"/>
              </a:ext>
            </a:extLst>
          </p:cNvPr>
          <p:cNvPicPr>
            <a:picLocks noChangeAspect="1" noChangeArrowheads="1"/>
          </p:cNvPicPr>
          <p:nvPr/>
        </p:nvPicPr>
        <p:blipFill>
          <a:blip r:embed="rId4" cstate="print"/>
          <a:srcRect/>
          <a:stretch>
            <a:fillRect/>
          </a:stretch>
        </p:blipFill>
        <p:spPr bwMode="auto">
          <a:xfrm>
            <a:off x="412179" y="1842720"/>
            <a:ext cx="3979863" cy="3521075"/>
          </a:xfrm>
          <a:prstGeom prst="rect">
            <a:avLst/>
          </a:prstGeom>
          <a:noFill/>
        </p:spPr>
      </p:pic>
      <p:sp>
        <p:nvSpPr>
          <p:cNvPr id="15" name="Rectangle 9" descr="nuages flo 2">
            <a:extLst>
              <a:ext uri="{FF2B5EF4-FFF2-40B4-BE49-F238E27FC236}">
                <a16:creationId xmlns:a16="http://schemas.microsoft.com/office/drawing/2014/main" id="{5DE83FA7-30FA-42DF-9B29-7B5B98F4C5C5}"/>
              </a:ext>
            </a:extLst>
          </p:cNvPr>
          <p:cNvSpPr>
            <a:spLocks noChangeArrowheads="1"/>
          </p:cNvSpPr>
          <p:nvPr/>
        </p:nvSpPr>
        <p:spPr bwMode="auto">
          <a:xfrm>
            <a:off x="1676030" y="5508257"/>
            <a:ext cx="7337341" cy="383568"/>
          </a:xfrm>
          <a:prstGeom prst="rect">
            <a:avLst/>
          </a:prstGeom>
          <a:noFill/>
          <a:ln w="9525">
            <a:noFill/>
            <a:miter lim="800000"/>
            <a:headEnd/>
            <a:tailEnd/>
          </a:ln>
          <a:effectLst/>
        </p:spPr>
        <p:txBody>
          <a:bodyPr wrap="square" lIns="90000" tIns="46800" rIns="90000" bIns="46800">
            <a:spAutoFit/>
          </a:bodyPr>
          <a:lstStyle/>
          <a:p>
            <a:pPr algn="ctr">
              <a:lnSpc>
                <a:spcPct val="130000"/>
              </a:lnSpc>
              <a:spcBef>
                <a:spcPct val="50000"/>
              </a:spcBef>
            </a:pPr>
            <a:r>
              <a:rPr lang="fr-FR" sz="1600" i="1" dirty="0">
                <a:solidFill>
                  <a:srgbClr val="000000"/>
                </a:solidFill>
                <a:latin typeface="Gill Sans MT" panose="020B0502020104020203" pitchFamily="34" charset="0"/>
              </a:rPr>
              <a:t>Topographie du sud de la corse (Source IGN: BD </a:t>
            </a:r>
            <a:r>
              <a:rPr lang="fr-FR" sz="1600" i="1" dirty="0" err="1">
                <a:solidFill>
                  <a:srgbClr val="000000"/>
                </a:solidFill>
                <a:latin typeface="Gill Sans MT" panose="020B0502020104020203" pitchFamily="34" charset="0"/>
              </a:rPr>
              <a:t>Alti</a:t>
            </a:r>
            <a:r>
              <a:rPr lang="fr-FR" sz="1600" i="1" dirty="0">
                <a:solidFill>
                  <a:srgbClr val="000000"/>
                </a:solidFill>
                <a:latin typeface="Gill Sans MT" panose="020B0502020104020203" pitchFamily="34" charset="0"/>
              </a:rPr>
              <a:t> 200m) - (Visualisation Logiciel Savi3D)</a:t>
            </a:r>
          </a:p>
        </p:txBody>
      </p:sp>
    </p:spTree>
    <p:extLst>
      <p:ext uri="{BB962C8B-B14F-4D97-AF65-F5344CB8AC3E}">
        <p14:creationId xmlns:p14="http://schemas.microsoft.com/office/powerpoint/2010/main" val="16837558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l’occupation des sols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12</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1741714" y="830490"/>
            <a:ext cx="6458857" cy="5477462"/>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600" b="1" dirty="0">
                <a:solidFill>
                  <a:srgbClr val="000000"/>
                </a:solidFill>
                <a:latin typeface="Gill Sans MT" panose="020B0502020104020203" pitchFamily="34" charset="0"/>
              </a:rPr>
              <a:t>Corine Land Cover (CLC)</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Sources : Instituts géographiques Internationaux</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Données CLC (10m : France ou 100m : Europe)</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Type des données source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Données Maillées « raster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Courbes de niveau « vecteur »</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lgn="ctr">
              <a:spcBef>
                <a:spcPct val="20000"/>
              </a:spcBef>
              <a:buClr>
                <a:schemeClr val="accent1"/>
              </a:buClr>
              <a:buSzPct val="140000"/>
            </a:pPr>
            <a:r>
              <a:rPr lang="fr-FR" sz="1600" b="1" dirty="0">
                <a:solidFill>
                  <a:srgbClr val="000000"/>
                </a:solidFill>
                <a:latin typeface="Gill Sans MT" panose="020B0502020104020203" pitchFamily="34" charset="0"/>
              </a:rPr>
              <a:t>Mise en forme pour </a:t>
            </a:r>
            <a:r>
              <a:rPr lang="fr-FR" sz="1600" b="1" dirty="0">
                <a:solidFill>
                  <a:schemeClr val="tx2">
                    <a:lumMod val="75000"/>
                  </a:schemeClr>
                </a:solidFill>
                <a:latin typeface="Gill Sans MT" panose="020B0502020104020203" pitchFamily="34" charset="0"/>
              </a:rPr>
              <a:t>PSWIFT</a:t>
            </a:r>
            <a:r>
              <a:rPr lang="fr-FR" sz="1600" b="1" dirty="0">
                <a:solidFill>
                  <a:srgbClr val="000000"/>
                </a:solidFill>
                <a:latin typeface="Gill Sans MT" panose="020B0502020104020203" pitchFamily="34" charset="0"/>
              </a:rPr>
              <a:t> : </a:t>
            </a:r>
          </a:p>
          <a:p>
            <a:pPr algn="ctr">
              <a:spcBef>
                <a:spcPct val="20000"/>
              </a:spcBef>
              <a:buClr>
                <a:schemeClr val="accent1"/>
              </a:buClr>
              <a:buSzPct val="140000"/>
            </a:pPr>
            <a:r>
              <a:rPr lang="fr-FR" sz="1600" b="1" dirty="0">
                <a:solidFill>
                  <a:srgbClr val="000000"/>
                </a:solidFill>
                <a:latin typeface="Gill Sans MT" panose="020B0502020104020203" pitchFamily="34" charset="0"/>
              </a:rPr>
              <a:t>Processeur ARIA : </a:t>
            </a:r>
            <a:r>
              <a:rPr lang="fr-FR" sz="1600" b="1" dirty="0" err="1">
                <a:solidFill>
                  <a:schemeClr val="tx2">
                    <a:lumMod val="75000"/>
                  </a:schemeClr>
                </a:solidFill>
                <a:latin typeface="Gill Sans MT" panose="020B0502020104020203" pitchFamily="34" charset="0"/>
              </a:rPr>
              <a:t>EsriToAriaSite</a:t>
            </a:r>
            <a:endParaRPr lang="fr-FR" sz="1600" b="1" dirty="0">
              <a:solidFill>
                <a:schemeClr val="tx2">
                  <a:lumMod val="75000"/>
                </a:schemeClr>
              </a:solidFill>
              <a:latin typeface="Gill Sans MT" panose="020B0502020104020203" pitchFamily="34" charset="0"/>
            </a:endParaRP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résultat géoréférencé:</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Bloc de données 2D au format raster</a:t>
            </a:r>
          </a:p>
          <a:p>
            <a:pPr marL="1200150" lvl="2" indent="-285750">
              <a:spcBef>
                <a:spcPct val="20000"/>
              </a:spcBef>
              <a:buClr>
                <a:schemeClr val="accent1"/>
              </a:buClr>
              <a:buSzPct val="140000"/>
              <a:buFont typeface="Arial" panose="020B0604020202020204" pitchFamily="34" charset="0"/>
              <a:buChar char="•"/>
            </a:pPr>
            <a:r>
              <a:rPr lang="fr-FR" sz="1600" dirty="0">
                <a:solidFill>
                  <a:schemeClr val="tx2">
                    <a:lumMod val="75000"/>
                  </a:schemeClr>
                </a:solidFill>
                <a:latin typeface="Gill Sans MT" panose="020B0502020104020203" pitchFamily="34" charset="0"/>
              </a:rPr>
              <a:t>Valeurs de hauteur de rugosité, albédo, rapport de Bowen …</a:t>
            </a:r>
            <a:endParaRPr lang="fr-FR" sz="1600" dirty="0">
              <a:solidFill>
                <a:srgbClr val="000000"/>
              </a:solidFill>
              <a:latin typeface="Gill Sans MT" panose="020B0502020104020203" pitchFamily="34" charset="0"/>
            </a:endParaRPr>
          </a:p>
          <a:p>
            <a:pPr marL="1200150" lvl="2"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à la résolution choisie</a:t>
            </a:r>
          </a:p>
          <a:p>
            <a:pPr marL="1200150" lvl="2"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Point Sud Ouest &amp; Etendue du domaine cible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Format ASCII</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Projection géographique : </a:t>
            </a:r>
            <a:r>
              <a:rPr lang="fr-FR" sz="1600" dirty="0">
                <a:solidFill>
                  <a:schemeClr val="tx2">
                    <a:lumMod val="75000"/>
                  </a:schemeClr>
                </a:solidFill>
                <a:latin typeface="Gill Sans MT" panose="020B0502020104020203" pitchFamily="34" charset="0"/>
              </a:rPr>
              <a:t>Lambert 93</a:t>
            </a:r>
          </a:p>
          <a:p>
            <a:pPr marL="742950" lvl="1" indent="-285750">
              <a:spcBef>
                <a:spcPct val="20000"/>
              </a:spcBef>
              <a:buClr>
                <a:schemeClr val="accent1"/>
              </a:buClr>
              <a:buSzPct val="140000"/>
              <a:buFont typeface="Arial" panose="020B0604020202020204" pitchFamily="34" charset="0"/>
              <a:buChar char="•"/>
            </a:pPr>
            <a:endParaRPr lang="fr-FR" sz="1600"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p:sp>
        <p:nvSpPr>
          <p:cNvPr id="12" name="Rectangle : coins arrondis 11">
            <a:extLst>
              <a:ext uri="{FF2B5EF4-FFF2-40B4-BE49-F238E27FC236}">
                <a16:creationId xmlns:a16="http://schemas.microsoft.com/office/drawing/2014/main" id="{9100C067-ED1C-4284-A5CF-0F2B672F3579}"/>
              </a:ext>
            </a:extLst>
          </p:cNvPr>
          <p:cNvSpPr/>
          <p:nvPr/>
        </p:nvSpPr>
        <p:spPr bwMode="auto">
          <a:xfrm>
            <a:off x="3263443" y="2999198"/>
            <a:ext cx="3403600" cy="889000"/>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18" name="Freeform 26">
            <a:extLst>
              <a:ext uri="{FF2B5EF4-FFF2-40B4-BE49-F238E27FC236}">
                <a16:creationId xmlns:a16="http://schemas.microsoft.com/office/drawing/2014/main" id="{94723FED-6371-4CB4-BCF4-DBAD409C3644}"/>
              </a:ext>
            </a:extLst>
          </p:cNvPr>
          <p:cNvSpPr>
            <a:spLocks/>
          </p:cNvSpPr>
          <p:nvPr/>
        </p:nvSpPr>
        <p:spPr bwMode="auto">
          <a:xfrm rot="5400000" flipH="1">
            <a:off x="6881179" y="3113673"/>
            <a:ext cx="962376" cy="733425"/>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9" name="Freeform 26">
            <a:extLst>
              <a:ext uri="{FF2B5EF4-FFF2-40B4-BE49-F238E27FC236}">
                <a16:creationId xmlns:a16="http://schemas.microsoft.com/office/drawing/2014/main" id="{A49C7130-F33F-49FE-8018-A404456C929E}"/>
              </a:ext>
            </a:extLst>
          </p:cNvPr>
          <p:cNvSpPr>
            <a:spLocks/>
          </p:cNvSpPr>
          <p:nvPr/>
        </p:nvSpPr>
        <p:spPr bwMode="auto">
          <a:xfrm rot="5400000" flipH="1" flipV="1">
            <a:off x="2086931" y="3113672"/>
            <a:ext cx="962376" cy="733426"/>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1" name="Rectangle 10">
            <a:extLst>
              <a:ext uri="{FF2B5EF4-FFF2-40B4-BE49-F238E27FC236}">
                <a16:creationId xmlns:a16="http://schemas.microsoft.com/office/drawing/2014/main" id="{2C449F05-570C-4471-9569-A5DF46CAFD23}"/>
              </a:ext>
            </a:extLst>
          </p:cNvPr>
          <p:cNvSpPr/>
          <p:nvPr/>
        </p:nvSpPr>
        <p:spPr bwMode="auto">
          <a:xfrm>
            <a:off x="6815733" y="5706241"/>
            <a:ext cx="2940672" cy="598405"/>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a:spcBef>
                <a:spcPct val="20000"/>
              </a:spcBef>
              <a:buClr>
                <a:schemeClr val="tx2">
                  <a:lumMod val="75000"/>
                </a:schemeClr>
              </a:buClr>
              <a:buSzPct val="80000"/>
            </a:pPr>
            <a:r>
              <a:rPr lang="fr-FR" sz="1600" dirty="0">
                <a:solidFill>
                  <a:schemeClr val="tx2">
                    <a:lumMod val="75000"/>
                  </a:schemeClr>
                </a:solidFill>
                <a:latin typeface="Gill Sans MT" panose="020B0502020104020203" pitchFamily="34" charset="0"/>
                <a:ea typeface="ＭＳ Ｐゴシック" pitchFamily="34" charset="-128"/>
              </a:rPr>
              <a:t>Importance de la cohérence avec la description de la topographie.</a:t>
            </a:r>
            <a:endPar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endParaRPr>
          </a:p>
        </p:txBody>
      </p:sp>
      <p:cxnSp>
        <p:nvCxnSpPr>
          <p:cNvPr id="13" name="Connecteur droit avec flèche 12">
            <a:extLst>
              <a:ext uri="{FF2B5EF4-FFF2-40B4-BE49-F238E27FC236}">
                <a16:creationId xmlns:a16="http://schemas.microsoft.com/office/drawing/2014/main" id="{1486F4D4-6211-47AA-A3D5-6945C33ED633}"/>
              </a:ext>
            </a:extLst>
          </p:cNvPr>
          <p:cNvCxnSpPr>
            <a:cxnSpLocks/>
            <a:stCxn id="11" idx="0"/>
          </p:cNvCxnSpPr>
          <p:nvPr/>
        </p:nvCxnSpPr>
        <p:spPr bwMode="auto">
          <a:xfrm flipH="1" flipV="1">
            <a:off x="6717309" y="5130801"/>
            <a:ext cx="1568760" cy="575440"/>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1834083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l’occupation des sols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13</a:t>
            </a:fld>
            <a:endParaRPr lang="fr-FR" altLang="fr-FR" sz="1400" b="1">
              <a:solidFill>
                <a:srgbClr val="000000"/>
              </a:solidFill>
              <a:latin typeface="Gill Sans MT" pitchFamily="34" charset="0"/>
            </a:endParaRPr>
          </a:p>
        </p:txBody>
      </p:sp>
      <p:sp>
        <p:nvSpPr>
          <p:cNvPr id="13" name="Text Box 5" descr="T:\GESTION\COMMERCIAL\STEGE Commercial FJ 99\nuages flo 2.wmf">
            <a:extLst>
              <a:ext uri="{FF2B5EF4-FFF2-40B4-BE49-F238E27FC236}">
                <a16:creationId xmlns:a16="http://schemas.microsoft.com/office/drawing/2014/main" id="{3A39A67C-D42A-4C3C-8774-810C10C74759}"/>
              </a:ext>
            </a:extLst>
          </p:cNvPr>
          <p:cNvSpPr txBox="1">
            <a:spLocks noChangeArrowheads="1"/>
          </p:cNvSpPr>
          <p:nvPr/>
        </p:nvSpPr>
        <p:spPr bwMode="auto">
          <a:xfrm>
            <a:off x="845080" y="821692"/>
            <a:ext cx="3114059" cy="402291"/>
          </a:xfrm>
          <a:prstGeom prst="rect">
            <a:avLst/>
          </a:prstGeom>
          <a:noFill/>
          <a:ln w="9525">
            <a:noFill/>
            <a:miter lim="800000"/>
            <a:headEnd/>
            <a:tailEnd/>
          </a:ln>
          <a:effectLst/>
        </p:spPr>
        <p:txBody>
          <a:bodyPr wrap="square" lIns="90000" tIns="46800" rIns="90000" bIns="46800">
            <a:spAutoFit/>
          </a:bodyPr>
          <a:lstStyle/>
          <a:p>
            <a:pPr algn="ctr"/>
            <a:r>
              <a:rPr lang="fr-FR" sz="2000" b="1" dirty="0">
                <a:solidFill>
                  <a:srgbClr val="000000"/>
                </a:solidFill>
                <a:latin typeface="Gill Sans MT" panose="020B0502020104020203" pitchFamily="34" charset="0"/>
                <a:cs typeface="Times New Roman" pitchFamily="18" charset="0"/>
              </a:rPr>
              <a:t>Exemple de visualisation</a:t>
            </a:r>
            <a:endParaRPr lang="fr-FR" sz="2000" dirty="0">
              <a:solidFill>
                <a:srgbClr val="000000"/>
              </a:solidFill>
              <a:latin typeface="Gill Sans MT" panose="020B0502020104020203" pitchFamily="34" charset="0"/>
            </a:endParaRPr>
          </a:p>
        </p:txBody>
      </p:sp>
      <p:sp>
        <p:nvSpPr>
          <p:cNvPr id="15" name="Rectangle 9" descr="nuages flo 2">
            <a:extLst>
              <a:ext uri="{FF2B5EF4-FFF2-40B4-BE49-F238E27FC236}">
                <a16:creationId xmlns:a16="http://schemas.microsoft.com/office/drawing/2014/main" id="{5DE83FA7-30FA-42DF-9B29-7B5B98F4C5C5}"/>
              </a:ext>
            </a:extLst>
          </p:cNvPr>
          <p:cNvSpPr>
            <a:spLocks noChangeArrowheads="1"/>
          </p:cNvSpPr>
          <p:nvPr/>
        </p:nvSpPr>
        <p:spPr bwMode="auto">
          <a:xfrm>
            <a:off x="1762351" y="5480027"/>
            <a:ext cx="6473371" cy="383568"/>
          </a:xfrm>
          <a:prstGeom prst="rect">
            <a:avLst/>
          </a:prstGeom>
          <a:noFill/>
          <a:ln w="9525">
            <a:noFill/>
            <a:miter lim="800000"/>
            <a:headEnd/>
            <a:tailEnd/>
          </a:ln>
          <a:effectLst/>
        </p:spPr>
        <p:txBody>
          <a:bodyPr wrap="square" lIns="90000" tIns="46800" rIns="90000" bIns="46800">
            <a:spAutoFit/>
          </a:bodyPr>
          <a:lstStyle/>
          <a:p>
            <a:pPr algn="ctr">
              <a:lnSpc>
                <a:spcPct val="130000"/>
              </a:lnSpc>
              <a:spcBef>
                <a:spcPct val="50000"/>
              </a:spcBef>
            </a:pPr>
            <a:r>
              <a:rPr lang="fr-FR" sz="1600" i="1" dirty="0">
                <a:solidFill>
                  <a:srgbClr val="000000"/>
                </a:solidFill>
                <a:latin typeface="Gill Sans MT" panose="020B0502020104020203" pitchFamily="34" charset="0"/>
              </a:rPr>
              <a:t>Format IGN CLC d’occupation des sols pour le département du Puy de Dôme (63)</a:t>
            </a:r>
          </a:p>
        </p:txBody>
      </p:sp>
      <p:graphicFrame>
        <p:nvGraphicFramePr>
          <p:cNvPr id="12" name="Object 7" descr="nuages flo 2">
            <a:extLst>
              <a:ext uri="{FF2B5EF4-FFF2-40B4-BE49-F238E27FC236}">
                <a16:creationId xmlns:a16="http://schemas.microsoft.com/office/drawing/2014/main" id="{DFE9C6FA-B708-484E-AD06-6B50D9F73E6A}"/>
              </a:ext>
            </a:extLst>
          </p:cNvPr>
          <p:cNvGraphicFramePr>
            <a:graphicFrameLocks noChangeAspect="1"/>
          </p:cNvGraphicFramePr>
          <p:nvPr>
            <p:extLst>
              <p:ext uri="{D42A27DB-BD31-4B8C-83A1-F6EECF244321}">
                <p14:modId xmlns:p14="http://schemas.microsoft.com/office/powerpoint/2010/main" val="4194982237"/>
              </p:ext>
            </p:extLst>
          </p:nvPr>
        </p:nvGraphicFramePr>
        <p:xfrm>
          <a:off x="3188875" y="1763345"/>
          <a:ext cx="4311650" cy="3744912"/>
        </p:xfrm>
        <a:graphic>
          <a:graphicData uri="http://schemas.openxmlformats.org/presentationml/2006/ole">
            <mc:AlternateContent xmlns:mc="http://schemas.openxmlformats.org/markup-compatibility/2006">
              <mc:Choice xmlns:v="urn:schemas-microsoft-com:vml" Requires="v">
                <p:oleObj name="Document" r:id="rId3" imgW="4448880" imgH="3862800" progId="Word.Document.8">
                  <p:embed/>
                </p:oleObj>
              </mc:Choice>
              <mc:Fallback>
                <p:oleObj name="Document" r:id="rId3" imgW="4448880" imgH="3862800" progId="Word.Document.8">
                  <p:embed/>
                  <p:pic>
                    <p:nvPicPr>
                      <p:cNvPr id="12" name="Object 7" descr="nuages flo 2">
                        <a:extLst>
                          <a:ext uri="{FF2B5EF4-FFF2-40B4-BE49-F238E27FC236}">
                            <a16:creationId xmlns:a16="http://schemas.microsoft.com/office/drawing/2014/main" id="{DFE9C6FA-B708-484E-AD06-6B50D9F73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875" y="1763345"/>
                        <a:ext cx="4311650" cy="374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8" descr="nuages flo 2">
            <a:extLst>
              <a:ext uri="{FF2B5EF4-FFF2-40B4-BE49-F238E27FC236}">
                <a16:creationId xmlns:a16="http://schemas.microsoft.com/office/drawing/2014/main" id="{4126AF29-9DA6-4473-9A1F-E54330FB4EFB}"/>
              </a:ext>
            </a:extLst>
          </p:cNvPr>
          <p:cNvGraphicFramePr>
            <a:graphicFrameLocks noChangeAspect="1"/>
          </p:cNvGraphicFramePr>
          <p:nvPr>
            <p:extLst>
              <p:ext uri="{D42A27DB-BD31-4B8C-83A1-F6EECF244321}">
                <p14:modId xmlns:p14="http://schemas.microsoft.com/office/powerpoint/2010/main" val="69880008"/>
              </p:ext>
            </p:extLst>
          </p:nvPr>
        </p:nvGraphicFramePr>
        <p:xfrm>
          <a:off x="8374969" y="685800"/>
          <a:ext cx="1433513" cy="5861050"/>
        </p:xfrm>
        <a:graphic>
          <a:graphicData uri="http://schemas.openxmlformats.org/presentationml/2006/ole">
            <mc:AlternateContent xmlns:mc="http://schemas.openxmlformats.org/markup-compatibility/2006">
              <mc:Choice xmlns:v="urn:schemas-microsoft-com:vml" Requires="v">
                <p:oleObj name="Document" r:id="rId5" imgW="1000800" imgH="4087080" progId="Word.Document.8">
                  <p:embed/>
                </p:oleObj>
              </mc:Choice>
              <mc:Fallback>
                <p:oleObj name="Document" r:id="rId5" imgW="1000800" imgH="4087080" progId="Word.Document.8">
                  <p:embed/>
                  <p:pic>
                    <p:nvPicPr>
                      <p:cNvPr id="16" name="Object 8" descr="nuages flo 2">
                        <a:extLst>
                          <a:ext uri="{FF2B5EF4-FFF2-40B4-BE49-F238E27FC236}">
                            <a16:creationId xmlns:a16="http://schemas.microsoft.com/office/drawing/2014/main" id="{4126AF29-9DA6-4473-9A1F-E54330FB4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4969" y="685800"/>
                        <a:ext cx="1433513" cy="5861050"/>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86819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l’occupation des sols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14</a:t>
            </a:fld>
            <a:endParaRPr lang="fr-FR" altLang="fr-FR" sz="1400" b="1">
              <a:solidFill>
                <a:srgbClr val="000000"/>
              </a:solidFill>
              <a:latin typeface="Gill Sans MT" pitchFamily="34" charset="0"/>
            </a:endParaRPr>
          </a:p>
        </p:txBody>
      </p:sp>
      <p:pic>
        <p:nvPicPr>
          <p:cNvPr id="11" name="Picture 9" descr="rugo_echelle_2">
            <a:extLst>
              <a:ext uri="{FF2B5EF4-FFF2-40B4-BE49-F238E27FC236}">
                <a16:creationId xmlns:a16="http://schemas.microsoft.com/office/drawing/2014/main" id="{7E8ACD4C-DBAE-4B40-B205-3EC89D0F23E6}"/>
              </a:ext>
            </a:extLst>
          </p:cNvPr>
          <p:cNvPicPr>
            <a:picLocks noChangeAspect="1" noChangeArrowheads="1"/>
          </p:cNvPicPr>
          <p:nvPr/>
        </p:nvPicPr>
        <p:blipFill>
          <a:blip r:embed="rId3"/>
          <a:srcRect/>
          <a:stretch>
            <a:fillRect/>
          </a:stretch>
        </p:blipFill>
        <p:spPr bwMode="auto">
          <a:xfrm>
            <a:off x="866349" y="3472881"/>
            <a:ext cx="3513138" cy="3059112"/>
          </a:xfrm>
          <a:prstGeom prst="rect">
            <a:avLst/>
          </a:prstGeom>
          <a:noFill/>
        </p:spPr>
      </p:pic>
      <p:pic>
        <p:nvPicPr>
          <p:cNvPr id="14" name="Picture 5" descr="C:\Presentation\projection.jpg">
            <a:extLst>
              <a:ext uri="{FF2B5EF4-FFF2-40B4-BE49-F238E27FC236}">
                <a16:creationId xmlns:a16="http://schemas.microsoft.com/office/drawing/2014/main" id="{721D8F9D-EDE0-4FA9-A084-79FA700B9486}"/>
              </a:ext>
            </a:extLst>
          </p:cNvPr>
          <p:cNvPicPr>
            <a:picLocks noChangeAspect="1" noChangeArrowheads="1"/>
          </p:cNvPicPr>
          <p:nvPr/>
        </p:nvPicPr>
        <p:blipFill>
          <a:blip r:embed="rId4" cstate="print"/>
          <a:srcRect/>
          <a:stretch>
            <a:fillRect/>
          </a:stretch>
        </p:blipFill>
        <p:spPr bwMode="auto">
          <a:xfrm>
            <a:off x="5643110" y="1119982"/>
            <a:ext cx="4097337" cy="2601912"/>
          </a:xfrm>
          <a:prstGeom prst="rect">
            <a:avLst/>
          </a:prstGeom>
          <a:noFill/>
        </p:spPr>
      </p:pic>
      <p:sp>
        <p:nvSpPr>
          <p:cNvPr id="17" name="Rectangle 6">
            <a:extLst>
              <a:ext uri="{FF2B5EF4-FFF2-40B4-BE49-F238E27FC236}">
                <a16:creationId xmlns:a16="http://schemas.microsoft.com/office/drawing/2014/main" id="{B3C715AE-79C4-46FA-86D1-16C625968218}"/>
              </a:ext>
            </a:extLst>
          </p:cNvPr>
          <p:cNvSpPr>
            <a:spLocks noChangeArrowheads="1"/>
          </p:cNvSpPr>
          <p:nvPr/>
        </p:nvSpPr>
        <p:spPr bwMode="auto">
          <a:xfrm>
            <a:off x="742950" y="943429"/>
            <a:ext cx="5091793" cy="2797513"/>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Définition du maillage</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Projection des polygones sur le maillage</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Traitement de la variable :</a:t>
            </a:r>
          </a:p>
          <a:p>
            <a:pPr marL="800100" lvl="1" indent="-34290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Calcul d’un % par maille et selon le type de sol</a:t>
            </a:r>
          </a:p>
          <a:p>
            <a:pPr marL="800100" lvl="1" indent="-34290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Attribution d’une hauteur de rugosité </a:t>
            </a:r>
            <a:br>
              <a:rPr lang="fr-FR" sz="1600" dirty="0">
                <a:solidFill>
                  <a:srgbClr val="000000"/>
                </a:solidFill>
                <a:latin typeface="Gill Sans MT" panose="020B0502020104020203" pitchFamily="34" charset="0"/>
              </a:rPr>
            </a:br>
            <a:r>
              <a:rPr lang="fr-FR" sz="1600" dirty="0">
                <a:solidFill>
                  <a:srgbClr val="000000"/>
                </a:solidFill>
                <a:latin typeface="Gill Sans MT" panose="020B0502020104020203" pitchFamily="34" charset="0"/>
              </a:rPr>
              <a:t>par maille et selon la classe de sol </a:t>
            </a:r>
            <a:br>
              <a:rPr lang="fr-FR" sz="1600" dirty="0">
                <a:solidFill>
                  <a:srgbClr val="000000"/>
                </a:solidFill>
                <a:latin typeface="Gill Sans MT" panose="020B0502020104020203" pitchFamily="34" charset="0"/>
              </a:rPr>
            </a:br>
            <a:r>
              <a:rPr lang="fr-FR" sz="1600" dirty="0">
                <a:solidFill>
                  <a:srgbClr val="000000"/>
                </a:solidFill>
                <a:latin typeface="Gill Sans MT" panose="020B0502020104020203" pitchFamily="34" charset="0"/>
              </a:rPr>
              <a:t>(Moyenne ou Majoritaire)</a:t>
            </a:r>
          </a:p>
          <a:p>
            <a:pPr marL="342900" indent="-342900">
              <a:spcBef>
                <a:spcPct val="20000"/>
              </a:spcBef>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Obtention d’un fichier de rugosité maillé :</a:t>
            </a:r>
          </a:p>
          <a:p>
            <a:pPr>
              <a:spcBef>
                <a:spcPct val="20000"/>
              </a:spcBef>
              <a:buClr>
                <a:schemeClr val="tx2">
                  <a:lumMod val="75000"/>
                </a:schemeClr>
              </a:buClr>
              <a:buSzPct val="80000"/>
            </a:pPr>
            <a:endParaRPr lang="fr-FR" sz="1600" dirty="0">
              <a:solidFill>
                <a:srgbClr val="000000"/>
              </a:solidFill>
              <a:effectLst>
                <a:outerShdw blurRad="38100" dist="38100" dir="2700000" algn="tl">
                  <a:srgbClr val="C0C0C0"/>
                </a:outerShdw>
              </a:effectLst>
              <a:latin typeface="Gill Sans MT" panose="020B0502020104020203" pitchFamily="34" charset="0"/>
            </a:endParaRPr>
          </a:p>
        </p:txBody>
      </p:sp>
      <p:graphicFrame>
        <p:nvGraphicFramePr>
          <p:cNvPr id="18" name="Object 1024" descr="nuages flo 2">
            <a:extLst>
              <a:ext uri="{FF2B5EF4-FFF2-40B4-BE49-F238E27FC236}">
                <a16:creationId xmlns:a16="http://schemas.microsoft.com/office/drawing/2014/main" id="{49CCF694-4015-4870-9FAF-CDC13B682FD8}"/>
              </a:ext>
            </a:extLst>
          </p:cNvPr>
          <p:cNvGraphicFramePr>
            <a:graphicFrameLocks noChangeAspect="1"/>
          </p:cNvGraphicFramePr>
          <p:nvPr/>
        </p:nvGraphicFramePr>
        <p:xfrm>
          <a:off x="6509885" y="4347367"/>
          <a:ext cx="2112963" cy="1835150"/>
        </p:xfrm>
        <a:graphic>
          <a:graphicData uri="http://schemas.openxmlformats.org/presentationml/2006/ole">
            <mc:AlternateContent xmlns:mc="http://schemas.openxmlformats.org/markup-compatibility/2006">
              <mc:Choice xmlns:v="urn:schemas-microsoft-com:vml" Requires="v">
                <p:oleObj name="Document" r:id="rId5" imgW="4448880" imgH="3862800" progId="Word.Document.8">
                  <p:embed/>
                </p:oleObj>
              </mc:Choice>
              <mc:Fallback>
                <p:oleObj name="Document" r:id="rId5" imgW="4448880" imgH="3862800" progId="Word.Document.8">
                  <p:embed/>
                  <p:pic>
                    <p:nvPicPr>
                      <p:cNvPr id="18" name="Object 1024" descr="nuages flo 2">
                        <a:extLst>
                          <a:ext uri="{FF2B5EF4-FFF2-40B4-BE49-F238E27FC236}">
                            <a16:creationId xmlns:a16="http://schemas.microsoft.com/office/drawing/2014/main" id="{49CCF694-4015-4870-9FAF-CDC13B682F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9885" y="4347367"/>
                        <a:ext cx="2112963" cy="1835150"/>
                      </a:xfrm>
                      <a:prstGeom prst="rect">
                        <a:avLst/>
                      </a:prstGeom>
                      <a:noFill/>
                      <a:ln>
                        <a:noFill/>
                      </a:ln>
                      <a:effectLst/>
                    </p:spPr>
                  </p:pic>
                </p:oleObj>
              </mc:Fallback>
            </mc:AlternateContent>
          </a:graphicData>
        </a:graphic>
      </p:graphicFrame>
      <p:sp>
        <p:nvSpPr>
          <p:cNvPr id="19" name="Rectangle 8" descr="nuages flo 2">
            <a:extLst>
              <a:ext uri="{FF2B5EF4-FFF2-40B4-BE49-F238E27FC236}">
                <a16:creationId xmlns:a16="http://schemas.microsoft.com/office/drawing/2014/main" id="{C8049738-F18A-4042-88C9-0C6789225B42}"/>
              </a:ext>
            </a:extLst>
          </p:cNvPr>
          <p:cNvSpPr>
            <a:spLocks noChangeArrowheads="1"/>
          </p:cNvSpPr>
          <p:nvPr/>
        </p:nvSpPr>
        <p:spPr bwMode="auto">
          <a:xfrm>
            <a:off x="7179810" y="5371305"/>
            <a:ext cx="231775" cy="158750"/>
          </a:xfrm>
          <a:prstGeom prst="rect">
            <a:avLst/>
          </a:prstGeom>
          <a:noFill/>
          <a:ln w="28575">
            <a:solidFill>
              <a:schemeClr val="tx1"/>
            </a:solidFill>
            <a:miter lim="800000"/>
            <a:headEnd/>
            <a:tailEnd/>
          </a:ln>
          <a:effectLst/>
        </p:spPr>
        <p:txBody>
          <a:bodyPr wrap="none" lIns="90000" tIns="46800" rIns="90000" bIns="46800" anchor="ctr"/>
          <a:lstStyle/>
          <a:p>
            <a:endParaRPr lang="fr-FR">
              <a:solidFill>
                <a:srgbClr val="000000"/>
              </a:solidFill>
            </a:endParaRPr>
          </a:p>
        </p:txBody>
      </p:sp>
      <p:sp>
        <p:nvSpPr>
          <p:cNvPr id="20" name="Line 9">
            <a:extLst>
              <a:ext uri="{FF2B5EF4-FFF2-40B4-BE49-F238E27FC236}">
                <a16:creationId xmlns:a16="http://schemas.microsoft.com/office/drawing/2014/main" id="{F95EAF8B-A2EB-4DA6-BDD7-B9CF571F9470}"/>
              </a:ext>
            </a:extLst>
          </p:cNvPr>
          <p:cNvSpPr>
            <a:spLocks noChangeShapeType="1"/>
          </p:cNvSpPr>
          <p:nvPr/>
        </p:nvSpPr>
        <p:spPr bwMode="auto">
          <a:xfrm>
            <a:off x="6509884" y="3740943"/>
            <a:ext cx="669925" cy="1630361"/>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21" name="Line 10">
            <a:extLst>
              <a:ext uri="{FF2B5EF4-FFF2-40B4-BE49-F238E27FC236}">
                <a16:creationId xmlns:a16="http://schemas.microsoft.com/office/drawing/2014/main" id="{B23461E4-2C8A-4537-B0CE-30D5F3343782}"/>
              </a:ext>
            </a:extLst>
          </p:cNvPr>
          <p:cNvSpPr>
            <a:spLocks noChangeShapeType="1"/>
          </p:cNvSpPr>
          <p:nvPr/>
        </p:nvSpPr>
        <p:spPr bwMode="auto">
          <a:xfrm flipV="1">
            <a:off x="7411586" y="3740943"/>
            <a:ext cx="1079272" cy="1630362"/>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22" name="Line 11">
            <a:extLst>
              <a:ext uri="{FF2B5EF4-FFF2-40B4-BE49-F238E27FC236}">
                <a16:creationId xmlns:a16="http://schemas.microsoft.com/office/drawing/2014/main" id="{4B8568FF-4CF7-47D2-A72C-9B83B2569D55}"/>
              </a:ext>
            </a:extLst>
          </p:cNvPr>
          <p:cNvSpPr>
            <a:spLocks noChangeShapeType="1"/>
          </p:cNvSpPr>
          <p:nvPr/>
        </p:nvSpPr>
        <p:spPr bwMode="auto">
          <a:xfrm flipH="1" flipV="1">
            <a:off x="5643110" y="3740943"/>
            <a:ext cx="1536701" cy="1789112"/>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23" name="Line 12">
            <a:extLst>
              <a:ext uri="{FF2B5EF4-FFF2-40B4-BE49-F238E27FC236}">
                <a16:creationId xmlns:a16="http://schemas.microsoft.com/office/drawing/2014/main" id="{362638EC-110F-4727-8E6E-671FC0C850F2}"/>
              </a:ext>
            </a:extLst>
          </p:cNvPr>
          <p:cNvSpPr>
            <a:spLocks noChangeShapeType="1"/>
          </p:cNvSpPr>
          <p:nvPr/>
        </p:nvSpPr>
        <p:spPr bwMode="auto">
          <a:xfrm flipV="1">
            <a:off x="7411586" y="3721894"/>
            <a:ext cx="2328862" cy="1808161"/>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24" name="Flèche : droite 23">
            <a:extLst>
              <a:ext uri="{FF2B5EF4-FFF2-40B4-BE49-F238E27FC236}">
                <a16:creationId xmlns:a16="http://schemas.microsoft.com/office/drawing/2014/main" id="{35D2AB33-A4AA-4DE1-8163-839A537A5F0F}"/>
              </a:ext>
            </a:extLst>
          </p:cNvPr>
          <p:cNvSpPr/>
          <p:nvPr/>
        </p:nvSpPr>
        <p:spPr bwMode="auto">
          <a:xfrm rot="9655072">
            <a:off x="3870021" y="3572576"/>
            <a:ext cx="1694075" cy="298634"/>
          </a:xfrm>
          <a:prstGeom prst="rightArrow">
            <a:avLst>
              <a:gd name="adj1" fmla="val 50000"/>
              <a:gd name="adj2" fmla="val 154265"/>
            </a:avLst>
          </a:prstGeom>
          <a:solidFill>
            <a:srgbClr val="99CCFF"/>
          </a:solidFill>
          <a:ln w="9525" cap="flat" cmpd="sng" algn="ctr">
            <a:solidFill>
              <a:schemeClr val="bg2"/>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40729587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des obstacles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15</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6" y="781164"/>
            <a:ext cx="5069946" cy="103652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Shapefile contenant au minimum</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L’emprise au sol des bâtiments</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La hauteur par rapport au sol des bâtiments</a:t>
            </a:r>
          </a:p>
          <a:p>
            <a:pPr>
              <a:spcBef>
                <a:spcPct val="20000"/>
              </a:spcBef>
              <a:buClr>
                <a:schemeClr val="accent1"/>
              </a:buClr>
              <a:buSzPct val="140000"/>
            </a:pPr>
            <a:endParaRPr lang="fr-FR" sz="1600"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p:sp>
        <p:nvSpPr>
          <p:cNvPr id="12" name="Rectangle : coins arrondis 11">
            <a:extLst>
              <a:ext uri="{FF2B5EF4-FFF2-40B4-BE49-F238E27FC236}">
                <a16:creationId xmlns:a16="http://schemas.microsoft.com/office/drawing/2014/main" id="{9100C067-ED1C-4284-A5CF-0F2B672F3579}"/>
              </a:ext>
            </a:extLst>
          </p:cNvPr>
          <p:cNvSpPr/>
          <p:nvPr/>
        </p:nvSpPr>
        <p:spPr bwMode="auto">
          <a:xfrm>
            <a:off x="6278960" y="852699"/>
            <a:ext cx="3403600" cy="788095"/>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pic>
        <p:nvPicPr>
          <p:cNvPr id="13" name="Image 6">
            <a:extLst>
              <a:ext uri="{FF2B5EF4-FFF2-40B4-BE49-F238E27FC236}">
                <a16:creationId xmlns:a16="http://schemas.microsoft.com/office/drawing/2014/main" id="{5016DAFB-BC19-4F5F-AD78-FCBA37F18F53}"/>
              </a:ext>
            </a:extLst>
          </p:cNvPr>
          <p:cNvPicPr>
            <a:picLocks noChangeAspect="1" noChangeArrowheads="1"/>
          </p:cNvPicPr>
          <p:nvPr/>
        </p:nvPicPr>
        <p:blipFill>
          <a:blip r:embed="rId3" cstate="print"/>
          <a:srcRect/>
          <a:stretch>
            <a:fillRect/>
          </a:stretch>
        </p:blipFill>
        <p:spPr bwMode="auto">
          <a:xfrm>
            <a:off x="396343" y="1956314"/>
            <a:ext cx="5069946" cy="3529013"/>
          </a:xfrm>
          <a:prstGeom prst="rect">
            <a:avLst/>
          </a:prstGeom>
          <a:noFill/>
          <a:ln w="9525">
            <a:noFill/>
            <a:miter lim="800000"/>
            <a:headEnd/>
            <a:tailEnd/>
          </a:ln>
        </p:spPr>
      </p:pic>
      <p:pic>
        <p:nvPicPr>
          <p:cNvPr id="14" name="Image 7">
            <a:extLst>
              <a:ext uri="{FF2B5EF4-FFF2-40B4-BE49-F238E27FC236}">
                <a16:creationId xmlns:a16="http://schemas.microsoft.com/office/drawing/2014/main" id="{41D4E892-52CC-4DE9-BCA8-43B3B080FA25}"/>
              </a:ext>
            </a:extLst>
          </p:cNvPr>
          <p:cNvPicPr>
            <a:picLocks noChangeAspect="1" noChangeArrowheads="1"/>
          </p:cNvPicPr>
          <p:nvPr/>
        </p:nvPicPr>
        <p:blipFill>
          <a:blip r:embed="rId4" cstate="print"/>
          <a:srcRect/>
          <a:stretch>
            <a:fillRect/>
          </a:stretch>
        </p:blipFill>
        <p:spPr bwMode="auto">
          <a:xfrm>
            <a:off x="4296831" y="3829564"/>
            <a:ext cx="4289160" cy="2574925"/>
          </a:xfrm>
          <a:prstGeom prst="rect">
            <a:avLst/>
          </a:prstGeom>
          <a:noFill/>
          <a:ln w="9525">
            <a:noFill/>
            <a:miter lim="800000"/>
            <a:headEnd/>
            <a:tailEnd/>
          </a:ln>
        </p:spPr>
      </p:pic>
      <p:sp>
        <p:nvSpPr>
          <p:cNvPr id="15" name="Rectangle 4">
            <a:extLst>
              <a:ext uri="{FF2B5EF4-FFF2-40B4-BE49-F238E27FC236}">
                <a16:creationId xmlns:a16="http://schemas.microsoft.com/office/drawing/2014/main" id="{566240FF-72D0-4383-9E61-47815D71BFCE}"/>
              </a:ext>
            </a:extLst>
          </p:cNvPr>
          <p:cNvSpPr>
            <a:spLocks noChangeArrowheads="1"/>
          </p:cNvSpPr>
          <p:nvPr/>
        </p:nvSpPr>
        <p:spPr bwMode="auto">
          <a:xfrm>
            <a:off x="6003014" y="910426"/>
            <a:ext cx="3916362" cy="654057"/>
          </a:xfrm>
          <a:prstGeom prst="rect">
            <a:avLst/>
          </a:prstGeom>
          <a:noFill/>
          <a:ln w="9525">
            <a:noFill/>
            <a:miter lim="800000"/>
            <a:headEnd/>
            <a:tailEnd/>
          </a:ln>
          <a:effectLst/>
        </p:spPr>
        <p:txBody>
          <a:bodyPr lIns="92075" tIns="46038" rIns="92075" bIns="46038"/>
          <a:lstStyle/>
          <a:p>
            <a:pPr algn="ctr">
              <a:spcBef>
                <a:spcPct val="20000"/>
              </a:spcBef>
              <a:buClr>
                <a:schemeClr val="accent1"/>
              </a:buClr>
              <a:buSzPct val="140000"/>
            </a:pPr>
            <a:r>
              <a:rPr lang="fr-FR" sz="1600" b="1" dirty="0">
                <a:solidFill>
                  <a:srgbClr val="000000"/>
                </a:solidFill>
                <a:latin typeface="Gill Sans MT" panose="020B0502020104020203" pitchFamily="34" charset="0"/>
              </a:rPr>
              <a:t>Mise en forme pour </a:t>
            </a:r>
            <a:r>
              <a:rPr lang="fr-FR" sz="1600" b="1" dirty="0">
                <a:solidFill>
                  <a:schemeClr val="tx2">
                    <a:lumMod val="75000"/>
                  </a:schemeClr>
                </a:solidFill>
                <a:latin typeface="Gill Sans MT" panose="020B0502020104020203" pitchFamily="34" charset="0"/>
              </a:rPr>
              <a:t>PSWIFT</a:t>
            </a:r>
            <a:r>
              <a:rPr lang="fr-FR" sz="1600" b="1" dirty="0">
                <a:solidFill>
                  <a:srgbClr val="000000"/>
                </a:solidFill>
                <a:latin typeface="Gill Sans MT" panose="020B0502020104020203" pitchFamily="34" charset="0"/>
              </a:rPr>
              <a:t> : </a:t>
            </a:r>
          </a:p>
          <a:p>
            <a:pPr algn="ctr">
              <a:spcBef>
                <a:spcPct val="20000"/>
              </a:spcBef>
              <a:buClr>
                <a:schemeClr val="accent1"/>
              </a:buClr>
              <a:buSzPct val="140000"/>
            </a:pPr>
            <a:r>
              <a:rPr lang="fr-FR" sz="1600" b="1" dirty="0">
                <a:solidFill>
                  <a:srgbClr val="000000"/>
                </a:solidFill>
                <a:latin typeface="Gill Sans MT" panose="020B0502020104020203" pitchFamily="34" charset="0"/>
              </a:rPr>
              <a:t>Processeur ARIA : </a:t>
            </a:r>
            <a:r>
              <a:rPr lang="fr-FR" sz="1600" b="1" dirty="0" err="1">
                <a:solidFill>
                  <a:schemeClr val="tx2">
                    <a:lumMod val="75000"/>
                  </a:schemeClr>
                </a:solidFill>
                <a:latin typeface="Gill Sans MT" panose="020B0502020104020203" pitchFamily="34" charset="0"/>
              </a:rPr>
              <a:t>Shaft</a:t>
            </a:r>
            <a:endParaRPr lang="fr-FR" sz="1600" b="1" dirty="0">
              <a:solidFill>
                <a:schemeClr val="tx2">
                  <a:lumMod val="75000"/>
                </a:schemeClr>
              </a:solidFill>
              <a:latin typeface="Gill Sans MT" panose="020B0502020104020203" pitchFamily="34" charset="0"/>
            </a:endParaRPr>
          </a:p>
        </p:txBody>
      </p:sp>
      <p:sp>
        <p:nvSpPr>
          <p:cNvPr id="16" name="AutoShape 28">
            <a:extLst>
              <a:ext uri="{FF2B5EF4-FFF2-40B4-BE49-F238E27FC236}">
                <a16:creationId xmlns:a16="http://schemas.microsoft.com/office/drawing/2014/main" id="{8EED657C-FD8E-4C2B-A295-08FE646EADB9}"/>
              </a:ext>
            </a:extLst>
          </p:cNvPr>
          <p:cNvSpPr>
            <a:spLocks noChangeArrowheads="1"/>
          </p:cNvSpPr>
          <p:nvPr/>
        </p:nvSpPr>
        <p:spPr bwMode="auto">
          <a:xfrm rot="16200000">
            <a:off x="5566604" y="939004"/>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7" name="AutoShape 28">
            <a:extLst>
              <a:ext uri="{FF2B5EF4-FFF2-40B4-BE49-F238E27FC236}">
                <a16:creationId xmlns:a16="http://schemas.microsoft.com/office/drawing/2014/main" id="{44DF2919-2272-4E71-9A22-CC6F9CE30943}"/>
              </a:ext>
            </a:extLst>
          </p:cNvPr>
          <p:cNvSpPr>
            <a:spLocks noChangeArrowheads="1"/>
          </p:cNvSpPr>
          <p:nvPr/>
        </p:nvSpPr>
        <p:spPr bwMode="auto">
          <a:xfrm>
            <a:off x="7980760" y="1849543"/>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20" name="Rectangle 4">
            <a:extLst>
              <a:ext uri="{FF2B5EF4-FFF2-40B4-BE49-F238E27FC236}">
                <a16:creationId xmlns:a16="http://schemas.microsoft.com/office/drawing/2014/main" id="{C0ABBC03-88B6-4AF9-99E4-16228632D4EE}"/>
              </a:ext>
            </a:extLst>
          </p:cNvPr>
          <p:cNvSpPr>
            <a:spLocks noChangeArrowheads="1"/>
          </p:cNvSpPr>
          <p:nvPr/>
        </p:nvSpPr>
        <p:spPr bwMode="auto">
          <a:xfrm>
            <a:off x="5815391" y="2584290"/>
            <a:ext cx="4289160" cy="103652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résultat </a:t>
            </a:r>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Prismes à bas triangle ou rectangulaire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Format ASCII ou CSV</a:t>
            </a:r>
          </a:p>
          <a:p>
            <a:pPr>
              <a:spcBef>
                <a:spcPct val="20000"/>
              </a:spcBef>
              <a:buClr>
                <a:schemeClr val="accent1"/>
              </a:buClr>
              <a:buSzPct val="140000"/>
            </a:pPr>
            <a:endParaRPr lang="fr-FR" sz="1600"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p:sp>
        <p:nvSpPr>
          <p:cNvPr id="21" name="Rectangle : coins arrondis 20">
            <a:extLst>
              <a:ext uri="{FF2B5EF4-FFF2-40B4-BE49-F238E27FC236}">
                <a16:creationId xmlns:a16="http://schemas.microsoft.com/office/drawing/2014/main" id="{C4120E94-425E-47D4-B77D-2B28190A7CA4}"/>
              </a:ext>
            </a:extLst>
          </p:cNvPr>
          <p:cNvSpPr/>
          <p:nvPr/>
        </p:nvSpPr>
        <p:spPr bwMode="auto">
          <a:xfrm>
            <a:off x="5679714" y="4443413"/>
            <a:ext cx="1200511" cy="139620"/>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cxnSp>
        <p:nvCxnSpPr>
          <p:cNvPr id="3" name="Connecteur droit avec flèche 2">
            <a:extLst>
              <a:ext uri="{FF2B5EF4-FFF2-40B4-BE49-F238E27FC236}">
                <a16:creationId xmlns:a16="http://schemas.microsoft.com/office/drawing/2014/main" id="{C9911EB1-3AD9-4618-B6E9-01E07311FF44}"/>
              </a:ext>
            </a:extLst>
          </p:cNvPr>
          <p:cNvCxnSpPr>
            <a:cxnSpLocks/>
          </p:cNvCxnSpPr>
          <p:nvPr/>
        </p:nvCxnSpPr>
        <p:spPr bwMode="auto">
          <a:xfrm>
            <a:off x="4063566" y="1640794"/>
            <a:ext cx="1516140" cy="2725933"/>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3817224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des obstacles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16</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6" y="781164"/>
            <a:ext cx="5069946" cy="1036525"/>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Shapefile contenant au minimum</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L’emprise au sol des bâtiments</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La hauteur par rapport au sol des bâtiments</a:t>
            </a:r>
          </a:p>
          <a:p>
            <a:pPr>
              <a:spcBef>
                <a:spcPct val="20000"/>
              </a:spcBef>
              <a:buClr>
                <a:schemeClr val="accent1"/>
              </a:buClr>
              <a:buSzPct val="140000"/>
            </a:pPr>
            <a:endParaRPr lang="fr-FR" sz="1600"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p:sp>
        <p:nvSpPr>
          <p:cNvPr id="12" name="Rectangle : coins arrondis 11">
            <a:extLst>
              <a:ext uri="{FF2B5EF4-FFF2-40B4-BE49-F238E27FC236}">
                <a16:creationId xmlns:a16="http://schemas.microsoft.com/office/drawing/2014/main" id="{9100C067-ED1C-4284-A5CF-0F2B672F3579}"/>
              </a:ext>
            </a:extLst>
          </p:cNvPr>
          <p:cNvSpPr/>
          <p:nvPr/>
        </p:nvSpPr>
        <p:spPr bwMode="auto">
          <a:xfrm>
            <a:off x="6278960" y="852699"/>
            <a:ext cx="3403600" cy="788095"/>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15" name="Rectangle 4">
            <a:extLst>
              <a:ext uri="{FF2B5EF4-FFF2-40B4-BE49-F238E27FC236}">
                <a16:creationId xmlns:a16="http://schemas.microsoft.com/office/drawing/2014/main" id="{566240FF-72D0-4383-9E61-47815D71BFCE}"/>
              </a:ext>
            </a:extLst>
          </p:cNvPr>
          <p:cNvSpPr>
            <a:spLocks noChangeArrowheads="1"/>
          </p:cNvSpPr>
          <p:nvPr/>
        </p:nvSpPr>
        <p:spPr bwMode="auto">
          <a:xfrm>
            <a:off x="6003014" y="910426"/>
            <a:ext cx="3916362" cy="654057"/>
          </a:xfrm>
          <a:prstGeom prst="rect">
            <a:avLst/>
          </a:prstGeom>
          <a:noFill/>
          <a:ln w="9525">
            <a:noFill/>
            <a:miter lim="800000"/>
            <a:headEnd/>
            <a:tailEnd/>
          </a:ln>
          <a:effectLst/>
        </p:spPr>
        <p:txBody>
          <a:bodyPr lIns="92075" tIns="46038" rIns="92075" bIns="46038"/>
          <a:lstStyle/>
          <a:p>
            <a:pPr algn="ctr">
              <a:spcBef>
                <a:spcPct val="20000"/>
              </a:spcBef>
              <a:buClr>
                <a:schemeClr val="accent1"/>
              </a:buClr>
              <a:buSzPct val="140000"/>
            </a:pPr>
            <a:r>
              <a:rPr lang="fr-FR" sz="1600" b="1" dirty="0">
                <a:solidFill>
                  <a:srgbClr val="000000"/>
                </a:solidFill>
                <a:latin typeface="Gill Sans MT" panose="020B0502020104020203" pitchFamily="34" charset="0"/>
              </a:rPr>
              <a:t>Mise en forme pour </a:t>
            </a:r>
            <a:r>
              <a:rPr lang="fr-FR" sz="1600" b="1" dirty="0">
                <a:solidFill>
                  <a:schemeClr val="tx2">
                    <a:lumMod val="75000"/>
                  </a:schemeClr>
                </a:solidFill>
                <a:latin typeface="Gill Sans MT" panose="020B0502020104020203" pitchFamily="34" charset="0"/>
              </a:rPr>
              <a:t>PSWIFT</a:t>
            </a:r>
            <a:r>
              <a:rPr lang="fr-FR" sz="1600" b="1" dirty="0">
                <a:solidFill>
                  <a:srgbClr val="000000"/>
                </a:solidFill>
                <a:latin typeface="Gill Sans MT" panose="020B0502020104020203" pitchFamily="34" charset="0"/>
              </a:rPr>
              <a:t> : </a:t>
            </a:r>
          </a:p>
          <a:p>
            <a:pPr algn="ctr">
              <a:spcBef>
                <a:spcPct val="20000"/>
              </a:spcBef>
              <a:buClr>
                <a:schemeClr val="accent1"/>
              </a:buClr>
              <a:buSzPct val="140000"/>
            </a:pPr>
            <a:r>
              <a:rPr lang="fr-FR" sz="1600" b="1" dirty="0">
                <a:solidFill>
                  <a:srgbClr val="000000"/>
                </a:solidFill>
                <a:latin typeface="Gill Sans MT" panose="020B0502020104020203" pitchFamily="34" charset="0"/>
              </a:rPr>
              <a:t>Processeur ARIA : </a:t>
            </a:r>
            <a:r>
              <a:rPr lang="fr-FR" sz="1600" b="1" dirty="0" err="1">
                <a:solidFill>
                  <a:schemeClr val="tx2">
                    <a:lumMod val="75000"/>
                  </a:schemeClr>
                </a:solidFill>
                <a:latin typeface="Gill Sans MT" panose="020B0502020104020203" pitchFamily="34" charset="0"/>
              </a:rPr>
              <a:t>Shaft</a:t>
            </a:r>
            <a:endParaRPr lang="fr-FR" sz="1600" b="1" dirty="0">
              <a:solidFill>
                <a:schemeClr val="tx2">
                  <a:lumMod val="75000"/>
                </a:schemeClr>
              </a:solidFill>
              <a:latin typeface="Gill Sans MT" panose="020B0502020104020203" pitchFamily="34" charset="0"/>
            </a:endParaRPr>
          </a:p>
        </p:txBody>
      </p:sp>
      <p:sp>
        <p:nvSpPr>
          <p:cNvPr id="16" name="AutoShape 28">
            <a:extLst>
              <a:ext uri="{FF2B5EF4-FFF2-40B4-BE49-F238E27FC236}">
                <a16:creationId xmlns:a16="http://schemas.microsoft.com/office/drawing/2014/main" id="{8EED657C-FD8E-4C2B-A295-08FE646EADB9}"/>
              </a:ext>
            </a:extLst>
          </p:cNvPr>
          <p:cNvSpPr>
            <a:spLocks noChangeArrowheads="1"/>
          </p:cNvSpPr>
          <p:nvPr/>
        </p:nvSpPr>
        <p:spPr bwMode="auto">
          <a:xfrm rot="16200000">
            <a:off x="5566604" y="939004"/>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7" name="AutoShape 28">
            <a:extLst>
              <a:ext uri="{FF2B5EF4-FFF2-40B4-BE49-F238E27FC236}">
                <a16:creationId xmlns:a16="http://schemas.microsoft.com/office/drawing/2014/main" id="{44DF2919-2272-4E71-9A22-CC6F9CE30943}"/>
              </a:ext>
            </a:extLst>
          </p:cNvPr>
          <p:cNvSpPr>
            <a:spLocks noChangeArrowheads="1"/>
          </p:cNvSpPr>
          <p:nvPr/>
        </p:nvSpPr>
        <p:spPr bwMode="auto">
          <a:xfrm>
            <a:off x="7980760" y="1849543"/>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pic>
        <p:nvPicPr>
          <p:cNvPr id="22" name="Picture 76" descr="C:\Olivier\Minerve_obstacles\Tests\SaltLakeCityExtract\SLC_shape_from_internet_extract.jpg">
            <a:extLst>
              <a:ext uri="{FF2B5EF4-FFF2-40B4-BE49-F238E27FC236}">
                <a16:creationId xmlns:a16="http://schemas.microsoft.com/office/drawing/2014/main" id="{321CDB9C-DD43-45C9-A836-118AEE7EE3A3}"/>
              </a:ext>
            </a:extLst>
          </p:cNvPr>
          <p:cNvPicPr>
            <a:picLocks noChangeAspect="1" noChangeArrowheads="1"/>
          </p:cNvPicPr>
          <p:nvPr/>
        </p:nvPicPr>
        <p:blipFill>
          <a:blip r:embed="rId3" cstate="print"/>
          <a:srcRect/>
          <a:stretch>
            <a:fillRect/>
          </a:stretch>
        </p:blipFill>
        <p:spPr bwMode="auto">
          <a:xfrm>
            <a:off x="1658540" y="1988187"/>
            <a:ext cx="3302000" cy="2407437"/>
          </a:xfrm>
          <a:prstGeom prst="rect">
            <a:avLst/>
          </a:prstGeom>
          <a:noFill/>
          <a:ln w="9525">
            <a:noFill/>
            <a:miter lim="800000"/>
            <a:headEnd/>
            <a:tailEnd/>
          </a:ln>
        </p:spPr>
      </p:pic>
      <p:sp>
        <p:nvSpPr>
          <p:cNvPr id="3" name="Rectangle 2">
            <a:extLst>
              <a:ext uri="{FF2B5EF4-FFF2-40B4-BE49-F238E27FC236}">
                <a16:creationId xmlns:a16="http://schemas.microsoft.com/office/drawing/2014/main" id="{6E39C82D-B92B-4512-B4B2-2B5DC405B619}"/>
              </a:ext>
            </a:extLst>
          </p:cNvPr>
          <p:cNvSpPr/>
          <p:nvPr/>
        </p:nvSpPr>
        <p:spPr bwMode="auto">
          <a:xfrm>
            <a:off x="2601157" y="2752077"/>
            <a:ext cx="1624614" cy="1384917"/>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57" name="Rectangle 56">
            <a:extLst>
              <a:ext uri="{FF2B5EF4-FFF2-40B4-BE49-F238E27FC236}">
                <a16:creationId xmlns:a16="http://schemas.microsoft.com/office/drawing/2014/main" id="{E1FE84DF-C64F-4065-8460-7A4B5186D310}"/>
              </a:ext>
            </a:extLst>
          </p:cNvPr>
          <p:cNvSpPr/>
          <p:nvPr/>
        </p:nvSpPr>
        <p:spPr bwMode="auto">
          <a:xfrm>
            <a:off x="1652726" y="1998954"/>
            <a:ext cx="3307814" cy="2407437"/>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58" name="Line 11">
            <a:extLst>
              <a:ext uri="{FF2B5EF4-FFF2-40B4-BE49-F238E27FC236}">
                <a16:creationId xmlns:a16="http://schemas.microsoft.com/office/drawing/2014/main" id="{D6500EBF-ECEE-4252-83A9-3003EB68A6D0}"/>
              </a:ext>
            </a:extLst>
          </p:cNvPr>
          <p:cNvSpPr>
            <a:spLocks noChangeShapeType="1"/>
          </p:cNvSpPr>
          <p:nvPr/>
        </p:nvSpPr>
        <p:spPr bwMode="auto">
          <a:xfrm flipH="1" flipV="1">
            <a:off x="2601157" y="4136994"/>
            <a:ext cx="3569456" cy="1978060"/>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59" name="Line 11">
            <a:extLst>
              <a:ext uri="{FF2B5EF4-FFF2-40B4-BE49-F238E27FC236}">
                <a16:creationId xmlns:a16="http://schemas.microsoft.com/office/drawing/2014/main" id="{C9B3EA2D-DC2E-430E-8B55-56EF0AF7476A}"/>
              </a:ext>
            </a:extLst>
          </p:cNvPr>
          <p:cNvSpPr>
            <a:spLocks noChangeShapeType="1"/>
          </p:cNvSpPr>
          <p:nvPr/>
        </p:nvSpPr>
        <p:spPr bwMode="auto">
          <a:xfrm flipH="1" flipV="1">
            <a:off x="4218284" y="2755870"/>
            <a:ext cx="5259488" cy="1079535"/>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20" name="Rectangle 4">
            <a:extLst>
              <a:ext uri="{FF2B5EF4-FFF2-40B4-BE49-F238E27FC236}">
                <a16:creationId xmlns:a16="http://schemas.microsoft.com/office/drawing/2014/main" id="{C0ABBC03-88B6-4AF9-99E4-16228632D4EE}"/>
              </a:ext>
            </a:extLst>
          </p:cNvPr>
          <p:cNvSpPr>
            <a:spLocks noChangeArrowheads="1"/>
          </p:cNvSpPr>
          <p:nvPr/>
        </p:nvSpPr>
        <p:spPr bwMode="auto">
          <a:xfrm>
            <a:off x="5815391" y="2584290"/>
            <a:ext cx="4289160" cy="1036525"/>
          </a:xfrm>
          <a:prstGeom prst="rect">
            <a:avLst/>
          </a:prstGeom>
          <a:solidFill>
            <a:schemeClr val="tx1"/>
          </a:solidFill>
          <a:ln w="9525">
            <a:noFill/>
            <a:miter lim="800000"/>
            <a:headEnd/>
            <a:tailEnd/>
          </a:ln>
          <a:effectLst/>
        </p:spPr>
        <p:txBody>
          <a:bodyPr lIns="92075" tIns="46038" rIns="92075" bIns="46038"/>
          <a:lstStyle/>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résultat </a:t>
            </a:r>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Prismes à bas triangle ou rectangulaire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Format ASCII ou CSV</a:t>
            </a:r>
          </a:p>
          <a:p>
            <a:pPr>
              <a:spcBef>
                <a:spcPct val="20000"/>
              </a:spcBef>
              <a:buClr>
                <a:schemeClr val="accent1"/>
              </a:buClr>
              <a:buSzPct val="140000"/>
            </a:pPr>
            <a:endParaRPr lang="fr-FR" sz="1600"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p:sp>
        <p:nvSpPr>
          <p:cNvPr id="61" name="Line 11">
            <a:extLst>
              <a:ext uri="{FF2B5EF4-FFF2-40B4-BE49-F238E27FC236}">
                <a16:creationId xmlns:a16="http://schemas.microsoft.com/office/drawing/2014/main" id="{A65CD824-257D-4678-B33A-BAB4BAC17745}"/>
              </a:ext>
            </a:extLst>
          </p:cNvPr>
          <p:cNvSpPr>
            <a:spLocks noChangeShapeType="1"/>
          </p:cNvSpPr>
          <p:nvPr/>
        </p:nvSpPr>
        <p:spPr bwMode="auto">
          <a:xfrm flipH="1" flipV="1">
            <a:off x="4204939" y="4126966"/>
            <a:ext cx="5272834" cy="1988087"/>
          </a:xfrm>
          <a:prstGeom prst="line">
            <a:avLst/>
          </a:prstGeom>
          <a:noFill/>
          <a:ln w="12700">
            <a:solidFill>
              <a:schemeClr val="tx2">
                <a:lumMod val="75000"/>
              </a:schemeClr>
            </a:solidFill>
            <a:prstDash val="solid"/>
            <a:round/>
            <a:headEnd/>
            <a:tailEnd/>
          </a:ln>
          <a:effectLst/>
        </p:spPr>
        <p:txBody>
          <a:bodyPr wrap="none" lIns="90000" tIns="46800" rIns="90000" bIns="46800" anchor="ctr"/>
          <a:lstStyle/>
          <a:p>
            <a:endParaRPr lang="fr-FR">
              <a:solidFill>
                <a:srgbClr val="000000"/>
              </a:solidFill>
            </a:endParaRPr>
          </a:p>
        </p:txBody>
      </p:sp>
      <p:sp>
        <p:nvSpPr>
          <p:cNvPr id="56" name="Freeform 26">
            <a:extLst>
              <a:ext uri="{FF2B5EF4-FFF2-40B4-BE49-F238E27FC236}">
                <a16:creationId xmlns:a16="http://schemas.microsoft.com/office/drawing/2014/main" id="{8FE441EF-4EA2-4931-B274-666D0B00DED1}"/>
              </a:ext>
            </a:extLst>
          </p:cNvPr>
          <p:cNvSpPr>
            <a:spLocks/>
          </p:cNvSpPr>
          <p:nvPr/>
        </p:nvSpPr>
        <p:spPr bwMode="auto">
          <a:xfrm rot="4157942" flipH="1" flipV="1">
            <a:off x="5162758" y="3783880"/>
            <a:ext cx="962376" cy="733426"/>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grpSp>
        <p:nvGrpSpPr>
          <p:cNvPr id="2" name="Groupe 1">
            <a:extLst>
              <a:ext uri="{FF2B5EF4-FFF2-40B4-BE49-F238E27FC236}">
                <a16:creationId xmlns:a16="http://schemas.microsoft.com/office/drawing/2014/main" id="{88B5331F-D9C9-45F4-93F1-026362FA656C}"/>
              </a:ext>
            </a:extLst>
          </p:cNvPr>
          <p:cNvGrpSpPr/>
          <p:nvPr/>
        </p:nvGrpSpPr>
        <p:grpSpPr>
          <a:xfrm>
            <a:off x="6175773" y="3843343"/>
            <a:ext cx="3302000" cy="2271712"/>
            <a:chOff x="5754424" y="3675862"/>
            <a:chExt cx="3302000" cy="2271712"/>
          </a:xfrm>
        </p:grpSpPr>
        <p:pic>
          <p:nvPicPr>
            <p:cNvPr id="23" name="Picture 22">
              <a:extLst>
                <a:ext uri="{FF2B5EF4-FFF2-40B4-BE49-F238E27FC236}">
                  <a16:creationId xmlns:a16="http://schemas.microsoft.com/office/drawing/2014/main" id="{C05AEA3C-61C9-4573-B670-3BAACC4E80B9}"/>
                </a:ext>
              </a:extLst>
            </p:cNvPr>
            <p:cNvPicPr>
              <a:picLocks noChangeAspect="1" noChangeArrowheads="1"/>
            </p:cNvPicPr>
            <p:nvPr/>
          </p:nvPicPr>
          <p:blipFill>
            <a:blip r:embed="rId4" cstate="print"/>
            <a:srcRect/>
            <a:stretch>
              <a:fillRect/>
            </a:stretch>
          </p:blipFill>
          <p:spPr bwMode="auto">
            <a:xfrm>
              <a:off x="5754424" y="3675862"/>
              <a:ext cx="3302000" cy="2271712"/>
            </a:xfrm>
            <a:prstGeom prst="rect">
              <a:avLst/>
            </a:prstGeom>
            <a:noFill/>
            <a:ln w="12700">
              <a:solidFill>
                <a:srgbClr val="000000"/>
              </a:solidFill>
              <a:miter lim="800000"/>
              <a:headEnd/>
              <a:tailEnd/>
            </a:ln>
          </p:spPr>
        </p:pic>
        <p:sp>
          <p:nvSpPr>
            <p:cNvPr id="24" name="Line 24">
              <a:extLst>
                <a:ext uri="{FF2B5EF4-FFF2-40B4-BE49-F238E27FC236}">
                  <a16:creationId xmlns:a16="http://schemas.microsoft.com/office/drawing/2014/main" id="{B3A5903F-CCD9-45A3-9AF2-52BD2FF9E802}"/>
                </a:ext>
              </a:extLst>
            </p:cNvPr>
            <p:cNvSpPr>
              <a:spLocks noChangeShapeType="1"/>
            </p:cNvSpPr>
            <p:nvPr/>
          </p:nvSpPr>
          <p:spPr bwMode="auto">
            <a:xfrm flipV="1">
              <a:off x="8057225" y="4191800"/>
              <a:ext cx="402431" cy="79375"/>
            </a:xfrm>
            <a:prstGeom prst="line">
              <a:avLst/>
            </a:prstGeom>
            <a:noFill/>
            <a:ln w="12700">
              <a:solidFill>
                <a:srgbClr val="000000"/>
              </a:solidFill>
              <a:round/>
              <a:headEnd/>
              <a:tailEnd/>
            </a:ln>
          </p:spPr>
          <p:txBody>
            <a:bodyPr/>
            <a:lstStyle/>
            <a:p>
              <a:endParaRPr lang="fr-FR"/>
            </a:p>
          </p:txBody>
        </p:sp>
        <p:sp>
          <p:nvSpPr>
            <p:cNvPr id="25" name="Line 25">
              <a:extLst>
                <a:ext uri="{FF2B5EF4-FFF2-40B4-BE49-F238E27FC236}">
                  <a16:creationId xmlns:a16="http://schemas.microsoft.com/office/drawing/2014/main" id="{67728DEA-71FD-46FF-8C16-33D0F9BCA2C6}"/>
                </a:ext>
              </a:extLst>
            </p:cNvPr>
            <p:cNvSpPr>
              <a:spLocks noChangeShapeType="1"/>
            </p:cNvSpPr>
            <p:nvPr/>
          </p:nvSpPr>
          <p:spPr bwMode="auto">
            <a:xfrm>
              <a:off x="8057224" y="4272763"/>
              <a:ext cx="586450" cy="92075"/>
            </a:xfrm>
            <a:prstGeom prst="line">
              <a:avLst/>
            </a:prstGeom>
            <a:noFill/>
            <a:ln w="12700">
              <a:solidFill>
                <a:srgbClr val="000000"/>
              </a:solidFill>
              <a:round/>
              <a:headEnd/>
              <a:tailEnd/>
            </a:ln>
          </p:spPr>
          <p:txBody>
            <a:bodyPr/>
            <a:lstStyle/>
            <a:p>
              <a:endParaRPr lang="fr-FR"/>
            </a:p>
          </p:txBody>
        </p:sp>
        <p:sp>
          <p:nvSpPr>
            <p:cNvPr id="26" name="Line 26">
              <a:extLst>
                <a:ext uri="{FF2B5EF4-FFF2-40B4-BE49-F238E27FC236}">
                  <a16:creationId xmlns:a16="http://schemas.microsoft.com/office/drawing/2014/main" id="{78447F01-FC6C-4445-BAED-7E4B453DF9AC}"/>
                </a:ext>
              </a:extLst>
            </p:cNvPr>
            <p:cNvSpPr>
              <a:spLocks noChangeShapeType="1"/>
            </p:cNvSpPr>
            <p:nvPr/>
          </p:nvSpPr>
          <p:spPr bwMode="auto">
            <a:xfrm flipH="1">
              <a:off x="8442458" y="4366424"/>
              <a:ext cx="199496" cy="249238"/>
            </a:xfrm>
            <a:prstGeom prst="line">
              <a:avLst/>
            </a:prstGeom>
            <a:noFill/>
            <a:ln w="12700">
              <a:solidFill>
                <a:srgbClr val="000000"/>
              </a:solidFill>
              <a:round/>
              <a:headEnd/>
              <a:tailEnd/>
            </a:ln>
          </p:spPr>
          <p:txBody>
            <a:bodyPr/>
            <a:lstStyle/>
            <a:p>
              <a:endParaRPr lang="fr-FR"/>
            </a:p>
          </p:txBody>
        </p:sp>
        <p:sp>
          <p:nvSpPr>
            <p:cNvPr id="27" name="Line 27">
              <a:extLst>
                <a:ext uri="{FF2B5EF4-FFF2-40B4-BE49-F238E27FC236}">
                  <a16:creationId xmlns:a16="http://schemas.microsoft.com/office/drawing/2014/main" id="{AAB7241A-5513-415B-A990-44FA0EE924BC}"/>
                </a:ext>
              </a:extLst>
            </p:cNvPr>
            <p:cNvSpPr>
              <a:spLocks noChangeShapeType="1"/>
            </p:cNvSpPr>
            <p:nvPr/>
          </p:nvSpPr>
          <p:spPr bwMode="auto">
            <a:xfrm>
              <a:off x="8057225" y="4272763"/>
              <a:ext cx="386954" cy="344487"/>
            </a:xfrm>
            <a:prstGeom prst="line">
              <a:avLst/>
            </a:prstGeom>
            <a:noFill/>
            <a:ln w="12700">
              <a:solidFill>
                <a:srgbClr val="000000"/>
              </a:solidFill>
              <a:round/>
              <a:headEnd/>
              <a:tailEnd/>
            </a:ln>
          </p:spPr>
          <p:txBody>
            <a:bodyPr/>
            <a:lstStyle/>
            <a:p>
              <a:endParaRPr lang="fr-FR"/>
            </a:p>
          </p:txBody>
        </p:sp>
        <p:sp>
          <p:nvSpPr>
            <p:cNvPr id="28" name="Line 28">
              <a:extLst>
                <a:ext uri="{FF2B5EF4-FFF2-40B4-BE49-F238E27FC236}">
                  <a16:creationId xmlns:a16="http://schemas.microsoft.com/office/drawing/2014/main" id="{2A0755F5-FE11-4B61-B83E-F96310E80A7D}"/>
                </a:ext>
              </a:extLst>
            </p:cNvPr>
            <p:cNvSpPr>
              <a:spLocks noChangeShapeType="1"/>
            </p:cNvSpPr>
            <p:nvPr/>
          </p:nvSpPr>
          <p:spPr bwMode="auto">
            <a:xfrm flipH="1">
              <a:off x="8046907" y="4620424"/>
              <a:ext cx="397272" cy="63500"/>
            </a:xfrm>
            <a:prstGeom prst="line">
              <a:avLst/>
            </a:prstGeom>
            <a:noFill/>
            <a:ln w="12700">
              <a:solidFill>
                <a:srgbClr val="000000"/>
              </a:solidFill>
              <a:round/>
              <a:headEnd/>
              <a:tailEnd/>
            </a:ln>
          </p:spPr>
          <p:txBody>
            <a:bodyPr/>
            <a:lstStyle/>
            <a:p>
              <a:endParaRPr lang="fr-FR"/>
            </a:p>
          </p:txBody>
        </p:sp>
        <p:sp>
          <p:nvSpPr>
            <p:cNvPr id="29" name="Line 29">
              <a:extLst>
                <a:ext uri="{FF2B5EF4-FFF2-40B4-BE49-F238E27FC236}">
                  <a16:creationId xmlns:a16="http://schemas.microsoft.com/office/drawing/2014/main" id="{FFC8298E-2CA9-4E82-A411-18D3A889D0A4}"/>
                </a:ext>
              </a:extLst>
            </p:cNvPr>
            <p:cNvSpPr>
              <a:spLocks noChangeShapeType="1"/>
            </p:cNvSpPr>
            <p:nvPr/>
          </p:nvSpPr>
          <p:spPr bwMode="auto">
            <a:xfrm flipH="1">
              <a:off x="8046906" y="4279112"/>
              <a:ext cx="10319" cy="406400"/>
            </a:xfrm>
            <a:prstGeom prst="line">
              <a:avLst/>
            </a:prstGeom>
            <a:noFill/>
            <a:ln w="12700">
              <a:solidFill>
                <a:srgbClr val="000000"/>
              </a:solidFill>
              <a:round/>
              <a:headEnd/>
              <a:tailEnd/>
            </a:ln>
          </p:spPr>
          <p:txBody>
            <a:bodyPr/>
            <a:lstStyle/>
            <a:p>
              <a:endParaRPr lang="fr-FR"/>
            </a:p>
          </p:txBody>
        </p:sp>
        <p:sp>
          <p:nvSpPr>
            <p:cNvPr id="30" name="Line 30">
              <a:extLst>
                <a:ext uri="{FF2B5EF4-FFF2-40B4-BE49-F238E27FC236}">
                  <a16:creationId xmlns:a16="http://schemas.microsoft.com/office/drawing/2014/main" id="{C49B95A3-EEEE-4562-A7BD-36B3E66DAFA0}"/>
                </a:ext>
              </a:extLst>
            </p:cNvPr>
            <p:cNvSpPr>
              <a:spLocks noChangeShapeType="1"/>
            </p:cNvSpPr>
            <p:nvPr/>
          </p:nvSpPr>
          <p:spPr bwMode="auto">
            <a:xfrm>
              <a:off x="7864608" y="4437862"/>
              <a:ext cx="185738" cy="247650"/>
            </a:xfrm>
            <a:prstGeom prst="line">
              <a:avLst/>
            </a:prstGeom>
            <a:noFill/>
            <a:ln w="12700">
              <a:solidFill>
                <a:srgbClr val="000000"/>
              </a:solidFill>
              <a:round/>
              <a:headEnd/>
              <a:tailEnd/>
            </a:ln>
          </p:spPr>
          <p:txBody>
            <a:bodyPr/>
            <a:lstStyle/>
            <a:p>
              <a:endParaRPr lang="fr-FR"/>
            </a:p>
          </p:txBody>
        </p:sp>
        <p:sp>
          <p:nvSpPr>
            <p:cNvPr id="31" name="Line 34">
              <a:extLst>
                <a:ext uri="{FF2B5EF4-FFF2-40B4-BE49-F238E27FC236}">
                  <a16:creationId xmlns:a16="http://schemas.microsoft.com/office/drawing/2014/main" id="{97115D1F-D7B4-4E76-B7C1-5908D28B508E}"/>
                </a:ext>
              </a:extLst>
            </p:cNvPr>
            <p:cNvSpPr>
              <a:spLocks noChangeShapeType="1"/>
            </p:cNvSpPr>
            <p:nvPr/>
          </p:nvSpPr>
          <p:spPr bwMode="auto">
            <a:xfrm>
              <a:off x="7503452" y="4156874"/>
              <a:ext cx="173700" cy="528638"/>
            </a:xfrm>
            <a:prstGeom prst="line">
              <a:avLst/>
            </a:prstGeom>
            <a:noFill/>
            <a:ln w="12700">
              <a:solidFill>
                <a:srgbClr val="000000"/>
              </a:solidFill>
              <a:round/>
              <a:headEnd/>
              <a:tailEnd/>
            </a:ln>
          </p:spPr>
          <p:txBody>
            <a:bodyPr/>
            <a:lstStyle/>
            <a:p>
              <a:endParaRPr lang="fr-FR"/>
            </a:p>
          </p:txBody>
        </p:sp>
        <p:sp>
          <p:nvSpPr>
            <p:cNvPr id="32" name="Line 35">
              <a:extLst>
                <a:ext uri="{FF2B5EF4-FFF2-40B4-BE49-F238E27FC236}">
                  <a16:creationId xmlns:a16="http://schemas.microsoft.com/office/drawing/2014/main" id="{C7DF88AC-2DB1-44D1-B9B9-410C235E4BC2}"/>
                </a:ext>
              </a:extLst>
            </p:cNvPr>
            <p:cNvSpPr>
              <a:spLocks noChangeShapeType="1"/>
            </p:cNvSpPr>
            <p:nvPr/>
          </p:nvSpPr>
          <p:spPr bwMode="auto">
            <a:xfrm>
              <a:off x="7302237" y="4156874"/>
              <a:ext cx="378354" cy="528638"/>
            </a:xfrm>
            <a:prstGeom prst="line">
              <a:avLst/>
            </a:prstGeom>
            <a:noFill/>
            <a:ln w="12700">
              <a:solidFill>
                <a:srgbClr val="000000"/>
              </a:solidFill>
              <a:round/>
              <a:headEnd/>
              <a:tailEnd/>
            </a:ln>
          </p:spPr>
          <p:txBody>
            <a:bodyPr/>
            <a:lstStyle/>
            <a:p>
              <a:endParaRPr lang="fr-FR"/>
            </a:p>
          </p:txBody>
        </p:sp>
        <p:sp>
          <p:nvSpPr>
            <p:cNvPr id="33" name="Line 36">
              <a:extLst>
                <a:ext uri="{FF2B5EF4-FFF2-40B4-BE49-F238E27FC236}">
                  <a16:creationId xmlns:a16="http://schemas.microsoft.com/office/drawing/2014/main" id="{EC91B5CB-73B5-4768-A6B6-115D0ADA6BBA}"/>
                </a:ext>
              </a:extLst>
            </p:cNvPr>
            <p:cNvSpPr>
              <a:spLocks noChangeShapeType="1"/>
            </p:cNvSpPr>
            <p:nvPr/>
          </p:nvSpPr>
          <p:spPr bwMode="auto">
            <a:xfrm flipH="1">
              <a:off x="6708908" y="4115600"/>
              <a:ext cx="275167" cy="352425"/>
            </a:xfrm>
            <a:prstGeom prst="line">
              <a:avLst/>
            </a:prstGeom>
            <a:noFill/>
            <a:ln w="12700">
              <a:solidFill>
                <a:srgbClr val="000000"/>
              </a:solidFill>
              <a:round/>
              <a:headEnd/>
              <a:tailEnd/>
            </a:ln>
          </p:spPr>
          <p:txBody>
            <a:bodyPr/>
            <a:lstStyle/>
            <a:p>
              <a:endParaRPr lang="fr-FR"/>
            </a:p>
          </p:txBody>
        </p:sp>
        <p:sp>
          <p:nvSpPr>
            <p:cNvPr id="34" name="Line 38">
              <a:extLst>
                <a:ext uri="{FF2B5EF4-FFF2-40B4-BE49-F238E27FC236}">
                  <a16:creationId xmlns:a16="http://schemas.microsoft.com/office/drawing/2014/main" id="{20C49C5A-4F98-44E9-93C6-0BB0AD052995}"/>
                </a:ext>
              </a:extLst>
            </p:cNvPr>
            <p:cNvSpPr>
              <a:spLocks noChangeShapeType="1"/>
            </p:cNvSpPr>
            <p:nvPr/>
          </p:nvSpPr>
          <p:spPr bwMode="auto">
            <a:xfrm flipV="1">
              <a:off x="5986595" y="4142587"/>
              <a:ext cx="359437" cy="527050"/>
            </a:xfrm>
            <a:prstGeom prst="line">
              <a:avLst/>
            </a:prstGeom>
            <a:noFill/>
            <a:ln w="12700">
              <a:solidFill>
                <a:srgbClr val="000000"/>
              </a:solidFill>
              <a:round/>
              <a:headEnd/>
              <a:tailEnd/>
            </a:ln>
          </p:spPr>
          <p:txBody>
            <a:bodyPr/>
            <a:lstStyle/>
            <a:p>
              <a:endParaRPr lang="fr-FR"/>
            </a:p>
          </p:txBody>
        </p:sp>
        <p:sp>
          <p:nvSpPr>
            <p:cNvPr id="35" name="Line 39">
              <a:extLst>
                <a:ext uri="{FF2B5EF4-FFF2-40B4-BE49-F238E27FC236}">
                  <a16:creationId xmlns:a16="http://schemas.microsoft.com/office/drawing/2014/main" id="{5FB4AFE1-DE62-4EA6-A019-5EFE10A60BCB}"/>
                </a:ext>
              </a:extLst>
            </p:cNvPr>
            <p:cNvSpPr>
              <a:spLocks noChangeShapeType="1"/>
            </p:cNvSpPr>
            <p:nvPr/>
          </p:nvSpPr>
          <p:spPr bwMode="auto">
            <a:xfrm flipH="1">
              <a:off x="5983156" y="4079088"/>
              <a:ext cx="283766" cy="592137"/>
            </a:xfrm>
            <a:prstGeom prst="line">
              <a:avLst/>
            </a:prstGeom>
            <a:noFill/>
            <a:ln w="12700">
              <a:solidFill>
                <a:srgbClr val="000000"/>
              </a:solidFill>
              <a:round/>
              <a:headEnd/>
              <a:tailEnd/>
            </a:ln>
          </p:spPr>
          <p:txBody>
            <a:bodyPr/>
            <a:lstStyle/>
            <a:p>
              <a:endParaRPr lang="fr-FR"/>
            </a:p>
          </p:txBody>
        </p:sp>
        <p:sp>
          <p:nvSpPr>
            <p:cNvPr id="36" name="Line 40">
              <a:extLst>
                <a:ext uri="{FF2B5EF4-FFF2-40B4-BE49-F238E27FC236}">
                  <a16:creationId xmlns:a16="http://schemas.microsoft.com/office/drawing/2014/main" id="{CBEEFFDF-6D0E-4D22-8E14-54ECAF3FAAC6}"/>
                </a:ext>
              </a:extLst>
            </p:cNvPr>
            <p:cNvSpPr>
              <a:spLocks noChangeShapeType="1"/>
            </p:cNvSpPr>
            <p:nvPr/>
          </p:nvSpPr>
          <p:spPr bwMode="auto">
            <a:xfrm>
              <a:off x="5983156" y="4669637"/>
              <a:ext cx="352558" cy="69850"/>
            </a:xfrm>
            <a:prstGeom prst="line">
              <a:avLst/>
            </a:prstGeom>
            <a:noFill/>
            <a:ln w="12700">
              <a:solidFill>
                <a:srgbClr val="000000"/>
              </a:solidFill>
              <a:round/>
              <a:headEnd/>
              <a:tailEnd/>
            </a:ln>
          </p:spPr>
          <p:txBody>
            <a:bodyPr/>
            <a:lstStyle/>
            <a:p>
              <a:endParaRPr lang="fr-FR"/>
            </a:p>
          </p:txBody>
        </p:sp>
        <p:sp>
          <p:nvSpPr>
            <p:cNvPr id="37" name="Line 41">
              <a:extLst>
                <a:ext uri="{FF2B5EF4-FFF2-40B4-BE49-F238E27FC236}">
                  <a16:creationId xmlns:a16="http://schemas.microsoft.com/office/drawing/2014/main" id="{40B63D91-93A6-42BE-BCEB-9638A138B3A3}"/>
                </a:ext>
              </a:extLst>
            </p:cNvPr>
            <p:cNvSpPr>
              <a:spLocks noChangeShapeType="1"/>
            </p:cNvSpPr>
            <p:nvPr/>
          </p:nvSpPr>
          <p:spPr bwMode="auto">
            <a:xfrm flipH="1" flipV="1">
              <a:off x="5756144" y="4353725"/>
              <a:ext cx="225293" cy="314325"/>
            </a:xfrm>
            <a:prstGeom prst="line">
              <a:avLst/>
            </a:prstGeom>
            <a:noFill/>
            <a:ln w="12700">
              <a:solidFill>
                <a:srgbClr val="000000"/>
              </a:solidFill>
              <a:round/>
              <a:headEnd/>
              <a:tailEnd/>
            </a:ln>
          </p:spPr>
          <p:txBody>
            <a:bodyPr/>
            <a:lstStyle/>
            <a:p>
              <a:endParaRPr lang="fr-FR"/>
            </a:p>
          </p:txBody>
        </p:sp>
        <p:sp>
          <p:nvSpPr>
            <p:cNvPr id="38" name="Line 43">
              <a:extLst>
                <a:ext uri="{FF2B5EF4-FFF2-40B4-BE49-F238E27FC236}">
                  <a16:creationId xmlns:a16="http://schemas.microsoft.com/office/drawing/2014/main" id="{3A8AE1B1-4D2F-4C89-A60E-842D2F654F53}"/>
                </a:ext>
              </a:extLst>
            </p:cNvPr>
            <p:cNvSpPr>
              <a:spLocks noChangeShapeType="1"/>
            </p:cNvSpPr>
            <p:nvPr/>
          </p:nvSpPr>
          <p:spPr bwMode="auto">
            <a:xfrm>
              <a:off x="6027871" y="4834737"/>
              <a:ext cx="266568" cy="44450"/>
            </a:xfrm>
            <a:prstGeom prst="line">
              <a:avLst/>
            </a:prstGeom>
            <a:noFill/>
            <a:ln w="12700">
              <a:solidFill>
                <a:srgbClr val="000000"/>
              </a:solidFill>
              <a:round/>
              <a:headEnd/>
              <a:tailEnd/>
            </a:ln>
          </p:spPr>
          <p:txBody>
            <a:bodyPr/>
            <a:lstStyle/>
            <a:p>
              <a:endParaRPr lang="fr-FR"/>
            </a:p>
          </p:txBody>
        </p:sp>
        <p:sp>
          <p:nvSpPr>
            <p:cNvPr id="39" name="Line 45">
              <a:extLst>
                <a:ext uri="{FF2B5EF4-FFF2-40B4-BE49-F238E27FC236}">
                  <a16:creationId xmlns:a16="http://schemas.microsoft.com/office/drawing/2014/main" id="{41679689-41C9-41FA-B67B-A8B1072A06C8}"/>
                </a:ext>
              </a:extLst>
            </p:cNvPr>
            <p:cNvSpPr>
              <a:spLocks noChangeShapeType="1"/>
            </p:cNvSpPr>
            <p:nvPr/>
          </p:nvSpPr>
          <p:spPr bwMode="auto">
            <a:xfrm flipV="1">
              <a:off x="5926403" y="4758537"/>
              <a:ext cx="362876" cy="74612"/>
            </a:xfrm>
            <a:prstGeom prst="line">
              <a:avLst/>
            </a:prstGeom>
            <a:noFill/>
            <a:ln w="12700">
              <a:solidFill>
                <a:srgbClr val="000000"/>
              </a:solidFill>
              <a:round/>
              <a:headEnd/>
              <a:tailEnd/>
            </a:ln>
          </p:spPr>
          <p:txBody>
            <a:bodyPr/>
            <a:lstStyle/>
            <a:p>
              <a:endParaRPr lang="fr-FR"/>
            </a:p>
          </p:txBody>
        </p:sp>
        <p:sp>
          <p:nvSpPr>
            <p:cNvPr id="40" name="Line 46">
              <a:extLst>
                <a:ext uri="{FF2B5EF4-FFF2-40B4-BE49-F238E27FC236}">
                  <a16:creationId xmlns:a16="http://schemas.microsoft.com/office/drawing/2014/main" id="{14A2BC6C-F347-496F-B0F0-A58F24BD7EDE}"/>
                </a:ext>
              </a:extLst>
            </p:cNvPr>
            <p:cNvSpPr>
              <a:spLocks noChangeShapeType="1"/>
            </p:cNvSpPr>
            <p:nvPr/>
          </p:nvSpPr>
          <p:spPr bwMode="auto">
            <a:xfrm flipV="1">
              <a:off x="5919525" y="4979199"/>
              <a:ext cx="373194" cy="228600"/>
            </a:xfrm>
            <a:prstGeom prst="line">
              <a:avLst/>
            </a:prstGeom>
            <a:noFill/>
            <a:ln w="12700">
              <a:solidFill>
                <a:srgbClr val="000000"/>
              </a:solidFill>
              <a:round/>
              <a:headEnd/>
              <a:tailEnd/>
            </a:ln>
          </p:spPr>
          <p:txBody>
            <a:bodyPr/>
            <a:lstStyle/>
            <a:p>
              <a:endParaRPr lang="fr-FR"/>
            </a:p>
          </p:txBody>
        </p:sp>
        <p:sp>
          <p:nvSpPr>
            <p:cNvPr id="41" name="Line 48">
              <a:extLst>
                <a:ext uri="{FF2B5EF4-FFF2-40B4-BE49-F238E27FC236}">
                  <a16:creationId xmlns:a16="http://schemas.microsoft.com/office/drawing/2014/main" id="{6E4B6D36-E541-49B4-AEE1-062FB593A1BD}"/>
                </a:ext>
              </a:extLst>
            </p:cNvPr>
            <p:cNvSpPr>
              <a:spLocks noChangeShapeType="1"/>
            </p:cNvSpPr>
            <p:nvPr/>
          </p:nvSpPr>
          <p:spPr bwMode="auto">
            <a:xfrm>
              <a:off x="6278961" y="5364962"/>
              <a:ext cx="30956" cy="252412"/>
            </a:xfrm>
            <a:prstGeom prst="line">
              <a:avLst/>
            </a:prstGeom>
            <a:noFill/>
            <a:ln w="12700">
              <a:solidFill>
                <a:srgbClr val="000000"/>
              </a:solidFill>
              <a:round/>
              <a:headEnd/>
              <a:tailEnd/>
            </a:ln>
          </p:spPr>
          <p:txBody>
            <a:bodyPr/>
            <a:lstStyle/>
            <a:p>
              <a:endParaRPr lang="fr-FR"/>
            </a:p>
          </p:txBody>
        </p:sp>
        <p:sp>
          <p:nvSpPr>
            <p:cNvPr id="42" name="Line 49">
              <a:extLst>
                <a:ext uri="{FF2B5EF4-FFF2-40B4-BE49-F238E27FC236}">
                  <a16:creationId xmlns:a16="http://schemas.microsoft.com/office/drawing/2014/main" id="{D80C4CBA-34BA-46E9-93C1-7269829D239B}"/>
                </a:ext>
              </a:extLst>
            </p:cNvPr>
            <p:cNvSpPr>
              <a:spLocks noChangeShapeType="1"/>
            </p:cNvSpPr>
            <p:nvPr/>
          </p:nvSpPr>
          <p:spPr bwMode="auto">
            <a:xfrm flipH="1" flipV="1">
              <a:off x="5754424" y="5457037"/>
              <a:ext cx="555492" cy="158750"/>
            </a:xfrm>
            <a:prstGeom prst="line">
              <a:avLst/>
            </a:prstGeom>
            <a:noFill/>
            <a:ln w="12700">
              <a:solidFill>
                <a:srgbClr val="000000"/>
              </a:solidFill>
              <a:round/>
              <a:headEnd/>
              <a:tailEnd/>
            </a:ln>
          </p:spPr>
          <p:txBody>
            <a:bodyPr/>
            <a:lstStyle/>
            <a:p>
              <a:endParaRPr lang="fr-FR"/>
            </a:p>
          </p:txBody>
        </p:sp>
        <p:sp>
          <p:nvSpPr>
            <p:cNvPr id="43" name="Line 52">
              <a:extLst>
                <a:ext uri="{FF2B5EF4-FFF2-40B4-BE49-F238E27FC236}">
                  <a16:creationId xmlns:a16="http://schemas.microsoft.com/office/drawing/2014/main" id="{E50E3B79-CC16-4061-9B70-D352ABE22C22}"/>
                </a:ext>
              </a:extLst>
            </p:cNvPr>
            <p:cNvSpPr>
              <a:spLocks noChangeShapeType="1"/>
            </p:cNvSpPr>
            <p:nvPr/>
          </p:nvSpPr>
          <p:spPr bwMode="auto">
            <a:xfrm>
              <a:off x="6175773" y="5712625"/>
              <a:ext cx="122106" cy="138113"/>
            </a:xfrm>
            <a:prstGeom prst="line">
              <a:avLst/>
            </a:prstGeom>
            <a:noFill/>
            <a:ln w="12700">
              <a:solidFill>
                <a:srgbClr val="000000"/>
              </a:solidFill>
              <a:round/>
              <a:headEnd/>
              <a:tailEnd/>
            </a:ln>
          </p:spPr>
          <p:txBody>
            <a:bodyPr/>
            <a:lstStyle/>
            <a:p>
              <a:endParaRPr lang="fr-FR"/>
            </a:p>
          </p:txBody>
        </p:sp>
        <p:sp>
          <p:nvSpPr>
            <p:cNvPr id="44" name="Line 53">
              <a:extLst>
                <a:ext uri="{FF2B5EF4-FFF2-40B4-BE49-F238E27FC236}">
                  <a16:creationId xmlns:a16="http://schemas.microsoft.com/office/drawing/2014/main" id="{00396DDF-2937-486A-8DAD-5F7D7E74A65F}"/>
                </a:ext>
              </a:extLst>
            </p:cNvPr>
            <p:cNvSpPr>
              <a:spLocks noChangeShapeType="1"/>
            </p:cNvSpPr>
            <p:nvPr/>
          </p:nvSpPr>
          <p:spPr bwMode="auto">
            <a:xfrm>
              <a:off x="6129339" y="5711038"/>
              <a:ext cx="165100" cy="141287"/>
            </a:xfrm>
            <a:prstGeom prst="line">
              <a:avLst/>
            </a:prstGeom>
            <a:noFill/>
            <a:ln w="12700">
              <a:solidFill>
                <a:srgbClr val="000000"/>
              </a:solidFill>
              <a:round/>
              <a:headEnd/>
              <a:tailEnd/>
            </a:ln>
          </p:spPr>
          <p:txBody>
            <a:bodyPr/>
            <a:lstStyle/>
            <a:p>
              <a:endParaRPr lang="fr-FR"/>
            </a:p>
          </p:txBody>
        </p:sp>
        <p:sp>
          <p:nvSpPr>
            <p:cNvPr id="45" name="Line 54">
              <a:extLst>
                <a:ext uri="{FF2B5EF4-FFF2-40B4-BE49-F238E27FC236}">
                  <a16:creationId xmlns:a16="http://schemas.microsoft.com/office/drawing/2014/main" id="{9EFE73D4-44FE-4414-8F9E-C4CF9ACDCDE3}"/>
                </a:ext>
              </a:extLst>
            </p:cNvPr>
            <p:cNvSpPr>
              <a:spLocks noChangeShapeType="1"/>
            </p:cNvSpPr>
            <p:nvPr/>
          </p:nvSpPr>
          <p:spPr bwMode="auto">
            <a:xfrm flipH="1" flipV="1">
              <a:off x="5996914" y="5701512"/>
              <a:ext cx="132425" cy="11112"/>
            </a:xfrm>
            <a:prstGeom prst="line">
              <a:avLst/>
            </a:prstGeom>
            <a:noFill/>
            <a:ln w="12700">
              <a:solidFill>
                <a:srgbClr val="000000"/>
              </a:solidFill>
              <a:round/>
              <a:headEnd/>
              <a:tailEnd/>
            </a:ln>
          </p:spPr>
          <p:txBody>
            <a:bodyPr/>
            <a:lstStyle/>
            <a:p>
              <a:endParaRPr lang="fr-FR"/>
            </a:p>
          </p:txBody>
        </p:sp>
        <p:sp>
          <p:nvSpPr>
            <p:cNvPr id="46" name="Line 55">
              <a:extLst>
                <a:ext uri="{FF2B5EF4-FFF2-40B4-BE49-F238E27FC236}">
                  <a16:creationId xmlns:a16="http://schemas.microsoft.com/office/drawing/2014/main" id="{7D1C6F0C-A3EC-43B7-889A-EA4B444F7240}"/>
                </a:ext>
              </a:extLst>
            </p:cNvPr>
            <p:cNvSpPr>
              <a:spLocks noChangeShapeType="1"/>
            </p:cNvSpPr>
            <p:nvPr/>
          </p:nvSpPr>
          <p:spPr bwMode="auto">
            <a:xfrm>
              <a:off x="5790539" y="5633249"/>
              <a:ext cx="199496" cy="212725"/>
            </a:xfrm>
            <a:prstGeom prst="line">
              <a:avLst/>
            </a:prstGeom>
            <a:noFill/>
            <a:ln w="12700">
              <a:solidFill>
                <a:srgbClr val="000000"/>
              </a:solidFill>
              <a:round/>
              <a:headEnd/>
              <a:tailEnd/>
            </a:ln>
          </p:spPr>
          <p:txBody>
            <a:bodyPr/>
            <a:lstStyle/>
            <a:p>
              <a:endParaRPr lang="fr-FR"/>
            </a:p>
          </p:txBody>
        </p:sp>
        <p:sp>
          <p:nvSpPr>
            <p:cNvPr id="47" name="Line 57">
              <a:extLst>
                <a:ext uri="{FF2B5EF4-FFF2-40B4-BE49-F238E27FC236}">
                  <a16:creationId xmlns:a16="http://schemas.microsoft.com/office/drawing/2014/main" id="{9C942CB5-1417-4783-9415-893D41B8BF54}"/>
                </a:ext>
              </a:extLst>
            </p:cNvPr>
            <p:cNvSpPr>
              <a:spLocks noChangeShapeType="1"/>
            </p:cNvSpPr>
            <p:nvPr/>
          </p:nvSpPr>
          <p:spPr bwMode="auto">
            <a:xfrm flipV="1">
              <a:off x="7916202" y="5139538"/>
              <a:ext cx="127265" cy="71437"/>
            </a:xfrm>
            <a:prstGeom prst="line">
              <a:avLst/>
            </a:prstGeom>
            <a:noFill/>
            <a:ln w="12700">
              <a:solidFill>
                <a:srgbClr val="000000"/>
              </a:solidFill>
              <a:round/>
              <a:headEnd/>
              <a:tailEnd/>
            </a:ln>
          </p:spPr>
          <p:txBody>
            <a:bodyPr/>
            <a:lstStyle/>
            <a:p>
              <a:endParaRPr lang="fr-FR"/>
            </a:p>
          </p:txBody>
        </p:sp>
        <p:sp>
          <p:nvSpPr>
            <p:cNvPr id="48" name="Line 58">
              <a:extLst>
                <a:ext uri="{FF2B5EF4-FFF2-40B4-BE49-F238E27FC236}">
                  <a16:creationId xmlns:a16="http://schemas.microsoft.com/office/drawing/2014/main" id="{AE98BBC5-ECBA-47B5-99C7-5A8020DD4BEB}"/>
                </a:ext>
              </a:extLst>
            </p:cNvPr>
            <p:cNvSpPr>
              <a:spLocks noChangeShapeType="1"/>
            </p:cNvSpPr>
            <p:nvPr/>
          </p:nvSpPr>
          <p:spPr bwMode="auto">
            <a:xfrm>
              <a:off x="7916202" y="5210975"/>
              <a:ext cx="128985" cy="238125"/>
            </a:xfrm>
            <a:prstGeom prst="line">
              <a:avLst/>
            </a:prstGeom>
            <a:noFill/>
            <a:ln w="12700">
              <a:solidFill>
                <a:srgbClr val="000000"/>
              </a:solidFill>
              <a:round/>
              <a:headEnd/>
              <a:tailEnd/>
            </a:ln>
          </p:spPr>
          <p:txBody>
            <a:bodyPr/>
            <a:lstStyle/>
            <a:p>
              <a:endParaRPr lang="fr-FR"/>
            </a:p>
          </p:txBody>
        </p:sp>
        <p:sp>
          <p:nvSpPr>
            <p:cNvPr id="49" name="Line 61">
              <a:extLst>
                <a:ext uri="{FF2B5EF4-FFF2-40B4-BE49-F238E27FC236}">
                  <a16:creationId xmlns:a16="http://schemas.microsoft.com/office/drawing/2014/main" id="{73A29AFB-0697-4916-AA7B-B52A9B8D8FE6}"/>
                </a:ext>
              </a:extLst>
            </p:cNvPr>
            <p:cNvSpPr>
              <a:spLocks noChangeShapeType="1"/>
            </p:cNvSpPr>
            <p:nvPr/>
          </p:nvSpPr>
          <p:spPr bwMode="auto">
            <a:xfrm>
              <a:off x="7843971" y="5283999"/>
              <a:ext cx="12039" cy="165100"/>
            </a:xfrm>
            <a:prstGeom prst="line">
              <a:avLst/>
            </a:prstGeom>
            <a:noFill/>
            <a:ln w="12700">
              <a:solidFill>
                <a:srgbClr val="000000"/>
              </a:solidFill>
              <a:round/>
              <a:headEnd/>
              <a:tailEnd/>
            </a:ln>
          </p:spPr>
          <p:txBody>
            <a:bodyPr/>
            <a:lstStyle/>
            <a:p>
              <a:endParaRPr lang="fr-FR"/>
            </a:p>
          </p:txBody>
        </p:sp>
        <p:sp>
          <p:nvSpPr>
            <p:cNvPr id="50" name="Line 62">
              <a:extLst>
                <a:ext uri="{FF2B5EF4-FFF2-40B4-BE49-F238E27FC236}">
                  <a16:creationId xmlns:a16="http://schemas.microsoft.com/office/drawing/2014/main" id="{C844E832-F5DA-4481-9040-E4A55BDDBD4C}"/>
                </a:ext>
              </a:extLst>
            </p:cNvPr>
            <p:cNvSpPr>
              <a:spLocks noChangeShapeType="1"/>
            </p:cNvSpPr>
            <p:nvPr/>
          </p:nvSpPr>
          <p:spPr bwMode="auto">
            <a:xfrm>
              <a:off x="7780339" y="5284000"/>
              <a:ext cx="72231" cy="163513"/>
            </a:xfrm>
            <a:prstGeom prst="line">
              <a:avLst/>
            </a:prstGeom>
            <a:noFill/>
            <a:ln w="12700">
              <a:solidFill>
                <a:srgbClr val="000000"/>
              </a:solidFill>
              <a:round/>
              <a:headEnd/>
              <a:tailEnd/>
            </a:ln>
          </p:spPr>
          <p:txBody>
            <a:bodyPr/>
            <a:lstStyle/>
            <a:p>
              <a:endParaRPr lang="fr-FR"/>
            </a:p>
          </p:txBody>
        </p:sp>
        <p:sp>
          <p:nvSpPr>
            <p:cNvPr id="51" name="Line 63">
              <a:extLst>
                <a:ext uri="{FF2B5EF4-FFF2-40B4-BE49-F238E27FC236}">
                  <a16:creationId xmlns:a16="http://schemas.microsoft.com/office/drawing/2014/main" id="{39A02026-B61F-494F-A76E-3E53C9F6B178}"/>
                </a:ext>
              </a:extLst>
            </p:cNvPr>
            <p:cNvSpPr>
              <a:spLocks noChangeShapeType="1"/>
            </p:cNvSpPr>
            <p:nvPr/>
          </p:nvSpPr>
          <p:spPr bwMode="auto">
            <a:xfrm flipH="1">
              <a:off x="7780339" y="5449099"/>
              <a:ext cx="72231" cy="422275"/>
            </a:xfrm>
            <a:prstGeom prst="line">
              <a:avLst/>
            </a:prstGeom>
            <a:noFill/>
            <a:ln w="12700">
              <a:solidFill>
                <a:srgbClr val="000000"/>
              </a:solidFill>
              <a:round/>
              <a:headEnd/>
              <a:tailEnd/>
            </a:ln>
          </p:spPr>
          <p:txBody>
            <a:bodyPr/>
            <a:lstStyle/>
            <a:p>
              <a:endParaRPr lang="fr-FR"/>
            </a:p>
          </p:txBody>
        </p:sp>
        <p:sp>
          <p:nvSpPr>
            <p:cNvPr id="52" name="Line 65">
              <a:extLst>
                <a:ext uri="{FF2B5EF4-FFF2-40B4-BE49-F238E27FC236}">
                  <a16:creationId xmlns:a16="http://schemas.microsoft.com/office/drawing/2014/main" id="{0A54851E-68A6-4063-AE05-A0D97E9047CE}"/>
                </a:ext>
              </a:extLst>
            </p:cNvPr>
            <p:cNvSpPr>
              <a:spLocks noChangeShapeType="1"/>
            </p:cNvSpPr>
            <p:nvPr/>
          </p:nvSpPr>
          <p:spPr bwMode="auto">
            <a:xfrm>
              <a:off x="7859450" y="5820575"/>
              <a:ext cx="889132" cy="49213"/>
            </a:xfrm>
            <a:prstGeom prst="line">
              <a:avLst/>
            </a:prstGeom>
            <a:noFill/>
            <a:ln w="12700">
              <a:solidFill>
                <a:srgbClr val="000000"/>
              </a:solidFill>
              <a:round/>
              <a:headEnd/>
              <a:tailEnd/>
            </a:ln>
          </p:spPr>
          <p:txBody>
            <a:bodyPr/>
            <a:lstStyle/>
            <a:p>
              <a:endParaRPr lang="fr-FR"/>
            </a:p>
          </p:txBody>
        </p:sp>
        <p:sp>
          <p:nvSpPr>
            <p:cNvPr id="53" name="Line 66">
              <a:extLst>
                <a:ext uri="{FF2B5EF4-FFF2-40B4-BE49-F238E27FC236}">
                  <a16:creationId xmlns:a16="http://schemas.microsoft.com/office/drawing/2014/main" id="{CA588EFF-A384-4CF2-9397-61B6ED885EED}"/>
                </a:ext>
              </a:extLst>
            </p:cNvPr>
            <p:cNvSpPr>
              <a:spLocks noChangeShapeType="1"/>
            </p:cNvSpPr>
            <p:nvPr/>
          </p:nvSpPr>
          <p:spPr bwMode="auto">
            <a:xfrm>
              <a:off x="8299716" y="5826925"/>
              <a:ext cx="447146" cy="41275"/>
            </a:xfrm>
            <a:prstGeom prst="line">
              <a:avLst/>
            </a:prstGeom>
            <a:noFill/>
            <a:ln w="12700">
              <a:solidFill>
                <a:srgbClr val="000000"/>
              </a:solidFill>
              <a:round/>
              <a:headEnd/>
              <a:tailEnd/>
            </a:ln>
          </p:spPr>
          <p:txBody>
            <a:bodyPr/>
            <a:lstStyle/>
            <a:p>
              <a:endParaRPr lang="fr-FR"/>
            </a:p>
          </p:txBody>
        </p:sp>
        <p:sp>
          <p:nvSpPr>
            <p:cNvPr id="54" name="Line 69">
              <a:extLst>
                <a:ext uri="{FF2B5EF4-FFF2-40B4-BE49-F238E27FC236}">
                  <a16:creationId xmlns:a16="http://schemas.microsoft.com/office/drawing/2014/main" id="{33E3500D-406C-4CC8-B700-AA0BF0AB6708}"/>
                </a:ext>
              </a:extLst>
            </p:cNvPr>
            <p:cNvSpPr>
              <a:spLocks noChangeShapeType="1"/>
            </p:cNvSpPr>
            <p:nvPr/>
          </p:nvSpPr>
          <p:spPr bwMode="auto">
            <a:xfrm>
              <a:off x="8353029" y="5550700"/>
              <a:ext cx="393833" cy="320675"/>
            </a:xfrm>
            <a:prstGeom prst="line">
              <a:avLst/>
            </a:prstGeom>
            <a:noFill/>
            <a:ln w="12700">
              <a:solidFill>
                <a:srgbClr val="000000"/>
              </a:solidFill>
              <a:round/>
              <a:headEnd/>
              <a:tailEnd/>
            </a:ln>
          </p:spPr>
          <p:txBody>
            <a:bodyPr/>
            <a:lstStyle/>
            <a:p>
              <a:endParaRPr lang="fr-FR"/>
            </a:p>
          </p:txBody>
        </p:sp>
        <p:sp>
          <p:nvSpPr>
            <p:cNvPr id="55" name="Line 70">
              <a:extLst>
                <a:ext uri="{FF2B5EF4-FFF2-40B4-BE49-F238E27FC236}">
                  <a16:creationId xmlns:a16="http://schemas.microsoft.com/office/drawing/2014/main" id="{CD3EC515-F664-4AF8-84B1-4231507DB8AA}"/>
                </a:ext>
              </a:extLst>
            </p:cNvPr>
            <p:cNvSpPr>
              <a:spLocks noChangeShapeType="1"/>
            </p:cNvSpPr>
            <p:nvPr/>
          </p:nvSpPr>
          <p:spPr bwMode="auto">
            <a:xfrm flipH="1">
              <a:off x="7862889" y="5457037"/>
              <a:ext cx="435107" cy="361950"/>
            </a:xfrm>
            <a:prstGeom prst="line">
              <a:avLst/>
            </a:prstGeom>
            <a:noFill/>
            <a:ln w="12700">
              <a:solidFill>
                <a:srgbClr val="000000"/>
              </a:solidFill>
              <a:round/>
              <a:headEnd/>
              <a:tailEnd/>
            </a:ln>
          </p:spPr>
          <p:txBody>
            <a:bodyPr/>
            <a:lstStyle/>
            <a:p>
              <a:endParaRPr lang="fr-FR"/>
            </a:p>
          </p:txBody>
        </p:sp>
      </p:grpSp>
      <p:sp>
        <p:nvSpPr>
          <p:cNvPr id="60" name="Rectangle 4">
            <a:extLst>
              <a:ext uri="{FF2B5EF4-FFF2-40B4-BE49-F238E27FC236}">
                <a16:creationId xmlns:a16="http://schemas.microsoft.com/office/drawing/2014/main" id="{3E65E012-6556-4D6D-A0CB-382C0A3DEC06}"/>
              </a:ext>
            </a:extLst>
          </p:cNvPr>
          <p:cNvSpPr>
            <a:spLocks noChangeArrowheads="1"/>
          </p:cNvSpPr>
          <p:nvPr/>
        </p:nvSpPr>
        <p:spPr bwMode="auto">
          <a:xfrm>
            <a:off x="784219" y="4626045"/>
            <a:ext cx="4999738" cy="1854654"/>
          </a:xfrm>
          <a:prstGeom prst="rect">
            <a:avLst/>
          </a:prstGeom>
          <a:solidFill>
            <a:schemeClr val="tx1"/>
          </a:solidFill>
          <a:ln w="9525">
            <a:noFill/>
            <a:miter lim="800000"/>
            <a:headEnd/>
            <a:tailEnd/>
          </a:ln>
          <a:effectLst/>
        </p:spPr>
        <p:txBody>
          <a:bodyPr lIns="92075" tIns="46038" rIns="92075" bIns="46038"/>
          <a:lstStyle/>
          <a:p>
            <a:pPr marL="285750" indent="-28575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Calibri" panose="020F0502020204030204" pitchFamily="34" charset="0"/>
                <a:cs typeface="Calibri" panose="020F0502020204030204" pitchFamily="34" charset="0"/>
              </a:rPr>
              <a:t>Les obstacles sont segmentés en tétraèdres par </a:t>
            </a:r>
            <a:r>
              <a:rPr lang="fr-FR" sz="1600" b="1" dirty="0" err="1">
                <a:solidFill>
                  <a:schemeClr val="tx2">
                    <a:lumMod val="75000"/>
                  </a:schemeClr>
                </a:solidFill>
                <a:latin typeface="Calibri" panose="020F0502020204030204" pitchFamily="34" charset="0"/>
                <a:cs typeface="Calibri" panose="020F0502020204030204" pitchFamily="34" charset="0"/>
              </a:rPr>
              <a:t>Shaft</a:t>
            </a:r>
            <a:endParaRPr lang="fr-FR" sz="1600" b="1" dirty="0">
              <a:solidFill>
                <a:schemeClr val="tx2">
                  <a:lumMod val="75000"/>
                </a:schemeClr>
              </a:solidFill>
              <a:latin typeface="Calibri" panose="020F0502020204030204" pitchFamily="34" charset="0"/>
              <a:cs typeface="Calibri" panose="020F0502020204030204" pitchFamily="34" charset="0"/>
            </a:endParaRPr>
          </a:p>
          <a:p>
            <a:pPr marL="285750" indent="-28575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Calibri" panose="020F0502020204030204" pitchFamily="34" charset="0"/>
                <a:cs typeface="Calibri" panose="020F0502020204030204" pitchFamily="34" charset="0"/>
              </a:rPr>
              <a:t>Les obstacles sont ensuite projetés sur le maillage météorologique par PSWIFT. </a:t>
            </a:r>
          </a:p>
          <a:p>
            <a:pPr marL="285750" indent="-28575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Calibri" panose="020F0502020204030204" pitchFamily="34" charset="0"/>
                <a:cs typeface="Calibri" panose="020F0502020204030204" pitchFamily="34" charset="0"/>
              </a:rPr>
              <a:t>Le maillage météo définit donc la résolution des obstacles, </a:t>
            </a:r>
            <a:r>
              <a:rPr lang="fr-FR" sz="1600" i="1" dirty="0">
                <a:solidFill>
                  <a:srgbClr val="000000"/>
                </a:solidFill>
                <a:latin typeface="Calibri" panose="020F0502020204030204" pitchFamily="34" charset="0"/>
                <a:cs typeface="Calibri" panose="020F0502020204030204" pitchFamily="34" charset="0"/>
              </a:rPr>
              <a:t>attention</a:t>
            </a:r>
            <a:r>
              <a:rPr lang="fr-FR" sz="1600" dirty="0">
                <a:solidFill>
                  <a:srgbClr val="000000"/>
                </a:solidFill>
                <a:latin typeface="Calibri" panose="020F0502020204030204" pitchFamily="34" charset="0"/>
                <a:cs typeface="Calibri" panose="020F0502020204030204" pitchFamily="34" charset="0"/>
              </a:rPr>
              <a:t> à la cohérence entre le maillage météo et le maillage de dispersion.</a:t>
            </a:r>
          </a:p>
          <a:p>
            <a:pPr>
              <a:spcBef>
                <a:spcPct val="20000"/>
              </a:spcBef>
              <a:buClr>
                <a:schemeClr val="tx2">
                  <a:lumMod val="75000"/>
                </a:schemeClr>
              </a:buClr>
              <a:buSzPct val="80000"/>
            </a:pPr>
            <a:r>
              <a:rPr lang="fr-FR" sz="1600" dirty="0">
                <a:solidFill>
                  <a:schemeClr val="tx2">
                    <a:lumMod val="75000"/>
                  </a:schemeClr>
                </a:solidFill>
                <a:latin typeface="Calibri" panose="020F0502020204030204" pitchFamily="34" charset="0"/>
                <a:cs typeface="Calibri" panose="020F0502020204030204" pitchFamily="34" charset="0"/>
              </a:rPr>
              <a:t>SIMPAC : pas d’obstacle si résolution supérieure à 20m</a:t>
            </a:r>
          </a:p>
        </p:txBody>
      </p:sp>
    </p:spTree>
    <p:extLst>
      <p:ext uri="{BB962C8B-B14F-4D97-AF65-F5344CB8AC3E}">
        <p14:creationId xmlns:p14="http://schemas.microsoft.com/office/powerpoint/2010/main" val="15858044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0BB8846E-6729-4F29-A4F4-8D7A08A904CB}"/>
              </a:ext>
            </a:extLst>
          </p:cNvPr>
          <p:cNvSpPr/>
          <p:nvPr/>
        </p:nvSpPr>
        <p:spPr bwMode="auto">
          <a:xfrm>
            <a:off x="860425" y="2613094"/>
            <a:ext cx="8185150"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17</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3810746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92428903-584E-4B53-BD4D-E6113452B24F}"/>
              </a:ext>
            </a:extLst>
          </p:cNvPr>
          <p:cNvSpPr/>
          <p:nvPr/>
        </p:nvSpPr>
        <p:spPr bwMode="auto">
          <a:xfrm>
            <a:off x="841005" y="4530671"/>
            <a:ext cx="6687259" cy="192339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18</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Type de modèle : modèle diagnostique qui vérifie la conservation de la masse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Obtenir avec un temps de calcul faible (quelques minutes) des champs tridimensionnels de vent, de température et de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différents types de données météorologiques sur un même site (profils de vent et/ou de température, stations météorologiques de surface, sorties de modèles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la topographie, l’occupation des sols, les obstacles, l’influence de la stabilité (effet de la stratification thermique sur l’écoulement).</a:t>
            </a: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r>
              <a:rPr lang="fr-FR" altLang="fr-FR" sz="1600" dirty="0">
                <a:latin typeface="Gill Sans MT" panose="020B0502020104020203" pitchFamily="34" charset="0"/>
              </a:rPr>
              <a:t>Principe de fonctionnement à 4 étapes :</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Interpolation des valeurs aux points de mesure sur les points de grille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Création des zones liées aux obstacles</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Ajustement du champs obtenu (divergence nulle)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Calcul de la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36135487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Grille verticale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19</a:t>
            </a:fld>
            <a:endParaRPr lang="fr-FR" altLang="fr-FR" sz="1400" b="1">
              <a:solidFill>
                <a:srgbClr val="000000"/>
              </a:solidFill>
              <a:latin typeface="Gill Sans MT" pitchFamily="34" charset="0"/>
            </a:endParaRPr>
          </a:p>
        </p:txBody>
      </p:sp>
      <p:graphicFrame>
        <p:nvGraphicFramePr>
          <p:cNvPr id="57" name="Object 9">
            <a:extLst>
              <a:ext uri="{FF2B5EF4-FFF2-40B4-BE49-F238E27FC236}">
                <a16:creationId xmlns:a16="http://schemas.microsoft.com/office/drawing/2014/main" id="{9BE49591-E1C6-4748-97B4-4C2CE83D51B7}"/>
              </a:ext>
            </a:extLst>
          </p:cNvPr>
          <p:cNvGraphicFramePr>
            <a:graphicFrameLocks noChangeAspect="1"/>
          </p:cNvGraphicFramePr>
          <p:nvPr>
            <p:extLst>
              <p:ext uri="{D42A27DB-BD31-4B8C-83A1-F6EECF244321}">
                <p14:modId xmlns:p14="http://schemas.microsoft.com/office/powerpoint/2010/main" val="2901451034"/>
              </p:ext>
            </p:extLst>
          </p:nvPr>
        </p:nvGraphicFramePr>
        <p:xfrm>
          <a:off x="1393329" y="1500414"/>
          <a:ext cx="7021512" cy="2462213"/>
        </p:xfrm>
        <a:graphic>
          <a:graphicData uri="http://schemas.openxmlformats.org/presentationml/2006/ole">
            <mc:AlternateContent xmlns:mc="http://schemas.openxmlformats.org/markup-compatibility/2006">
              <mc:Choice xmlns:v="urn:schemas-microsoft-com:vml" Requires="v">
                <p:oleObj name="Picture" r:id="rId3" imgW="5114520" imgH="2122920" progId="Word.Picture.8">
                  <p:embed/>
                </p:oleObj>
              </mc:Choice>
              <mc:Fallback>
                <p:oleObj name="Picture" r:id="rId3" imgW="5114520" imgH="2122920" progId="Word.Picture.8">
                  <p:embed/>
                  <p:pic>
                    <p:nvPicPr>
                      <p:cNvPr id="57" name="Object 9">
                        <a:extLst>
                          <a:ext uri="{FF2B5EF4-FFF2-40B4-BE49-F238E27FC236}">
                            <a16:creationId xmlns:a16="http://schemas.microsoft.com/office/drawing/2014/main" id="{9BE49591-E1C6-4748-97B4-4C2CE83D5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329" y="1500414"/>
                        <a:ext cx="702151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ZoneTexte 58">
            <a:extLst>
              <a:ext uri="{FF2B5EF4-FFF2-40B4-BE49-F238E27FC236}">
                <a16:creationId xmlns:a16="http://schemas.microsoft.com/office/drawing/2014/main" id="{B1D12231-50F0-4043-8111-A4E4DE23EC1C}"/>
              </a:ext>
            </a:extLst>
          </p:cNvPr>
          <p:cNvSpPr txBox="1"/>
          <p:nvPr/>
        </p:nvSpPr>
        <p:spPr>
          <a:xfrm>
            <a:off x="5168332" y="4065815"/>
            <a:ext cx="4588073" cy="1467498"/>
          </a:xfrm>
          <a:prstGeom prst="rect">
            <a:avLst/>
          </a:prstGeom>
          <a:noFill/>
        </p:spPr>
        <p:txBody>
          <a:bodyPr wrap="none" rtlCol="0">
            <a:normAutofit/>
          </a:bodyPr>
          <a:lstStyle/>
          <a:p>
            <a:r>
              <a:rPr lang="fr-FR" sz="1600" dirty="0" err="1">
                <a:solidFill>
                  <a:srgbClr val="000000"/>
                </a:solidFill>
                <a:latin typeface="Gill Sans MT" panose="020B0502020104020203" pitchFamily="34" charset="0"/>
              </a:rPr>
              <a:t>z</a:t>
            </a:r>
            <a:r>
              <a:rPr lang="fr-FR" sz="1600" baseline="-25000" dirty="0" err="1">
                <a:solidFill>
                  <a:srgbClr val="000000"/>
                </a:solidFill>
                <a:latin typeface="Gill Sans MT" panose="020B0502020104020203" pitchFamily="34" charset="0"/>
              </a:rPr>
              <a:t>g</a:t>
            </a:r>
            <a:r>
              <a:rPr lang="fr-FR" sz="1600" dirty="0">
                <a:solidFill>
                  <a:srgbClr val="000000"/>
                </a:solidFill>
                <a:latin typeface="Gill Sans MT" panose="020B0502020104020203" pitchFamily="34" charset="0"/>
              </a:rPr>
              <a:t>(</a:t>
            </a:r>
            <a:r>
              <a:rPr lang="fr-FR" sz="1600" dirty="0" err="1">
                <a:solidFill>
                  <a:srgbClr val="000000"/>
                </a:solidFill>
                <a:latin typeface="Gill Sans MT" panose="020B0502020104020203" pitchFamily="34" charset="0"/>
              </a:rPr>
              <a:t>x,y</a:t>
            </a:r>
            <a:r>
              <a:rPr lang="fr-FR" sz="1600" dirty="0">
                <a:solidFill>
                  <a:srgbClr val="000000"/>
                </a:solidFill>
                <a:latin typeface="Gill Sans MT" panose="020B0502020104020203" pitchFamily="34" charset="0"/>
              </a:rPr>
              <a:t>) 	: altitude du relief (m)</a:t>
            </a:r>
          </a:p>
          <a:p>
            <a:r>
              <a:rPr lang="fr-FR" sz="1600" dirty="0">
                <a:solidFill>
                  <a:srgbClr val="000000"/>
                </a:solidFill>
                <a:latin typeface="Gill Sans MT" panose="020B0502020104020203" pitchFamily="34" charset="0"/>
              </a:rPr>
              <a:t>H 	: altitude du sommet du domaine (m)</a:t>
            </a:r>
          </a:p>
          <a:p>
            <a:r>
              <a:rPr lang="fr-FR" sz="1600" dirty="0">
                <a:solidFill>
                  <a:srgbClr val="000000"/>
                </a:solidFill>
                <a:latin typeface="Gill Sans MT" panose="020B0502020104020203" pitchFamily="34" charset="0"/>
              </a:rPr>
              <a:t>z(</a:t>
            </a:r>
            <a:r>
              <a:rPr lang="fr-FR" sz="1600" dirty="0" err="1">
                <a:solidFill>
                  <a:srgbClr val="000000"/>
                </a:solidFill>
                <a:latin typeface="Gill Sans MT" panose="020B0502020104020203" pitchFamily="34" charset="0"/>
              </a:rPr>
              <a:t>x,y</a:t>
            </a:r>
            <a:r>
              <a:rPr lang="fr-FR" sz="1600" dirty="0">
                <a:solidFill>
                  <a:srgbClr val="000000"/>
                </a:solidFill>
                <a:latin typeface="Gill Sans MT" panose="020B0502020104020203" pitchFamily="34" charset="0"/>
              </a:rPr>
              <a:t>) 	: altitude réelle (m) du point considéré</a:t>
            </a:r>
          </a:p>
          <a:p>
            <a:r>
              <a:rPr lang="fr-FR" sz="1600" dirty="0">
                <a:solidFill>
                  <a:srgbClr val="000000"/>
                </a:solidFill>
                <a:latin typeface="Gill Sans MT" panose="020B0502020104020203" pitchFamily="34" charset="0"/>
              </a:rPr>
              <a:t>z*	: suit le relief dans les 1</a:t>
            </a:r>
            <a:r>
              <a:rPr lang="fr-FR" sz="1600" baseline="30000" dirty="0">
                <a:solidFill>
                  <a:srgbClr val="000000"/>
                </a:solidFill>
                <a:latin typeface="Gill Sans MT" panose="020B0502020104020203" pitchFamily="34" charset="0"/>
              </a:rPr>
              <a:t>er</a:t>
            </a:r>
            <a:r>
              <a:rPr lang="fr-FR" sz="1600" dirty="0">
                <a:solidFill>
                  <a:srgbClr val="000000"/>
                </a:solidFill>
                <a:latin typeface="Gill Sans MT" panose="020B0502020104020203" pitchFamily="34" charset="0"/>
              </a:rPr>
              <a:t> niveaux et </a:t>
            </a:r>
            <a:br>
              <a:rPr lang="fr-FR" sz="1600" dirty="0">
                <a:solidFill>
                  <a:srgbClr val="000000"/>
                </a:solidFill>
                <a:latin typeface="Gill Sans MT" panose="020B0502020104020203" pitchFamily="34" charset="0"/>
              </a:rPr>
            </a:br>
            <a:r>
              <a:rPr lang="fr-FR" sz="1600" dirty="0">
                <a:solidFill>
                  <a:srgbClr val="000000"/>
                </a:solidFill>
                <a:latin typeface="Gill Sans MT" panose="020B0502020104020203" pitchFamily="34" charset="0"/>
              </a:rPr>
              <a:t>	des horizontales dans les derniers niveaux</a:t>
            </a:r>
          </a:p>
          <a:p>
            <a:endParaRPr lang="fr-FR" sz="1600" dirty="0">
              <a:solidFill>
                <a:srgbClr val="000000"/>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60" name="Rectangle 4">
                <a:extLst>
                  <a:ext uri="{FF2B5EF4-FFF2-40B4-BE49-F238E27FC236}">
                    <a16:creationId xmlns:a16="http://schemas.microsoft.com/office/drawing/2014/main" id="{090B3660-197C-4374-B3DB-2E95B73AF7CC}"/>
                  </a:ext>
                </a:extLst>
              </p:cNvPr>
              <p:cNvSpPr>
                <a:spLocks noChangeArrowheads="1"/>
              </p:cNvSpPr>
              <p:nvPr/>
            </p:nvSpPr>
            <p:spPr bwMode="auto">
              <a:xfrm>
                <a:off x="2014723" y="3847113"/>
                <a:ext cx="2088468" cy="1159503"/>
              </a:xfrm>
              <a:prstGeom prst="rect">
                <a:avLst/>
              </a:prstGeom>
              <a:noFill/>
              <a:ln w="9525">
                <a:noFill/>
                <a:miter lim="800000"/>
                <a:headEnd/>
                <a:tailEnd/>
              </a:ln>
              <a:effectLst/>
            </p:spPr>
            <p:txBody>
              <a:bodyPr lIns="92075" tIns="46038" rIns="92075" bIns="46038"/>
              <a:lstStyle/>
              <a:p>
                <a:pPr>
                  <a:spcBef>
                    <a:spcPct val="20000"/>
                  </a:spcBef>
                  <a:buClr>
                    <a:schemeClr val="accent1"/>
                  </a:buClr>
                  <a:buSzPct val="140000"/>
                </a:pPr>
                <a:endParaRPr lang="fr-FR" sz="1600" dirty="0">
                  <a:solidFill>
                    <a:schemeClr val="tx2">
                      <a:lumMod val="75000"/>
                    </a:schemeClr>
                  </a:solidFill>
                  <a:latin typeface="Gill Sans MT" panose="020B0502020104020203" pitchFamily="34" charset="0"/>
                </a:endParaRPr>
              </a:p>
              <a:p>
                <a:pPr>
                  <a:spcBef>
                    <a:spcPct val="20000"/>
                  </a:spcBef>
                  <a:buClr>
                    <a:schemeClr val="accent1"/>
                  </a:buClr>
                  <a:buSzPct val="140000"/>
                </a:pPr>
                <a14:m>
                  <m:oMathPara xmlns:m="http://schemas.openxmlformats.org/officeDocument/2006/math">
                    <m:oMathParaPr>
                      <m:jc m:val="centerGroup"/>
                    </m:oMathParaPr>
                    <m:oMath xmlns:m="http://schemas.openxmlformats.org/officeDocument/2006/math">
                      <m:sSup>
                        <m:sSupPr>
                          <m:ctrlPr>
                            <a:rPr lang="fr-FR" i="1" smtClean="0">
                              <a:solidFill>
                                <a:srgbClr val="000000"/>
                              </a:solidFill>
                              <a:latin typeface="Cambria Math" panose="02040503050406030204" pitchFamily="18" charset="0"/>
                            </a:rPr>
                          </m:ctrlPr>
                        </m:sSupPr>
                        <m:e>
                          <m:r>
                            <a:rPr lang="fr-FR" b="0" i="1" smtClean="0">
                              <a:solidFill>
                                <a:srgbClr val="000000"/>
                              </a:solidFill>
                              <a:latin typeface="Cambria Math" panose="02040503050406030204" pitchFamily="18" charset="0"/>
                            </a:rPr>
                            <m:t>𝑧</m:t>
                          </m:r>
                        </m:e>
                        <m:sup>
                          <m:r>
                            <a:rPr lang="fr-FR" b="0" i="1" smtClean="0">
                              <a:solidFill>
                                <a:srgbClr val="000000"/>
                              </a:solidFill>
                              <a:latin typeface="Cambria Math" panose="02040503050406030204" pitchFamily="18" charset="0"/>
                            </a:rPr>
                            <m:t>∗</m:t>
                          </m:r>
                        </m:sup>
                      </m:sSup>
                      <m:r>
                        <a:rPr lang="fr-FR" i="1" smtClean="0">
                          <a:solidFill>
                            <a:srgbClr val="000000"/>
                          </a:solidFill>
                          <a:latin typeface="Cambria Math" panose="02040503050406030204" pitchFamily="18" charset="0"/>
                        </a:rPr>
                        <m:t>=</m:t>
                      </m:r>
                      <m:r>
                        <a:rPr lang="fr-FR" b="0" i="1" smtClean="0">
                          <a:solidFill>
                            <a:srgbClr val="000000"/>
                          </a:solidFill>
                          <a:latin typeface="Cambria Math" panose="02040503050406030204" pitchFamily="18" charset="0"/>
                        </a:rPr>
                        <m:t>𝐻</m:t>
                      </m:r>
                      <m:f>
                        <m:fPr>
                          <m:ctrlPr>
                            <a:rPr lang="fr-FR" i="1" smtClean="0">
                              <a:solidFill>
                                <a:srgbClr val="000000"/>
                              </a:solidFill>
                              <a:latin typeface="Cambria Math" panose="02040503050406030204" pitchFamily="18" charset="0"/>
                            </a:rPr>
                          </m:ctrlPr>
                        </m:fPr>
                        <m:num>
                          <m:r>
                            <a:rPr lang="fr-FR" b="0" i="1" smtClean="0">
                              <a:solidFill>
                                <a:srgbClr val="000000"/>
                              </a:solidFill>
                              <a:latin typeface="Cambria Math" panose="02040503050406030204" pitchFamily="18" charset="0"/>
                            </a:rPr>
                            <m:t>𝑧</m:t>
                          </m:r>
                          <m:r>
                            <a:rPr lang="fr-FR" b="0" i="1" smtClean="0">
                              <a:solidFill>
                                <a:srgbClr val="000000"/>
                              </a:solidFill>
                              <a:latin typeface="Cambria Math" panose="02040503050406030204" pitchFamily="18" charset="0"/>
                            </a:rPr>
                            <m:t>−</m:t>
                          </m:r>
                          <m:sSub>
                            <m:sSubPr>
                              <m:ctrlPr>
                                <a:rPr lang="fr-FR" b="0" i="1" smtClean="0">
                                  <a:solidFill>
                                    <a:srgbClr val="000000"/>
                                  </a:solidFill>
                                  <a:latin typeface="Cambria Math" panose="02040503050406030204" pitchFamily="18" charset="0"/>
                                </a:rPr>
                              </m:ctrlPr>
                            </m:sSubPr>
                            <m:e>
                              <m:r>
                                <a:rPr lang="fr-FR" b="0" i="1" smtClean="0">
                                  <a:solidFill>
                                    <a:srgbClr val="000000"/>
                                  </a:solidFill>
                                  <a:latin typeface="Cambria Math" panose="02040503050406030204" pitchFamily="18" charset="0"/>
                                </a:rPr>
                                <m:t>𝑧</m:t>
                              </m:r>
                            </m:e>
                            <m:sub>
                              <m:r>
                                <a:rPr lang="fr-FR" b="0" i="1" smtClean="0">
                                  <a:solidFill>
                                    <a:srgbClr val="000000"/>
                                  </a:solidFill>
                                  <a:latin typeface="Cambria Math" panose="02040503050406030204" pitchFamily="18" charset="0"/>
                                </a:rPr>
                                <m:t>𝑔</m:t>
                              </m:r>
                            </m:sub>
                          </m:sSub>
                        </m:num>
                        <m:den>
                          <m:r>
                            <a:rPr lang="fr-FR" b="0" i="1" smtClean="0">
                              <a:solidFill>
                                <a:srgbClr val="000000"/>
                              </a:solidFill>
                              <a:latin typeface="Cambria Math" panose="02040503050406030204" pitchFamily="18" charset="0"/>
                            </a:rPr>
                            <m:t>𝐻</m:t>
                          </m:r>
                          <m:r>
                            <a:rPr lang="fr-FR" i="1">
                              <a:solidFill>
                                <a:srgbClr val="000000"/>
                              </a:solidFill>
                              <a:latin typeface="Cambria Math" panose="02040503050406030204" pitchFamily="18" charset="0"/>
                            </a:rPr>
                            <m:t>−</m:t>
                          </m:r>
                          <m:sSub>
                            <m:sSubPr>
                              <m:ctrlPr>
                                <a:rPr lang="fr-FR" i="1">
                                  <a:solidFill>
                                    <a:srgbClr val="000000"/>
                                  </a:solidFill>
                                  <a:latin typeface="Cambria Math" panose="02040503050406030204" pitchFamily="18" charset="0"/>
                                </a:rPr>
                              </m:ctrlPr>
                            </m:sSubPr>
                            <m:e>
                              <m:r>
                                <a:rPr lang="fr-FR" i="1">
                                  <a:solidFill>
                                    <a:srgbClr val="000000"/>
                                  </a:solidFill>
                                  <a:latin typeface="Cambria Math" panose="02040503050406030204" pitchFamily="18" charset="0"/>
                                </a:rPr>
                                <m:t>𝑧</m:t>
                              </m:r>
                            </m:e>
                            <m:sub>
                              <m:r>
                                <a:rPr lang="fr-FR" i="1">
                                  <a:solidFill>
                                    <a:srgbClr val="000000"/>
                                  </a:solidFill>
                                  <a:latin typeface="Cambria Math" panose="02040503050406030204" pitchFamily="18" charset="0"/>
                                </a:rPr>
                                <m:t>𝑔</m:t>
                              </m:r>
                            </m:sub>
                          </m:sSub>
                        </m:den>
                      </m:f>
                    </m:oMath>
                  </m:oMathPara>
                </a14:m>
                <a:endParaRPr lang="fr-FR" dirty="0">
                  <a:solidFill>
                    <a:schemeClr val="tx2">
                      <a:lumMod val="75000"/>
                    </a:schemeClr>
                  </a:solidFill>
                  <a:latin typeface="Gill Sans MT" panose="020B0502020104020203" pitchFamily="34" charset="0"/>
                </a:endParaRPr>
              </a:p>
              <a:p>
                <a:pPr marL="742950" lvl="1" indent="-285750">
                  <a:lnSpc>
                    <a:spcPct val="90000"/>
                  </a:lnSpc>
                  <a:spcBef>
                    <a:spcPct val="20000"/>
                  </a:spcBef>
                </a:pPr>
                <a:endParaRPr lang="fr-FR" sz="2000" dirty="0">
                  <a:solidFill>
                    <a:srgbClr val="000000"/>
                  </a:solidFill>
                  <a:latin typeface="Tahoma" pitchFamily="34" charset="0"/>
                </a:endParaRPr>
              </a:p>
            </p:txBody>
          </p:sp>
        </mc:Choice>
        <mc:Fallback xmlns="">
          <p:sp>
            <p:nvSpPr>
              <p:cNvPr id="60" name="Rectangle 4">
                <a:extLst>
                  <a:ext uri="{FF2B5EF4-FFF2-40B4-BE49-F238E27FC236}">
                    <a16:creationId xmlns:a16="http://schemas.microsoft.com/office/drawing/2014/main" id="{090B3660-197C-4374-B3DB-2E95B73AF7CC}"/>
                  </a:ext>
                </a:extLst>
              </p:cNvPr>
              <p:cNvSpPr>
                <a:spLocks noRot="1" noChangeAspect="1" noMove="1" noResize="1" noEditPoints="1" noAdjustHandles="1" noChangeArrowheads="1" noChangeShapeType="1" noTextEdit="1"/>
              </p:cNvSpPr>
              <p:nvPr/>
            </p:nvSpPr>
            <p:spPr bwMode="auto">
              <a:xfrm>
                <a:off x="2014723" y="3847113"/>
                <a:ext cx="2088468" cy="1159503"/>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9451794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Module de calcul de champs de vents PSWIFT</a:t>
            </a:r>
          </a:p>
        </p:txBody>
      </p:sp>
      <p:sp>
        <p:nvSpPr>
          <p:cNvPr id="19461" name="Oval 3"/>
          <p:cNvSpPr>
            <a:spLocks noChangeArrowheads="1"/>
          </p:cNvSpPr>
          <p:nvPr/>
        </p:nvSpPr>
        <p:spPr bwMode="auto">
          <a:xfrm>
            <a:off x="5886450" y="2895600"/>
            <a:ext cx="433388"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2" name="Oval 4"/>
          <p:cNvSpPr>
            <a:spLocks noChangeArrowheads="1"/>
          </p:cNvSpPr>
          <p:nvPr/>
        </p:nvSpPr>
        <p:spPr bwMode="auto">
          <a:xfrm>
            <a:off x="5797550" y="2743200"/>
            <a:ext cx="790575"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3" name="Oval 5"/>
          <p:cNvSpPr>
            <a:spLocks noChangeArrowheads="1"/>
          </p:cNvSpPr>
          <p:nvPr/>
        </p:nvSpPr>
        <p:spPr bwMode="auto">
          <a:xfrm>
            <a:off x="5700713" y="2660650"/>
            <a:ext cx="107315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4" name="Oval 6"/>
          <p:cNvSpPr>
            <a:spLocks noChangeArrowheads="1"/>
          </p:cNvSpPr>
          <p:nvPr/>
        </p:nvSpPr>
        <p:spPr bwMode="auto">
          <a:xfrm>
            <a:off x="5708650" y="2590800"/>
            <a:ext cx="1238250" cy="1435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5" name="Oval 8"/>
          <p:cNvSpPr>
            <a:spLocks noChangeArrowheads="1"/>
          </p:cNvSpPr>
          <p:nvPr/>
        </p:nvSpPr>
        <p:spPr bwMode="auto">
          <a:xfrm>
            <a:off x="8301038" y="2209800"/>
            <a:ext cx="523875"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6" name="Oval 9"/>
          <p:cNvSpPr>
            <a:spLocks noChangeArrowheads="1"/>
          </p:cNvSpPr>
          <p:nvPr/>
        </p:nvSpPr>
        <p:spPr bwMode="auto">
          <a:xfrm>
            <a:off x="8123238" y="1981200"/>
            <a:ext cx="969962" cy="1587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fr-FR" altLang="fr-FR"/>
          </a:p>
        </p:txBody>
      </p:sp>
      <p:sp>
        <p:nvSpPr>
          <p:cNvPr id="19467" name="Line 12"/>
          <p:cNvSpPr>
            <a:spLocks noChangeShapeType="1"/>
          </p:cNvSpPr>
          <p:nvPr/>
        </p:nvSpPr>
        <p:spPr bwMode="auto">
          <a:xfrm flipV="1">
            <a:off x="6327775" y="2736850"/>
            <a:ext cx="2055813" cy="304800"/>
          </a:xfrm>
          <a:prstGeom prst="line">
            <a:avLst/>
          </a:prstGeom>
          <a:noFill/>
          <a:ln w="50800">
            <a:solidFill>
              <a:schemeClr val="tx1"/>
            </a:solidFill>
            <a:prstDash val="lgDash"/>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F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a:t>
            </a:fld>
            <a:endParaRPr lang="fr-FR" altLang="fr-FR" sz="1400" b="1">
              <a:solidFill>
                <a:srgbClr val="000000"/>
              </a:solidFill>
              <a:latin typeface="Gill Sans MT" pitchFamily="34" charset="0"/>
            </a:endParaRPr>
          </a:p>
        </p:txBody>
      </p:sp>
      <p:sp>
        <p:nvSpPr>
          <p:cNvPr id="4" name="Rectangle : coins arrondis 3">
            <a:extLst>
              <a:ext uri="{FF2B5EF4-FFF2-40B4-BE49-F238E27FC236}">
                <a16:creationId xmlns:a16="http://schemas.microsoft.com/office/drawing/2014/main" id="{8C23592E-BE13-4B85-9377-CFC67D68A14D}"/>
              </a:ext>
            </a:extLst>
          </p:cNvPr>
          <p:cNvSpPr/>
          <p:nvPr/>
        </p:nvSpPr>
        <p:spPr bwMode="auto">
          <a:xfrm>
            <a:off x="10005879" y="-1267254"/>
            <a:ext cx="4676589" cy="991478"/>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49" name="Rectangle 38" descr="nuages flo 2">
            <a:extLst>
              <a:ext uri="{FF2B5EF4-FFF2-40B4-BE49-F238E27FC236}">
                <a16:creationId xmlns:a16="http://schemas.microsoft.com/office/drawing/2014/main" id="{BFD001EE-76BF-4ECF-BBA2-E8C54E7B6043}"/>
              </a:ext>
            </a:extLst>
          </p:cNvPr>
          <p:cNvSpPr>
            <a:spLocks noChangeArrowheads="1"/>
          </p:cNvSpPr>
          <p:nvPr/>
        </p:nvSpPr>
        <p:spPr bwMode="auto">
          <a:xfrm>
            <a:off x="282602" y="1595532"/>
            <a:ext cx="5500688" cy="3800475"/>
          </a:xfrm>
          <a:prstGeom prst="rect">
            <a:avLst/>
          </a:prstGeom>
          <a:blipFill dpi="0" rotWithShape="0">
            <a:blip r:embed="rId3" cstate="print"/>
            <a:srcRect/>
            <a:stretch>
              <a:fillRect/>
            </a:stretch>
          </a:blipFill>
          <a:ln w="12700">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50" name="Rectangle 15">
            <a:extLst>
              <a:ext uri="{FF2B5EF4-FFF2-40B4-BE49-F238E27FC236}">
                <a16:creationId xmlns:a16="http://schemas.microsoft.com/office/drawing/2014/main" id="{61ABB3FF-678D-424A-896F-EEBC289DD855}"/>
              </a:ext>
            </a:extLst>
          </p:cNvPr>
          <p:cNvSpPr>
            <a:spLocks noChangeArrowheads="1"/>
          </p:cNvSpPr>
          <p:nvPr/>
        </p:nvSpPr>
        <p:spPr bwMode="auto">
          <a:xfrm>
            <a:off x="4109739" y="2209102"/>
            <a:ext cx="1678030" cy="646331"/>
          </a:xfrm>
          <a:prstGeom prst="rect">
            <a:avLst/>
          </a:prstGeom>
          <a:solidFill>
            <a:srgbClr val="CCCCFF">
              <a:alpha val="50000"/>
            </a:srgbClr>
          </a:solidFill>
          <a:ln w="9525">
            <a:solidFill>
              <a:srgbClr val="000000"/>
            </a:solidFill>
            <a:miter lim="800000"/>
            <a:headEnd/>
            <a:tailEnd/>
          </a:ln>
          <a:effectLst/>
        </p:spPr>
        <p:txBody>
          <a:bodyPr wrap="square" anchor="ctr">
            <a:spAutoFit/>
          </a:bodyPr>
          <a:lstStyle/>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Stations de surface</a:t>
            </a:r>
          </a:p>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Profils météorologiques</a:t>
            </a:r>
          </a:p>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Sorties de modèles</a:t>
            </a:r>
          </a:p>
        </p:txBody>
      </p:sp>
      <p:sp>
        <p:nvSpPr>
          <p:cNvPr id="51" name="Text Box 20" descr="nuages flo 2">
            <a:extLst>
              <a:ext uri="{FF2B5EF4-FFF2-40B4-BE49-F238E27FC236}">
                <a16:creationId xmlns:a16="http://schemas.microsoft.com/office/drawing/2014/main" id="{D848BBFF-66B1-4712-92FF-3D4D7E6235BF}"/>
              </a:ext>
            </a:extLst>
          </p:cNvPr>
          <p:cNvSpPr txBox="1">
            <a:spLocks noChangeArrowheads="1"/>
          </p:cNvSpPr>
          <p:nvPr/>
        </p:nvSpPr>
        <p:spPr bwMode="auto">
          <a:xfrm>
            <a:off x="2899596" y="1656434"/>
            <a:ext cx="762000"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Relief</a:t>
            </a:r>
            <a:endParaRPr lang="en-GB" sz="1600" b="1" dirty="0">
              <a:solidFill>
                <a:srgbClr val="000099"/>
              </a:solidFill>
              <a:latin typeface="Gill Sans MT" panose="020B0502020104020203" pitchFamily="34" charset="0"/>
            </a:endParaRPr>
          </a:p>
        </p:txBody>
      </p:sp>
      <p:sp>
        <p:nvSpPr>
          <p:cNvPr id="52" name="Text Box 21" descr="nuages flo 2">
            <a:extLst>
              <a:ext uri="{FF2B5EF4-FFF2-40B4-BE49-F238E27FC236}">
                <a16:creationId xmlns:a16="http://schemas.microsoft.com/office/drawing/2014/main" id="{D96B2232-7326-4164-A27F-C437A922A54B}"/>
              </a:ext>
            </a:extLst>
          </p:cNvPr>
          <p:cNvSpPr txBox="1">
            <a:spLocks noChangeArrowheads="1"/>
          </p:cNvSpPr>
          <p:nvPr/>
        </p:nvSpPr>
        <p:spPr bwMode="auto">
          <a:xfrm>
            <a:off x="255614" y="1661586"/>
            <a:ext cx="1346200"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Occupation des sols</a:t>
            </a:r>
            <a:endParaRPr lang="en-GB" sz="1600" b="1" dirty="0">
              <a:solidFill>
                <a:srgbClr val="000099"/>
              </a:solidFill>
              <a:latin typeface="Gill Sans MT" panose="020B0502020104020203" pitchFamily="34" charset="0"/>
            </a:endParaRPr>
          </a:p>
        </p:txBody>
      </p:sp>
      <p:sp>
        <p:nvSpPr>
          <p:cNvPr id="53" name="Text Box 22" descr="nuages flo 2">
            <a:extLst>
              <a:ext uri="{FF2B5EF4-FFF2-40B4-BE49-F238E27FC236}">
                <a16:creationId xmlns:a16="http://schemas.microsoft.com/office/drawing/2014/main" id="{0D87F688-A3B3-4C19-95AD-230A9FE80B15}"/>
              </a:ext>
            </a:extLst>
          </p:cNvPr>
          <p:cNvSpPr txBox="1">
            <a:spLocks noChangeArrowheads="1"/>
          </p:cNvSpPr>
          <p:nvPr/>
        </p:nvSpPr>
        <p:spPr bwMode="auto">
          <a:xfrm>
            <a:off x="3961498" y="1622145"/>
            <a:ext cx="1857375"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météorologiques</a:t>
            </a:r>
            <a:endParaRPr lang="en-GB" sz="1600" b="1" dirty="0">
              <a:solidFill>
                <a:srgbClr val="000099"/>
              </a:solidFill>
              <a:latin typeface="Gill Sans MT" panose="020B0502020104020203" pitchFamily="34" charset="0"/>
            </a:endParaRPr>
          </a:p>
        </p:txBody>
      </p:sp>
      <p:sp>
        <p:nvSpPr>
          <p:cNvPr id="54" name="Text Box 23" descr="nuages flo 2">
            <a:extLst>
              <a:ext uri="{FF2B5EF4-FFF2-40B4-BE49-F238E27FC236}">
                <a16:creationId xmlns:a16="http://schemas.microsoft.com/office/drawing/2014/main" id="{467D9B10-A0BF-4724-AAA4-6DBCF3883A75}"/>
              </a:ext>
            </a:extLst>
          </p:cNvPr>
          <p:cNvSpPr txBox="1">
            <a:spLocks noChangeArrowheads="1"/>
          </p:cNvSpPr>
          <p:nvPr/>
        </p:nvSpPr>
        <p:spPr bwMode="auto">
          <a:xfrm>
            <a:off x="2087152" y="4912946"/>
            <a:ext cx="1474788"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Champs 4D</a:t>
            </a:r>
            <a:endParaRPr lang="en-GB" sz="1600" b="1" dirty="0">
              <a:solidFill>
                <a:srgbClr val="000099"/>
              </a:solidFill>
              <a:latin typeface="Gill Sans MT" panose="020B0502020104020203" pitchFamily="34" charset="0"/>
            </a:endParaRPr>
          </a:p>
        </p:txBody>
      </p:sp>
      <p:sp>
        <p:nvSpPr>
          <p:cNvPr id="55" name="Text Box 24" descr="nuages flo 2">
            <a:extLst>
              <a:ext uri="{FF2B5EF4-FFF2-40B4-BE49-F238E27FC236}">
                <a16:creationId xmlns:a16="http://schemas.microsoft.com/office/drawing/2014/main" id="{9EF8CB12-02A8-4796-8279-073B53E084CB}"/>
              </a:ext>
            </a:extLst>
          </p:cNvPr>
          <p:cNvSpPr txBox="1">
            <a:spLocks noChangeArrowheads="1"/>
          </p:cNvSpPr>
          <p:nvPr/>
        </p:nvSpPr>
        <p:spPr bwMode="auto">
          <a:xfrm>
            <a:off x="319099" y="4666724"/>
            <a:ext cx="1590675"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de turbulence</a:t>
            </a:r>
            <a:endParaRPr lang="en-GB" sz="1600" b="1" dirty="0">
              <a:solidFill>
                <a:srgbClr val="000099"/>
              </a:solidFill>
              <a:latin typeface="Gill Sans MT" panose="020B0502020104020203" pitchFamily="34" charset="0"/>
            </a:endParaRPr>
          </a:p>
        </p:txBody>
      </p:sp>
      <p:sp>
        <p:nvSpPr>
          <p:cNvPr id="56" name="Text Box 25" descr="nuages flo 2">
            <a:extLst>
              <a:ext uri="{FF2B5EF4-FFF2-40B4-BE49-F238E27FC236}">
                <a16:creationId xmlns:a16="http://schemas.microsoft.com/office/drawing/2014/main" id="{E85BD6D0-4FFF-4AF4-83C7-B5A60ED88099}"/>
              </a:ext>
            </a:extLst>
          </p:cNvPr>
          <p:cNvSpPr txBox="1">
            <a:spLocks noChangeArrowheads="1"/>
          </p:cNvSpPr>
          <p:nvPr/>
        </p:nvSpPr>
        <p:spPr bwMode="auto">
          <a:xfrm>
            <a:off x="3975978" y="4670239"/>
            <a:ext cx="1430338"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d’humidité</a:t>
            </a:r>
            <a:endParaRPr lang="en-GB" sz="1600" b="1" dirty="0">
              <a:solidFill>
                <a:srgbClr val="000099"/>
              </a:solidFill>
              <a:latin typeface="Gill Sans MT" panose="020B0502020104020203" pitchFamily="34" charset="0"/>
            </a:endParaRPr>
          </a:p>
        </p:txBody>
      </p:sp>
      <p:sp>
        <p:nvSpPr>
          <p:cNvPr id="57" name="Freeform 26">
            <a:extLst>
              <a:ext uri="{FF2B5EF4-FFF2-40B4-BE49-F238E27FC236}">
                <a16:creationId xmlns:a16="http://schemas.microsoft.com/office/drawing/2014/main" id="{C1C00570-2411-449A-86AE-651691D79473}"/>
              </a:ext>
            </a:extLst>
          </p:cNvPr>
          <p:cNvSpPr>
            <a:spLocks/>
          </p:cNvSpPr>
          <p:nvPr/>
        </p:nvSpPr>
        <p:spPr bwMode="auto">
          <a:xfrm rot="5400000" flipH="1">
            <a:off x="3843246" y="2959921"/>
            <a:ext cx="962376" cy="733425"/>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58" name="Freeform 27">
            <a:extLst>
              <a:ext uri="{FF2B5EF4-FFF2-40B4-BE49-F238E27FC236}">
                <a16:creationId xmlns:a16="http://schemas.microsoft.com/office/drawing/2014/main" id="{573B81F5-3A9A-4C36-87E0-8E62D0E3F564}"/>
              </a:ext>
            </a:extLst>
          </p:cNvPr>
          <p:cNvSpPr>
            <a:spLocks/>
          </p:cNvSpPr>
          <p:nvPr/>
        </p:nvSpPr>
        <p:spPr bwMode="auto">
          <a:xfrm>
            <a:off x="592277" y="2341399"/>
            <a:ext cx="825500" cy="735013"/>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59" name="AutoShape 28">
            <a:extLst>
              <a:ext uri="{FF2B5EF4-FFF2-40B4-BE49-F238E27FC236}">
                <a16:creationId xmlns:a16="http://schemas.microsoft.com/office/drawing/2014/main" id="{67C5279C-F427-4636-A10C-BBA539C7C0B0}"/>
              </a:ext>
            </a:extLst>
          </p:cNvPr>
          <p:cNvSpPr>
            <a:spLocks noChangeArrowheads="1"/>
          </p:cNvSpPr>
          <p:nvPr/>
        </p:nvSpPr>
        <p:spPr bwMode="auto">
          <a:xfrm>
            <a:off x="3119351" y="2341398"/>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60" name="Freeform 31">
            <a:extLst>
              <a:ext uri="{FF2B5EF4-FFF2-40B4-BE49-F238E27FC236}">
                <a16:creationId xmlns:a16="http://schemas.microsoft.com/office/drawing/2014/main" id="{25DE92FC-A2FC-4FC4-ADCD-88CC7FCD69F2}"/>
              </a:ext>
            </a:extLst>
          </p:cNvPr>
          <p:cNvSpPr>
            <a:spLocks/>
          </p:cNvSpPr>
          <p:nvPr/>
        </p:nvSpPr>
        <p:spPr bwMode="auto">
          <a:xfrm>
            <a:off x="813991" y="4032924"/>
            <a:ext cx="920750" cy="577850"/>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61" name="Freeform 32">
            <a:extLst>
              <a:ext uri="{FF2B5EF4-FFF2-40B4-BE49-F238E27FC236}">
                <a16:creationId xmlns:a16="http://schemas.microsoft.com/office/drawing/2014/main" id="{FC7CFBDC-0B66-4F22-B1C3-971B55E3D11D}"/>
              </a:ext>
            </a:extLst>
          </p:cNvPr>
          <p:cNvSpPr>
            <a:spLocks/>
          </p:cNvSpPr>
          <p:nvPr/>
        </p:nvSpPr>
        <p:spPr bwMode="auto">
          <a:xfrm>
            <a:off x="3961498" y="4032924"/>
            <a:ext cx="938213" cy="577850"/>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62" name="AutoShape 33">
            <a:extLst>
              <a:ext uri="{FF2B5EF4-FFF2-40B4-BE49-F238E27FC236}">
                <a16:creationId xmlns:a16="http://schemas.microsoft.com/office/drawing/2014/main" id="{300C448B-E8D3-4562-B0F3-E6D703C70D46}"/>
              </a:ext>
            </a:extLst>
          </p:cNvPr>
          <p:cNvSpPr>
            <a:spLocks noChangeArrowheads="1"/>
          </p:cNvSpPr>
          <p:nvPr/>
        </p:nvSpPr>
        <p:spPr bwMode="auto">
          <a:xfrm>
            <a:off x="2766246" y="4000732"/>
            <a:ext cx="266700" cy="746125"/>
          </a:xfrm>
          <a:prstGeom prst="downArrow">
            <a:avLst>
              <a:gd name="adj1" fmla="val 50000"/>
              <a:gd name="adj2" fmla="val 69940"/>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pic>
        <p:nvPicPr>
          <p:cNvPr id="63" name="Picture 34" descr="D:\Formation\COGEMA\carto\eolien2.gif">
            <a:extLst>
              <a:ext uri="{FF2B5EF4-FFF2-40B4-BE49-F238E27FC236}">
                <a16:creationId xmlns:a16="http://schemas.microsoft.com/office/drawing/2014/main" id="{B1253800-375D-47B6-9947-116A799BFF96}"/>
              </a:ext>
            </a:extLst>
          </p:cNvPr>
          <p:cNvPicPr>
            <a:picLocks noChangeAspect="1" noChangeArrowheads="1"/>
          </p:cNvPicPr>
          <p:nvPr/>
        </p:nvPicPr>
        <p:blipFill>
          <a:blip r:embed="rId4" cstate="print"/>
          <a:srcRect/>
          <a:stretch>
            <a:fillRect/>
          </a:stretch>
        </p:blipFill>
        <p:spPr bwMode="auto">
          <a:xfrm>
            <a:off x="6492917" y="944562"/>
            <a:ext cx="2940050" cy="2097088"/>
          </a:xfrm>
          <a:prstGeom prst="rect">
            <a:avLst/>
          </a:prstGeom>
          <a:noFill/>
        </p:spPr>
      </p:pic>
      <p:pic>
        <p:nvPicPr>
          <p:cNvPr id="64" name="Picture 35" descr="D:\Formation\COGEMA\carto\eolien6.gif">
            <a:extLst>
              <a:ext uri="{FF2B5EF4-FFF2-40B4-BE49-F238E27FC236}">
                <a16:creationId xmlns:a16="http://schemas.microsoft.com/office/drawing/2014/main" id="{DE722D86-2F80-4479-A170-C228F04932C2}"/>
              </a:ext>
            </a:extLst>
          </p:cNvPr>
          <p:cNvPicPr>
            <a:picLocks noChangeAspect="1" noChangeArrowheads="1"/>
          </p:cNvPicPr>
          <p:nvPr/>
        </p:nvPicPr>
        <p:blipFill>
          <a:blip r:embed="rId5" cstate="print"/>
          <a:srcRect/>
          <a:stretch>
            <a:fillRect/>
          </a:stretch>
        </p:blipFill>
        <p:spPr bwMode="auto">
          <a:xfrm>
            <a:off x="7248412" y="4536281"/>
            <a:ext cx="2590800" cy="1849437"/>
          </a:xfrm>
          <a:prstGeom prst="rect">
            <a:avLst/>
          </a:prstGeom>
          <a:noFill/>
        </p:spPr>
      </p:pic>
      <p:sp>
        <p:nvSpPr>
          <p:cNvPr id="65" name="Text Box 47" descr="nuages flo 2">
            <a:extLst>
              <a:ext uri="{FF2B5EF4-FFF2-40B4-BE49-F238E27FC236}">
                <a16:creationId xmlns:a16="http://schemas.microsoft.com/office/drawing/2014/main" id="{B686DABD-1750-46DF-A3CF-2CBF37C54EF2}"/>
              </a:ext>
            </a:extLst>
          </p:cNvPr>
          <p:cNvSpPr txBox="1">
            <a:spLocks noChangeArrowheads="1"/>
          </p:cNvSpPr>
          <p:nvPr/>
        </p:nvSpPr>
        <p:spPr bwMode="auto">
          <a:xfrm>
            <a:off x="2087152" y="3250575"/>
            <a:ext cx="1612079"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3200" b="1" i="1" dirty="0">
                <a:solidFill>
                  <a:srgbClr val="000000"/>
                </a:solidFill>
                <a:effectLst>
                  <a:outerShdw blurRad="38100" dist="38100" dir="2700000" algn="tl">
                    <a:srgbClr val="C0C0C0"/>
                  </a:outerShdw>
                </a:effectLst>
                <a:latin typeface="Gill Sans MT" panose="020B0502020104020203" pitchFamily="34" charset="0"/>
              </a:rPr>
              <a:t>PSWIFT</a:t>
            </a:r>
            <a:endParaRPr lang="en-GB" sz="3200" b="1" i="1" dirty="0">
              <a:solidFill>
                <a:srgbClr val="000000"/>
              </a:solidFill>
              <a:effectLst>
                <a:outerShdw blurRad="38100" dist="38100" dir="2700000" algn="tl">
                  <a:srgbClr val="C0C0C0"/>
                </a:outerShdw>
              </a:effectLst>
              <a:latin typeface="Gill Sans MT" panose="020B0502020104020203" pitchFamily="34" charset="0"/>
            </a:endParaRPr>
          </a:p>
        </p:txBody>
      </p:sp>
      <p:sp>
        <p:nvSpPr>
          <p:cNvPr id="66" name="AutoShape 28">
            <a:extLst>
              <a:ext uri="{FF2B5EF4-FFF2-40B4-BE49-F238E27FC236}">
                <a16:creationId xmlns:a16="http://schemas.microsoft.com/office/drawing/2014/main" id="{F39FB948-8FE7-4FA0-B25C-21F3EA73D5DC}"/>
              </a:ext>
            </a:extLst>
          </p:cNvPr>
          <p:cNvSpPr>
            <a:spLocks noChangeArrowheads="1"/>
          </p:cNvSpPr>
          <p:nvPr/>
        </p:nvSpPr>
        <p:spPr bwMode="auto">
          <a:xfrm>
            <a:off x="2105336" y="2341399"/>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67" name="Text Box 20" descr="nuages flo 2">
            <a:extLst>
              <a:ext uri="{FF2B5EF4-FFF2-40B4-BE49-F238E27FC236}">
                <a16:creationId xmlns:a16="http://schemas.microsoft.com/office/drawing/2014/main" id="{20E4C2E7-EA49-492C-B3E4-306D5A0187D1}"/>
              </a:ext>
            </a:extLst>
          </p:cNvPr>
          <p:cNvSpPr txBox="1">
            <a:spLocks noChangeArrowheads="1"/>
          </p:cNvSpPr>
          <p:nvPr/>
        </p:nvSpPr>
        <p:spPr bwMode="auto">
          <a:xfrm>
            <a:off x="1679602" y="1656434"/>
            <a:ext cx="1162050" cy="340735"/>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Obstacles</a:t>
            </a:r>
            <a:endParaRPr lang="en-GB" sz="1600" b="1" dirty="0">
              <a:solidFill>
                <a:srgbClr val="000099"/>
              </a:solidFill>
              <a:latin typeface="Gill Sans MT" panose="020B0502020104020203" pitchFamily="34" charset="0"/>
            </a:endParaRPr>
          </a:p>
        </p:txBody>
      </p:sp>
      <p:pic>
        <p:nvPicPr>
          <p:cNvPr id="68" name="Picture 1">
            <a:extLst>
              <a:ext uri="{FF2B5EF4-FFF2-40B4-BE49-F238E27FC236}">
                <a16:creationId xmlns:a16="http://schemas.microsoft.com/office/drawing/2014/main" id="{079823B1-FBEB-4C6B-A7BB-37BE495E10F5}"/>
              </a:ext>
            </a:extLst>
          </p:cNvPr>
          <p:cNvPicPr>
            <a:picLocks noChangeAspect="1" noChangeArrowheads="1"/>
          </p:cNvPicPr>
          <p:nvPr/>
        </p:nvPicPr>
        <p:blipFill>
          <a:blip r:embed="rId6" cstate="print"/>
          <a:srcRect/>
          <a:stretch>
            <a:fillRect/>
          </a:stretch>
        </p:blipFill>
        <p:spPr bwMode="auto">
          <a:xfrm>
            <a:off x="5887925" y="2890497"/>
            <a:ext cx="2590476" cy="2186667"/>
          </a:xfrm>
          <a:prstGeom prst="rect">
            <a:avLst/>
          </a:prstGeom>
          <a:noFill/>
          <a:ln w="9525">
            <a:noFill/>
            <a:miter lim="800000"/>
            <a:headEnd/>
            <a:tailEnd/>
          </a:ln>
        </p:spPr>
      </p:pic>
    </p:spTree>
    <p:extLst>
      <p:ext uri="{BB962C8B-B14F-4D97-AF65-F5344CB8AC3E}">
        <p14:creationId xmlns:p14="http://schemas.microsoft.com/office/powerpoint/2010/main" val="17358406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Interpolation du vent et de la température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20</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5" y="815568"/>
            <a:ext cx="87601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Interpolation du vent</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Méthode 1: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des mesures au sol 	     :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2D</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des mesures en altitudes :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2D ou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3D</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Méthode 2: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des mesures au sol et altitude :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3D</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Possibilité de prise en compte du relief :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influence  / désinfluence du relief sur les mesures de surface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possibilité de raccord sol-altitude : linéaire ou logarithmique</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accent1"/>
              </a:buClr>
              <a:buSzPct val="140000"/>
            </a:pPr>
            <a:r>
              <a:rPr lang="fr-FR" sz="1800" b="1" dirty="0">
                <a:solidFill>
                  <a:schemeClr val="tx2">
                    <a:lumMod val="75000"/>
                  </a:schemeClr>
                </a:solidFill>
                <a:latin typeface="Gill Sans MT" panose="020B0502020104020203" pitchFamily="34" charset="0"/>
              </a:rPr>
              <a:t>Interpolation de la température</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Méthode 1: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des mesures sol :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2D</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sur le maillage 3D d’un profil de température</a:t>
            </a:r>
          </a:p>
          <a:p>
            <a:pPr marL="285750" indent="-28575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Méthode 2: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Interpolation des mesures sol et altitude : </a:t>
            </a:r>
            <a:r>
              <a:rPr lang="fr-FR" sz="1600" dirty="0" err="1">
                <a:solidFill>
                  <a:srgbClr val="000000"/>
                </a:solidFill>
                <a:latin typeface="Gill Sans MT" panose="020B0502020104020203" pitchFamily="34" charset="0"/>
              </a:rPr>
              <a:t>Cressman</a:t>
            </a:r>
            <a:r>
              <a:rPr lang="fr-FR" sz="1600" dirty="0">
                <a:solidFill>
                  <a:srgbClr val="000000"/>
                </a:solidFill>
                <a:latin typeface="Gill Sans MT" panose="020B0502020104020203" pitchFamily="34" charset="0"/>
              </a:rPr>
              <a:t> 3D</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Possibilité de prise en compte du relief :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influence  / désinfluence du relief sur les mesures de surface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possibilité de raccord sol-altitude : linéaire ou logarithmique</a:t>
            </a:r>
          </a:p>
        </p:txBody>
      </p:sp>
      <p:sp>
        <p:nvSpPr>
          <p:cNvPr id="11" name="Rectangle 10">
            <a:extLst>
              <a:ext uri="{FF2B5EF4-FFF2-40B4-BE49-F238E27FC236}">
                <a16:creationId xmlns:a16="http://schemas.microsoft.com/office/drawing/2014/main" id="{222064D0-6CAB-43BF-BED7-5EC0836A78E9}"/>
              </a:ext>
            </a:extLst>
          </p:cNvPr>
          <p:cNvSpPr/>
          <p:nvPr/>
        </p:nvSpPr>
        <p:spPr bwMode="auto">
          <a:xfrm>
            <a:off x="6986726" y="3776186"/>
            <a:ext cx="2769675" cy="598405"/>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a:spcBef>
                <a:spcPct val="20000"/>
              </a:spcBef>
              <a:buClr>
                <a:schemeClr val="tx2">
                  <a:lumMod val="75000"/>
                </a:schemeClr>
              </a:buClr>
              <a:buSzPct val="80000"/>
            </a:pPr>
            <a:r>
              <a:rPr lang="fr-FR" sz="1600" dirty="0">
                <a:solidFill>
                  <a:schemeClr val="tx2">
                    <a:lumMod val="75000"/>
                  </a:schemeClr>
                </a:solidFill>
                <a:latin typeface="Gill Sans MT" panose="020B0502020104020203" pitchFamily="34" charset="0"/>
                <a:ea typeface="ＭＳ Ｐゴシック" pitchFamily="34" charset="-128"/>
              </a:rPr>
              <a:t>SIMPAC</a:t>
            </a:r>
            <a:r>
              <a:rPr lang="fr-FR" sz="1600" dirty="0">
                <a:solidFill>
                  <a:srgbClr val="000000"/>
                </a:solidFill>
                <a:latin typeface="Gill Sans MT" panose="020B0502020104020203" pitchFamily="34" charset="0"/>
                <a:ea typeface="ＭＳ Ｐゴシック" pitchFamily="34" charset="-128"/>
              </a:rPr>
              <a:t>: pas de prise en compte du relief sur la mesure</a:t>
            </a:r>
            <a:endPar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endParaRPr>
          </a:p>
        </p:txBody>
      </p:sp>
      <p:cxnSp>
        <p:nvCxnSpPr>
          <p:cNvPr id="12" name="Connecteur droit avec flèche 11">
            <a:extLst>
              <a:ext uri="{FF2B5EF4-FFF2-40B4-BE49-F238E27FC236}">
                <a16:creationId xmlns:a16="http://schemas.microsoft.com/office/drawing/2014/main" id="{C76E9970-9B76-429A-9CA8-0CDA18EF2E2D}"/>
              </a:ext>
            </a:extLst>
          </p:cNvPr>
          <p:cNvCxnSpPr>
            <a:cxnSpLocks/>
            <a:stCxn id="11" idx="2"/>
          </p:cNvCxnSpPr>
          <p:nvPr/>
        </p:nvCxnSpPr>
        <p:spPr bwMode="auto">
          <a:xfrm flipH="1">
            <a:off x="6782542" y="4374591"/>
            <a:ext cx="1589022" cy="1289362"/>
          </a:xfrm>
          <a:prstGeom prst="straightConnector1">
            <a:avLst/>
          </a:prstGeom>
          <a:noFill/>
          <a:ln w="12700" cap="flat" cmpd="sng" algn="ctr">
            <a:solidFill>
              <a:srgbClr val="000000"/>
            </a:solidFill>
            <a:prstDash val="solid"/>
            <a:round/>
            <a:headEnd type="none" w="med" len="med"/>
            <a:tailEnd type="triangle"/>
          </a:ln>
          <a:effectLst/>
        </p:spPr>
      </p:cxnSp>
      <p:cxnSp>
        <p:nvCxnSpPr>
          <p:cNvPr id="18" name="Connecteur droit avec flèche 17">
            <a:extLst>
              <a:ext uri="{FF2B5EF4-FFF2-40B4-BE49-F238E27FC236}">
                <a16:creationId xmlns:a16="http://schemas.microsoft.com/office/drawing/2014/main" id="{84995712-0878-45B3-BA7D-C3E1AC672A6F}"/>
              </a:ext>
            </a:extLst>
          </p:cNvPr>
          <p:cNvCxnSpPr>
            <a:cxnSpLocks/>
            <a:stCxn id="11" idx="0"/>
          </p:cNvCxnSpPr>
          <p:nvPr/>
        </p:nvCxnSpPr>
        <p:spPr bwMode="auto">
          <a:xfrm flipH="1" flipV="1">
            <a:off x="6702641" y="3107184"/>
            <a:ext cx="1668923" cy="669002"/>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0372194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742950" y="14435"/>
            <a:ext cx="10271495"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Correction verticale des mesures de surface de vent</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21</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5" y="815568"/>
                <a:ext cx="87601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Principe : </a:t>
                </a:r>
              </a:p>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Les mesures effectuées en couche de surface à différentes hauteurs sol sont ramenées à la hauteur du premier niveau utile de PSWIFT.</a:t>
                </a:r>
              </a:p>
              <a:p>
                <a:pPr>
                  <a:spcBef>
                    <a:spcPct val="20000"/>
                  </a:spcBef>
                  <a:buClr>
                    <a:schemeClr val="tx2">
                      <a:lumMod val="75000"/>
                    </a:schemeClr>
                  </a:buClr>
                  <a:buSzPct val="80000"/>
                </a:pPr>
                <a:endParaRPr lang="fr-FR" sz="1600" b="1" dirty="0">
                  <a:solidFill>
                    <a:schemeClr val="tx2">
                      <a:lumMod val="75000"/>
                    </a:schemeClr>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r>
                        <a:rPr lang="fr-FR" sz="1600" b="1" i="1" smtClean="0">
                          <a:solidFill>
                            <a:srgbClr val="000000"/>
                          </a:solidFill>
                          <a:latin typeface="Cambria Math" panose="02040503050406030204" pitchFamily="18" charset="0"/>
                        </a:rPr>
                        <m:t>𝑼</m:t>
                      </m:r>
                      <m:r>
                        <a:rPr lang="fr-FR" sz="1600" b="1" i="1" smtClean="0">
                          <a:solidFill>
                            <a:srgbClr val="000000"/>
                          </a:solidFill>
                          <a:latin typeface="Cambria Math" panose="02040503050406030204" pitchFamily="18" charset="0"/>
                        </a:rPr>
                        <m:t>(</m:t>
                      </m:r>
                      <m:r>
                        <a:rPr lang="fr-FR" sz="1600" b="1" i="1" smtClean="0">
                          <a:solidFill>
                            <a:srgbClr val="000000"/>
                          </a:solidFill>
                          <a:latin typeface="Cambria Math" panose="02040503050406030204" pitchFamily="18" charset="0"/>
                        </a:rPr>
                        <m:t>𝒉</m:t>
                      </m:r>
                      <m:r>
                        <a:rPr lang="fr-FR" sz="1600" b="1" i="1" smtClean="0">
                          <a:solidFill>
                            <a:srgbClr val="000000"/>
                          </a:solidFill>
                          <a:latin typeface="Cambria Math" panose="02040503050406030204" pitchFamily="18" charset="0"/>
                        </a:rPr>
                        <m:t>)=</m:t>
                      </m:r>
                      <m:sSup>
                        <m:sSupPr>
                          <m:ctrlPr>
                            <a:rPr lang="fr-FR" sz="1600" b="1" i="1" smtClean="0">
                              <a:solidFill>
                                <a:srgbClr val="000000"/>
                              </a:solidFill>
                              <a:latin typeface="Cambria Math" panose="02040503050406030204" pitchFamily="18" charset="0"/>
                            </a:rPr>
                          </m:ctrlPr>
                        </m:sSupPr>
                        <m:e>
                          <m:r>
                            <a:rPr lang="fr-FR" sz="1600" b="1" i="1" smtClean="0">
                              <a:solidFill>
                                <a:srgbClr val="000000"/>
                              </a:solidFill>
                              <a:latin typeface="Cambria Math" panose="02040503050406030204" pitchFamily="18" charset="0"/>
                            </a:rPr>
                            <m:t>𝒖</m:t>
                          </m:r>
                        </m:e>
                        <m:sup>
                          <m:r>
                            <a:rPr lang="fr-FR" sz="1600" b="1" i="1" smtClean="0">
                              <a:solidFill>
                                <a:srgbClr val="000000"/>
                              </a:solidFill>
                              <a:latin typeface="Cambria Math" panose="02040503050406030204" pitchFamily="18" charset="0"/>
                            </a:rPr>
                            <m:t>∗</m:t>
                          </m:r>
                        </m:sup>
                      </m:sSup>
                      <m:r>
                        <a:rPr lang="fr-FR" sz="1600" b="1" i="1" smtClean="0">
                          <a:solidFill>
                            <a:srgbClr val="000000"/>
                          </a:solidFill>
                          <a:latin typeface="Cambria Math" panose="02040503050406030204" pitchFamily="18" charset="0"/>
                          <a:ea typeface="Cambria Math" panose="02040503050406030204" pitchFamily="18" charset="0"/>
                        </a:rPr>
                        <m:t>×</m:t>
                      </m:r>
                      <m:r>
                        <a:rPr lang="fr-FR" sz="1600" b="1" i="1" smtClean="0">
                          <a:solidFill>
                            <a:srgbClr val="000000"/>
                          </a:solidFill>
                          <a:latin typeface="Cambria Math" panose="02040503050406030204" pitchFamily="18" charset="0"/>
                          <a:ea typeface="Cambria Math" panose="02040503050406030204" pitchFamily="18" charset="0"/>
                        </a:rPr>
                        <m:t>𝑭</m:t>
                      </m:r>
                      <m:d>
                        <m:dPr>
                          <m:ctrlPr>
                            <a:rPr lang="fr-FR" sz="1600" b="1" i="1" smtClean="0">
                              <a:solidFill>
                                <a:srgbClr val="000000"/>
                              </a:solidFill>
                              <a:latin typeface="Cambria Math" panose="02040503050406030204" pitchFamily="18" charset="0"/>
                              <a:ea typeface="Cambria Math" panose="02040503050406030204" pitchFamily="18" charset="0"/>
                            </a:rPr>
                          </m:ctrlPr>
                        </m:dPr>
                        <m:e>
                          <m:f>
                            <m:fPr>
                              <m:type m:val="skw"/>
                              <m:ctrlPr>
                                <a:rPr lang="fr-FR" sz="1600" b="1" i="1">
                                  <a:solidFill>
                                    <a:srgbClr val="000000"/>
                                  </a:solidFill>
                                  <a:latin typeface="Cambria Math" panose="02040503050406030204" pitchFamily="18" charset="0"/>
                                  <a:ea typeface="Cambria Math" panose="02040503050406030204" pitchFamily="18" charset="0"/>
                                </a:rPr>
                              </m:ctrlPr>
                            </m:fPr>
                            <m:num>
                              <m:r>
                                <a:rPr lang="fr-FR" sz="1600" b="1" i="1" smtClean="0">
                                  <a:solidFill>
                                    <a:srgbClr val="000000"/>
                                  </a:solidFill>
                                  <a:latin typeface="Cambria Math" panose="02040503050406030204" pitchFamily="18" charset="0"/>
                                  <a:ea typeface="Cambria Math" panose="02040503050406030204" pitchFamily="18" charset="0"/>
                                </a:rPr>
                                <m:t>𝒉</m:t>
                              </m:r>
                            </m:num>
                            <m:den>
                              <m:sSub>
                                <m:sSubPr>
                                  <m:ctrlPr>
                                    <a:rPr lang="fr-FR" sz="1600" b="1" i="1" smtClean="0">
                                      <a:solidFill>
                                        <a:srgbClr val="000000"/>
                                      </a:solidFill>
                                      <a:latin typeface="Cambria Math" panose="02040503050406030204" pitchFamily="18" charset="0"/>
                                      <a:ea typeface="Cambria Math" panose="02040503050406030204" pitchFamily="18" charset="0"/>
                                    </a:rPr>
                                  </m:ctrlPr>
                                </m:sSubPr>
                                <m:e>
                                  <m:r>
                                    <a:rPr lang="fr-FR" sz="1600" b="1" i="1" smtClean="0">
                                      <a:solidFill>
                                        <a:srgbClr val="000000"/>
                                      </a:solidFill>
                                      <a:latin typeface="Cambria Math" panose="02040503050406030204" pitchFamily="18" charset="0"/>
                                      <a:ea typeface="Cambria Math" panose="02040503050406030204" pitchFamily="18" charset="0"/>
                                    </a:rPr>
                                    <m:t>𝒛</m:t>
                                  </m:r>
                                </m:e>
                                <m:sub>
                                  <m:r>
                                    <a:rPr lang="fr-FR" sz="1600" b="1" i="1" smtClean="0">
                                      <a:solidFill>
                                        <a:srgbClr val="000000"/>
                                      </a:solidFill>
                                      <a:latin typeface="Cambria Math" panose="02040503050406030204" pitchFamily="18" charset="0"/>
                                      <a:ea typeface="Cambria Math" panose="02040503050406030204" pitchFamily="18" charset="0"/>
                                    </a:rPr>
                                    <m:t>𝟎</m:t>
                                  </m:r>
                                </m:sub>
                              </m:sSub>
                            </m:den>
                          </m:f>
                          <m:r>
                            <a:rPr lang="fr-FR" sz="1600" b="1" i="1">
                              <a:solidFill>
                                <a:srgbClr val="000000"/>
                              </a:solidFill>
                              <a:latin typeface="Cambria Math" panose="02040503050406030204" pitchFamily="18" charset="0"/>
                              <a:ea typeface="Cambria Math" panose="02040503050406030204" pitchFamily="18" charset="0"/>
                            </a:rPr>
                            <m:t>,</m:t>
                          </m:r>
                          <m:f>
                            <m:fPr>
                              <m:type m:val="skw"/>
                              <m:ctrlPr>
                                <a:rPr lang="fr-FR" sz="1600" b="1" i="1">
                                  <a:solidFill>
                                    <a:srgbClr val="000000"/>
                                  </a:solidFill>
                                  <a:latin typeface="Cambria Math" panose="02040503050406030204" pitchFamily="18" charset="0"/>
                                  <a:ea typeface="Cambria Math" panose="02040503050406030204" pitchFamily="18" charset="0"/>
                                </a:rPr>
                              </m:ctrlPr>
                            </m:fPr>
                            <m:num>
                              <m:r>
                                <a:rPr lang="fr-FR" sz="1600" b="1" i="1" smtClean="0">
                                  <a:solidFill>
                                    <a:srgbClr val="000000"/>
                                  </a:solidFill>
                                  <a:latin typeface="Cambria Math" panose="02040503050406030204" pitchFamily="18" charset="0"/>
                                  <a:ea typeface="Cambria Math" panose="02040503050406030204" pitchFamily="18" charset="0"/>
                                </a:rPr>
                                <m:t>𝒉</m:t>
                              </m:r>
                            </m:num>
                            <m:den>
                              <m:r>
                                <a:rPr lang="fr-FR" sz="1600" b="1" i="1" smtClean="0">
                                  <a:solidFill>
                                    <a:srgbClr val="000000"/>
                                  </a:solidFill>
                                  <a:latin typeface="Cambria Math" panose="02040503050406030204" pitchFamily="18" charset="0"/>
                                  <a:ea typeface="Cambria Math" panose="02040503050406030204" pitchFamily="18" charset="0"/>
                                </a:rPr>
                                <m:t>𝑳</m:t>
                              </m:r>
                            </m:den>
                          </m:f>
                        </m:e>
                      </m:d>
                    </m:oMath>
                  </m:oMathPara>
                </a14:m>
                <a:endParaRPr lang="fr-FR" sz="1600" b="1" dirty="0">
                  <a:solidFill>
                    <a:schemeClr val="tx2">
                      <a:lumMod val="75000"/>
                    </a:schemeClr>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r>
                        <a:rPr lang="fr-FR" sz="1600" b="1" i="1" smtClean="0">
                          <a:solidFill>
                            <a:srgbClr val="000000"/>
                          </a:solidFill>
                          <a:latin typeface="Cambria Math" panose="02040503050406030204" pitchFamily="18" charset="0"/>
                        </a:rPr>
                        <m:t>𝑼</m:t>
                      </m:r>
                      <m:r>
                        <a:rPr lang="fr-FR" sz="1600" b="1" i="1" smtClean="0">
                          <a:solidFill>
                            <a:srgbClr val="000000"/>
                          </a:solidFill>
                          <a:latin typeface="Cambria Math" panose="02040503050406030204" pitchFamily="18" charset="0"/>
                        </a:rPr>
                        <m:t>(</m:t>
                      </m:r>
                      <m:sSub>
                        <m:sSubPr>
                          <m:ctrlPr>
                            <a:rPr lang="fr-FR" sz="1600" b="1" i="1" smtClean="0">
                              <a:solidFill>
                                <a:srgbClr val="000000"/>
                              </a:solidFill>
                              <a:latin typeface="Cambria Math" panose="02040503050406030204" pitchFamily="18" charset="0"/>
                            </a:rPr>
                          </m:ctrlPr>
                        </m:sSubPr>
                        <m:e>
                          <m:r>
                            <a:rPr lang="fr-FR" sz="1600" b="1" i="1" smtClean="0">
                              <a:solidFill>
                                <a:srgbClr val="000000"/>
                              </a:solidFill>
                              <a:latin typeface="Cambria Math" panose="02040503050406030204" pitchFamily="18" charset="0"/>
                            </a:rPr>
                            <m:t>𝒉</m:t>
                          </m:r>
                        </m:e>
                        <m:sub>
                          <m:r>
                            <a:rPr lang="fr-FR" sz="1600" b="1" i="1" smtClean="0">
                              <a:solidFill>
                                <a:srgbClr val="000000"/>
                              </a:solidFill>
                              <a:latin typeface="Cambria Math" panose="02040503050406030204" pitchFamily="18" charset="0"/>
                            </a:rPr>
                            <m:t>𝒔</m:t>
                          </m:r>
                        </m:sub>
                      </m:sSub>
                      <m:r>
                        <a:rPr lang="fr-FR" sz="1600" b="1" i="1" smtClean="0">
                          <a:solidFill>
                            <a:srgbClr val="000000"/>
                          </a:solidFill>
                          <a:latin typeface="Cambria Math" panose="02040503050406030204" pitchFamily="18" charset="0"/>
                        </a:rPr>
                        <m:t>)=</m:t>
                      </m:r>
                      <m:sSup>
                        <m:sSupPr>
                          <m:ctrlPr>
                            <a:rPr lang="fr-FR" sz="1600" b="1" i="1" smtClean="0">
                              <a:solidFill>
                                <a:srgbClr val="000000"/>
                              </a:solidFill>
                              <a:latin typeface="Cambria Math" panose="02040503050406030204" pitchFamily="18" charset="0"/>
                            </a:rPr>
                          </m:ctrlPr>
                        </m:sSupPr>
                        <m:e>
                          <m:r>
                            <a:rPr lang="fr-FR" sz="1600" b="1" i="1" smtClean="0">
                              <a:solidFill>
                                <a:srgbClr val="000000"/>
                              </a:solidFill>
                              <a:latin typeface="Cambria Math" panose="02040503050406030204" pitchFamily="18" charset="0"/>
                            </a:rPr>
                            <m:t>𝒖</m:t>
                          </m:r>
                        </m:e>
                        <m:sup>
                          <m:r>
                            <a:rPr lang="fr-FR" sz="1600" b="1" i="1" smtClean="0">
                              <a:solidFill>
                                <a:srgbClr val="000000"/>
                              </a:solidFill>
                              <a:latin typeface="Cambria Math" panose="02040503050406030204" pitchFamily="18" charset="0"/>
                            </a:rPr>
                            <m:t>∗</m:t>
                          </m:r>
                        </m:sup>
                      </m:sSup>
                      <m:r>
                        <a:rPr lang="fr-FR" sz="1600" b="1" i="1" smtClean="0">
                          <a:solidFill>
                            <a:srgbClr val="000000"/>
                          </a:solidFill>
                          <a:latin typeface="Cambria Math" panose="02040503050406030204" pitchFamily="18" charset="0"/>
                          <a:ea typeface="Cambria Math" panose="02040503050406030204" pitchFamily="18" charset="0"/>
                        </a:rPr>
                        <m:t>×</m:t>
                      </m:r>
                      <m:r>
                        <a:rPr lang="fr-FR" sz="1600" b="1" i="1" smtClean="0">
                          <a:solidFill>
                            <a:srgbClr val="000000"/>
                          </a:solidFill>
                          <a:latin typeface="Cambria Math" panose="02040503050406030204" pitchFamily="18" charset="0"/>
                          <a:ea typeface="Cambria Math" panose="02040503050406030204" pitchFamily="18" charset="0"/>
                        </a:rPr>
                        <m:t>𝑭</m:t>
                      </m:r>
                      <m:d>
                        <m:dPr>
                          <m:ctrlPr>
                            <a:rPr lang="fr-FR" sz="1600" b="1" i="1" smtClean="0">
                              <a:solidFill>
                                <a:srgbClr val="000000"/>
                              </a:solidFill>
                              <a:latin typeface="Cambria Math" panose="02040503050406030204" pitchFamily="18" charset="0"/>
                              <a:ea typeface="Cambria Math" panose="02040503050406030204" pitchFamily="18" charset="0"/>
                            </a:rPr>
                          </m:ctrlPr>
                        </m:dPr>
                        <m:e>
                          <m:f>
                            <m:fPr>
                              <m:type m:val="skw"/>
                              <m:ctrlPr>
                                <a:rPr lang="fr-FR" sz="1600" b="1" i="1">
                                  <a:solidFill>
                                    <a:srgbClr val="000000"/>
                                  </a:solidFill>
                                  <a:latin typeface="Cambria Math" panose="02040503050406030204" pitchFamily="18" charset="0"/>
                                  <a:ea typeface="Cambria Math" panose="02040503050406030204" pitchFamily="18" charset="0"/>
                                </a:rPr>
                              </m:ctrlPr>
                            </m:fPr>
                            <m:num>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𝒉</m:t>
                                  </m:r>
                                </m:e>
                                <m:sub>
                                  <m:r>
                                    <a:rPr lang="fr-FR" sz="1600" b="1" i="1">
                                      <a:solidFill>
                                        <a:srgbClr val="000000"/>
                                      </a:solidFill>
                                      <a:latin typeface="Cambria Math" panose="02040503050406030204" pitchFamily="18" charset="0"/>
                                    </a:rPr>
                                    <m:t>𝒔</m:t>
                                  </m:r>
                                </m:sub>
                              </m:sSub>
                            </m:num>
                            <m:den>
                              <m:sSub>
                                <m:sSubPr>
                                  <m:ctrlPr>
                                    <a:rPr lang="fr-FR" sz="1600" b="1" i="1" smtClean="0">
                                      <a:solidFill>
                                        <a:srgbClr val="000000"/>
                                      </a:solidFill>
                                      <a:latin typeface="Cambria Math" panose="02040503050406030204" pitchFamily="18" charset="0"/>
                                      <a:ea typeface="Cambria Math" panose="02040503050406030204" pitchFamily="18" charset="0"/>
                                    </a:rPr>
                                  </m:ctrlPr>
                                </m:sSubPr>
                                <m:e>
                                  <m:r>
                                    <a:rPr lang="fr-FR" sz="1600" b="1" i="1" smtClean="0">
                                      <a:solidFill>
                                        <a:srgbClr val="000000"/>
                                      </a:solidFill>
                                      <a:latin typeface="Cambria Math" panose="02040503050406030204" pitchFamily="18" charset="0"/>
                                      <a:ea typeface="Cambria Math" panose="02040503050406030204" pitchFamily="18" charset="0"/>
                                    </a:rPr>
                                    <m:t>𝒛</m:t>
                                  </m:r>
                                </m:e>
                                <m:sub>
                                  <m:r>
                                    <a:rPr lang="fr-FR" sz="1600" b="1" i="1" smtClean="0">
                                      <a:solidFill>
                                        <a:srgbClr val="000000"/>
                                      </a:solidFill>
                                      <a:latin typeface="Cambria Math" panose="02040503050406030204" pitchFamily="18" charset="0"/>
                                      <a:ea typeface="Cambria Math" panose="02040503050406030204" pitchFamily="18" charset="0"/>
                                    </a:rPr>
                                    <m:t>𝟎</m:t>
                                  </m:r>
                                </m:sub>
                              </m:sSub>
                            </m:den>
                          </m:f>
                          <m:r>
                            <a:rPr lang="fr-FR" sz="1600" b="1" i="1">
                              <a:solidFill>
                                <a:srgbClr val="000000"/>
                              </a:solidFill>
                              <a:latin typeface="Cambria Math" panose="02040503050406030204" pitchFamily="18" charset="0"/>
                              <a:ea typeface="Cambria Math" panose="02040503050406030204" pitchFamily="18" charset="0"/>
                            </a:rPr>
                            <m:t>,</m:t>
                          </m:r>
                          <m:f>
                            <m:fPr>
                              <m:type m:val="skw"/>
                              <m:ctrlPr>
                                <a:rPr lang="fr-FR" sz="1600" b="1" i="1">
                                  <a:solidFill>
                                    <a:srgbClr val="000000"/>
                                  </a:solidFill>
                                  <a:latin typeface="Cambria Math" panose="02040503050406030204" pitchFamily="18" charset="0"/>
                                  <a:ea typeface="Cambria Math" panose="02040503050406030204" pitchFamily="18" charset="0"/>
                                </a:rPr>
                              </m:ctrlPr>
                            </m:fPr>
                            <m:num>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𝒉</m:t>
                                  </m:r>
                                </m:e>
                                <m:sub>
                                  <m:r>
                                    <a:rPr lang="fr-FR" sz="1600" b="1" i="1">
                                      <a:solidFill>
                                        <a:srgbClr val="000000"/>
                                      </a:solidFill>
                                      <a:latin typeface="Cambria Math" panose="02040503050406030204" pitchFamily="18" charset="0"/>
                                    </a:rPr>
                                    <m:t>𝒔</m:t>
                                  </m:r>
                                </m:sub>
                              </m:sSub>
                            </m:num>
                            <m:den>
                              <m:r>
                                <a:rPr lang="fr-FR" sz="1600" b="1" i="1" smtClean="0">
                                  <a:solidFill>
                                    <a:srgbClr val="000000"/>
                                  </a:solidFill>
                                  <a:latin typeface="Cambria Math" panose="02040503050406030204" pitchFamily="18" charset="0"/>
                                  <a:ea typeface="Cambria Math" panose="02040503050406030204" pitchFamily="18" charset="0"/>
                                </a:rPr>
                                <m:t>𝑳</m:t>
                              </m:r>
                            </m:den>
                          </m:f>
                        </m:e>
                      </m:d>
                    </m:oMath>
                  </m:oMathPara>
                </a14:m>
                <a:endParaRPr lang="fr-FR" sz="1600" b="1" dirty="0">
                  <a:solidFill>
                    <a:schemeClr val="tx2">
                      <a:lumMod val="75000"/>
                    </a:schemeClr>
                  </a:solidFill>
                  <a:latin typeface="Gill Sans MT" panose="020B0502020104020203" pitchFamily="34" charset="0"/>
                </a:endParaRPr>
              </a:p>
              <a:p>
                <a:pPr>
                  <a:spcBef>
                    <a:spcPct val="20000"/>
                  </a:spcBef>
                  <a:buClr>
                    <a:schemeClr val="tx2">
                      <a:lumMod val="75000"/>
                    </a:schemeClr>
                  </a:buClr>
                  <a:buSzPct val="80000"/>
                </a:pPr>
                <a:endParaRPr lang="fr-FR" sz="1600" b="1"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b="1"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Variables: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u* : vitesse de frottement</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z</a:t>
                </a:r>
                <a:r>
                  <a:rPr lang="fr-FR" sz="1600" baseline="-25000" dirty="0">
                    <a:solidFill>
                      <a:srgbClr val="000000"/>
                    </a:solidFill>
                    <a:latin typeface="Gill Sans MT" panose="020B0502020104020203" pitchFamily="34" charset="0"/>
                  </a:rPr>
                  <a:t>0</a:t>
                </a:r>
                <a:r>
                  <a:rPr lang="fr-FR" sz="1600" dirty="0">
                    <a:solidFill>
                      <a:srgbClr val="000000"/>
                    </a:solidFill>
                    <a:latin typeface="Gill Sans MT" panose="020B0502020104020203" pitchFamily="34" charset="0"/>
                  </a:rPr>
                  <a:t> : rugosité</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 : fonction universelle de couche de surface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 : longueur de Monin-</a:t>
                </a:r>
                <a:r>
                  <a:rPr lang="fr-FR" sz="1600" dirty="0" err="1">
                    <a:solidFill>
                      <a:srgbClr val="000000"/>
                    </a:solidFill>
                    <a:latin typeface="Gill Sans MT" panose="020B0502020104020203" pitchFamily="34" charset="0"/>
                  </a:rPr>
                  <a:t>Obukhov</a:t>
                </a:r>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h : hauteur sol de la mesure</a:t>
                </a:r>
              </a:p>
              <a:p>
                <a:pPr marL="742950" lvl="1" indent="-285750">
                  <a:spcBef>
                    <a:spcPct val="20000"/>
                  </a:spcBef>
                  <a:buClr>
                    <a:schemeClr val="accent1"/>
                  </a:buClr>
                  <a:buSzPct val="140000"/>
                  <a:buFont typeface="Arial" panose="020B0604020202020204" pitchFamily="34" charset="0"/>
                  <a:buChar char="•"/>
                </a:pPr>
                <a:r>
                  <a:rPr lang="fr-FR" sz="1600" dirty="0" err="1">
                    <a:solidFill>
                      <a:srgbClr val="000000"/>
                    </a:solidFill>
                    <a:latin typeface="Gill Sans MT" panose="020B0502020104020203" pitchFamily="34" charset="0"/>
                  </a:rPr>
                  <a:t>hs</a:t>
                </a:r>
                <a:r>
                  <a:rPr lang="fr-FR" sz="1600" dirty="0">
                    <a:solidFill>
                      <a:srgbClr val="000000"/>
                    </a:solidFill>
                    <a:latin typeface="Gill Sans MT" panose="020B0502020104020203" pitchFamily="34" charset="0"/>
                  </a:rPr>
                  <a:t> : hauteur sol du premier niveau PSWIFT</a:t>
                </a:r>
              </a:p>
              <a:p>
                <a:pPr>
                  <a:spcBef>
                    <a:spcPct val="20000"/>
                  </a:spcBef>
                  <a:buClr>
                    <a:schemeClr val="accent1"/>
                  </a:buClr>
                  <a:buSzPct val="140000"/>
                </a:pPr>
                <a:endParaRPr lang="fr-FR" sz="1600" dirty="0">
                  <a:solidFill>
                    <a:srgbClr val="000000"/>
                  </a:solidFill>
                  <a:latin typeface="Gill Sans MT" panose="020B0502020104020203" pitchFamily="34" charset="0"/>
                </a:endParaRPr>
              </a:p>
            </p:txBody>
          </p:sp>
        </mc:Choice>
        <mc:Fallback xmlns="">
          <p:sp>
            <p:nvSpPr>
              <p:cNvPr id="9" name="Rectangle 4">
                <a:extLst>
                  <a:ext uri="{FF2B5EF4-FFF2-40B4-BE49-F238E27FC236}">
                    <a16:creationId xmlns:a16="http://schemas.microsoft.com/office/drawing/2014/main" id="{837DE8DA-3F1E-4C18-989F-7E026795C685}"/>
                  </a:ext>
                </a:extLst>
              </p:cNvPr>
              <p:cNvSpPr>
                <a:spLocks noRot="1" noChangeAspect="1" noMove="1" noResize="1" noEditPoints="1" noAdjustHandles="1" noChangeArrowheads="1" noChangeShapeType="1" noTextEdit="1"/>
              </p:cNvSpPr>
              <p:nvPr/>
            </p:nvSpPr>
            <p:spPr bwMode="auto">
              <a:xfrm>
                <a:off x="841005" y="815568"/>
                <a:ext cx="8760195" cy="5732869"/>
              </a:xfrm>
              <a:prstGeom prst="rect">
                <a:avLst/>
              </a:prstGeom>
              <a:blipFill>
                <a:blip r:embed="rId3"/>
                <a:stretch>
                  <a:fillRect l="-557" t="-638"/>
                </a:stretch>
              </a:blipFill>
              <a:ln w="9525">
                <a:noFill/>
                <a:miter lim="800000"/>
                <a:headEnd/>
                <a:tailEnd/>
              </a:ln>
              <a:effectLst/>
            </p:spPr>
            <p:txBody>
              <a:bodyPr/>
              <a:lstStyle/>
              <a:p>
                <a:r>
                  <a:rPr lang="en-US">
                    <a:noFill/>
                  </a:rPr>
                  <a:t> </a:t>
                </a:r>
              </a:p>
            </p:txBody>
          </p:sp>
        </mc:Fallback>
      </mc:AlternateContent>
      <p:sp>
        <p:nvSpPr>
          <p:cNvPr id="8" name="AutoShape 28">
            <a:extLst>
              <a:ext uri="{FF2B5EF4-FFF2-40B4-BE49-F238E27FC236}">
                <a16:creationId xmlns:a16="http://schemas.microsoft.com/office/drawing/2014/main" id="{09EAEF37-C964-46F1-89D8-C72FC5942094}"/>
              </a:ext>
            </a:extLst>
          </p:cNvPr>
          <p:cNvSpPr>
            <a:spLocks noChangeArrowheads="1"/>
          </p:cNvSpPr>
          <p:nvPr/>
        </p:nvSpPr>
        <p:spPr bwMode="auto">
          <a:xfrm rot="16200000">
            <a:off x="4344641" y="1967704"/>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2499C1A1-A75A-492A-90A0-876808823ABB}"/>
                  </a:ext>
                </a:extLst>
              </p:cNvPr>
              <p:cNvSpPr>
                <a:spLocks noChangeArrowheads="1"/>
              </p:cNvSpPr>
              <p:nvPr/>
            </p:nvSpPr>
            <p:spPr bwMode="auto">
              <a:xfrm>
                <a:off x="6131813" y="1930195"/>
                <a:ext cx="3380487" cy="1000531"/>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r>
                        <a:rPr lang="fr-FR" sz="1600" b="1" i="1" smtClean="0">
                          <a:solidFill>
                            <a:srgbClr val="000000"/>
                          </a:solidFill>
                          <a:latin typeface="Cambria Math" panose="02040503050406030204" pitchFamily="18" charset="0"/>
                        </a:rPr>
                        <m:t>𝑼</m:t>
                      </m:r>
                      <m:r>
                        <a:rPr lang="fr-FR" sz="1600" b="1" i="1" smtClean="0">
                          <a:solidFill>
                            <a:srgbClr val="000000"/>
                          </a:solidFill>
                          <a:latin typeface="Cambria Math" panose="02040503050406030204" pitchFamily="18" charset="0"/>
                        </a:rPr>
                        <m:t>(</m:t>
                      </m:r>
                      <m:sSub>
                        <m:sSubPr>
                          <m:ctrlPr>
                            <a:rPr lang="fr-FR" sz="1600" b="1" i="1" smtClean="0">
                              <a:solidFill>
                                <a:srgbClr val="000000"/>
                              </a:solidFill>
                              <a:latin typeface="Cambria Math" panose="02040503050406030204" pitchFamily="18" charset="0"/>
                            </a:rPr>
                          </m:ctrlPr>
                        </m:sSubPr>
                        <m:e>
                          <m:r>
                            <a:rPr lang="fr-FR" sz="1600" b="1" i="1" smtClean="0">
                              <a:solidFill>
                                <a:srgbClr val="000000"/>
                              </a:solidFill>
                              <a:latin typeface="Cambria Math" panose="02040503050406030204" pitchFamily="18" charset="0"/>
                            </a:rPr>
                            <m:t>𝒉</m:t>
                          </m:r>
                        </m:e>
                        <m:sub>
                          <m:r>
                            <a:rPr lang="fr-FR" sz="1600" b="1" i="1" smtClean="0">
                              <a:solidFill>
                                <a:srgbClr val="000000"/>
                              </a:solidFill>
                              <a:latin typeface="Cambria Math" panose="02040503050406030204" pitchFamily="18" charset="0"/>
                            </a:rPr>
                            <m:t>𝒔</m:t>
                          </m:r>
                        </m:sub>
                      </m:sSub>
                      <m:r>
                        <a:rPr lang="fr-FR" sz="1600" b="1" i="1" smtClean="0">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𝑼</m:t>
                      </m:r>
                      <m:r>
                        <a:rPr lang="fr-FR" sz="1600" b="1" i="1">
                          <a:solidFill>
                            <a:srgbClr val="000000"/>
                          </a:solidFill>
                          <a:latin typeface="Cambria Math" panose="02040503050406030204" pitchFamily="18" charset="0"/>
                        </a:rPr>
                        <m:t>(</m:t>
                      </m:r>
                      <m:r>
                        <a:rPr lang="fr-FR" sz="1600" b="1" i="1" smtClean="0">
                          <a:solidFill>
                            <a:srgbClr val="000000"/>
                          </a:solidFill>
                          <a:latin typeface="Cambria Math" panose="02040503050406030204" pitchFamily="18" charset="0"/>
                        </a:rPr>
                        <m:t>𝒉</m:t>
                      </m:r>
                      <m:r>
                        <a:rPr lang="fr-FR" sz="1600" b="1" i="1">
                          <a:solidFill>
                            <a:srgbClr val="000000"/>
                          </a:solidFill>
                          <a:latin typeface="Cambria Math" panose="02040503050406030204" pitchFamily="18" charset="0"/>
                        </a:rPr>
                        <m:t>)</m:t>
                      </m:r>
                      <m:r>
                        <a:rPr lang="fr-FR" sz="1600" b="1" i="1" smtClean="0">
                          <a:solidFill>
                            <a:srgbClr val="000000"/>
                          </a:solidFill>
                          <a:latin typeface="Cambria Math" panose="02040503050406030204" pitchFamily="18" charset="0"/>
                          <a:ea typeface="Cambria Math" panose="02040503050406030204" pitchFamily="18" charset="0"/>
                        </a:rPr>
                        <m:t>×</m:t>
                      </m:r>
                      <m:f>
                        <m:fPr>
                          <m:ctrlPr>
                            <a:rPr lang="fr-FR" sz="1600" b="1" i="1" smtClean="0">
                              <a:solidFill>
                                <a:srgbClr val="000000"/>
                              </a:solidFill>
                              <a:latin typeface="Cambria Math" panose="02040503050406030204" pitchFamily="18" charset="0"/>
                              <a:ea typeface="Cambria Math" panose="02040503050406030204" pitchFamily="18" charset="0"/>
                            </a:rPr>
                          </m:ctrlPr>
                        </m:fPr>
                        <m:num>
                          <m:r>
                            <a:rPr lang="fr-FR" sz="1600" b="1" i="1">
                              <a:solidFill>
                                <a:srgbClr val="000000"/>
                              </a:solidFill>
                              <a:latin typeface="Cambria Math" panose="02040503050406030204" pitchFamily="18" charset="0"/>
                              <a:ea typeface="Cambria Math" panose="02040503050406030204" pitchFamily="18" charset="0"/>
                            </a:rPr>
                            <m:t>𝑭</m:t>
                          </m:r>
                          <m:d>
                            <m:dPr>
                              <m:ctrlPr>
                                <a:rPr lang="fr-FR" sz="1600" b="1" i="1">
                                  <a:solidFill>
                                    <a:srgbClr val="000000"/>
                                  </a:solidFill>
                                  <a:latin typeface="Cambria Math" panose="02040503050406030204" pitchFamily="18" charset="0"/>
                                  <a:ea typeface="Cambria Math" panose="02040503050406030204" pitchFamily="18" charset="0"/>
                                </a:rPr>
                              </m:ctrlPr>
                            </m:dPr>
                            <m:e>
                              <m:f>
                                <m:fPr>
                                  <m:type m:val="skw"/>
                                  <m:ctrlPr>
                                    <a:rPr lang="fr-FR" sz="1600" b="1" i="1">
                                      <a:solidFill>
                                        <a:srgbClr val="000000"/>
                                      </a:solidFill>
                                      <a:latin typeface="Cambria Math" panose="02040503050406030204" pitchFamily="18" charset="0"/>
                                      <a:ea typeface="Cambria Math" panose="02040503050406030204" pitchFamily="18" charset="0"/>
                                    </a:rPr>
                                  </m:ctrlPr>
                                </m:fPr>
                                <m:num>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𝒉</m:t>
                                      </m:r>
                                    </m:e>
                                    <m:sub>
                                      <m:r>
                                        <a:rPr lang="fr-FR" sz="1600" b="1" i="1">
                                          <a:solidFill>
                                            <a:srgbClr val="000000"/>
                                          </a:solidFill>
                                          <a:latin typeface="Cambria Math" panose="02040503050406030204" pitchFamily="18" charset="0"/>
                                        </a:rPr>
                                        <m:t>𝒔</m:t>
                                      </m:r>
                                    </m:sub>
                                  </m:sSub>
                                </m:num>
                                <m:den>
                                  <m:sSub>
                                    <m:sSubPr>
                                      <m:ctrlPr>
                                        <a:rPr lang="fr-FR" sz="1600" b="1" i="1">
                                          <a:solidFill>
                                            <a:srgbClr val="000000"/>
                                          </a:solidFill>
                                          <a:latin typeface="Cambria Math" panose="02040503050406030204" pitchFamily="18" charset="0"/>
                                          <a:ea typeface="Cambria Math" panose="02040503050406030204" pitchFamily="18" charset="0"/>
                                        </a:rPr>
                                      </m:ctrlPr>
                                    </m:sSubPr>
                                    <m:e>
                                      <m:r>
                                        <a:rPr lang="fr-FR" sz="1600" b="1" i="1">
                                          <a:solidFill>
                                            <a:srgbClr val="000000"/>
                                          </a:solidFill>
                                          <a:latin typeface="Cambria Math" panose="02040503050406030204" pitchFamily="18" charset="0"/>
                                          <a:ea typeface="Cambria Math" panose="02040503050406030204" pitchFamily="18" charset="0"/>
                                        </a:rPr>
                                        <m:t>𝒛</m:t>
                                      </m:r>
                                    </m:e>
                                    <m:sub>
                                      <m:r>
                                        <a:rPr lang="fr-FR" sz="1600" b="1" i="1">
                                          <a:solidFill>
                                            <a:srgbClr val="000000"/>
                                          </a:solidFill>
                                          <a:latin typeface="Cambria Math" panose="02040503050406030204" pitchFamily="18" charset="0"/>
                                          <a:ea typeface="Cambria Math" panose="02040503050406030204" pitchFamily="18" charset="0"/>
                                        </a:rPr>
                                        <m:t>𝟎</m:t>
                                      </m:r>
                                    </m:sub>
                                  </m:sSub>
                                </m:den>
                              </m:f>
                              <m:r>
                                <a:rPr lang="fr-FR" sz="1600" b="1" i="1">
                                  <a:solidFill>
                                    <a:srgbClr val="000000"/>
                                  </a:solidFill>
                                  <a:latin typeface="Cambria Math" panose="02040503050406030204" pitchFamily="18" charset="0"/>
                                  <a:ea typeface="Cambria Math" panose="02040503050406030204" pitchFamily="18" charset="0"/>
                                </a:rPr>
                                <m:t>,</m:t>
                              </m:r>
                              <m:f>
                                <m:fPr>
                                  <m:type m:val="skw"/>
                                  <m:ctrlPr>
                                    <a:rPr lang="fr-FR" sz="1600" b="1" i="1">
                                      <a:solidFill>
                                        <a:srgbClr val="000000"/>
                                      </a:solidFill>
                                      <a:latin typeface="Cambria Math" panose="02040503050406030204" pitchFamily="18" charset="0"/>
                                      <a:ea typeface="Cambria Math" panose="02040503050406030204" pitchFamily="18" charset="0"/>
                                    </a:rPr>
                                  </m:ctrlPr>
                                </m:fPr>
                                <m:num>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𝒉</m:t>
                                      </m:r>
                                    </m:e>
                                    <m:sub>
                                      <m:r>
                                        <a:rPr lang="fr-FR" sz="1600" b="1" i="1">
                                          <a:solidFill>
                                            <a:srgbClr val="000000"/>
                                          </a:solidFill>
                                          <a:latin typeface="Cambria Math" panose="02040503050406030204" pitchFamily="18" charset="0"/>
                                        </a:rPr>
                                        <m:t>𝒔</m:t>
                                      </m:r>
                                    </m:sub>
                                  </m:sSub>
                                </m:num>
                                <m:den>
                                  <m:r>
                                    <a:rPr lang="fr-FR" sz="1600" b="1" i="1">
                                      <a:solidFill>
                                        <a:srgbClr val="000000"/>
                                      </a:solidFill>
                                      <a:latin typeface="Cambria Math" panose="02040503050406030204" pitchFamily="18" charset="0"/>
                                      <a:ea typeface="Cambria Math" panose="02040503050406030204" pitchFamily="18" charset="0"/>
                                    </a:rPr>
                                    <m:t>𝑳</m:t>
                                  </m:r>
                                </m:den>
                              </m:f>
                            </m:e>
                          </m:d>
                        </m:num>
                        <m:den>
                          <m:r>
                            <a:rPr lang="fr-FR" sz="1600" b="1" i="1">
                              <a:solidFill>
                                <a:srgbClr val="000000"/>
                              </a:solidFill>
                              <a:latin typeface="Cambria Math" panose="02040503050406030204" pitchFamily="18" charset="0"/>
                              <a:ea typeface="Cambria Math" panose="02040503050406030204" pitchFamily="18" charset="0"/>
                            </a:rPr>
                            <m:t>𝑭</m:t>
                          </m:r>
                          <m:d>
                            <m:dPr>
                              <m:ctrlPr>
                                <a:rPr lang="fr-FR" sz="1600" b="1" i="1">
                                  <a:solidFill>
                                    <a:srgbClr val="000000"/>
                                  </a:solidFill>
                                  <a:latin typeface="Cambria Math" panose="02040503050406030204" pitchFamily="18" charset="0"/>
                                  <a:ea typeface="Cambria Math" panose="02040503050406030204" pitchFamily="18" charset="0"/>
                                </a:rPr>
                              </m:ctrlPr>
                            </m:dPr>
                            <m:e>
                              <m:f>
                                <m:fPr>
                                  <m:type m:val="skw"/>
                                  <m:ctrlPr>
                                    <a:rPr lang="fr-FR" sz="1600" b="1" i="1">
                                      <a:solidFill>
                                        <a:srgbClr val="000000"/>
                                      </a:solidFill>
                                      <a:latin typeface="Cambria Math" panose="02040503050406030204" pitchFamily="18" charset="0"/>
                                      <a:ea typeface="Cambria Math" panose="02040503050406030204" pitchFamily="18" charset="0"/>
                                    </a:rPr>
                                  </m:ctrlPr>
                                </m:fPr>
                                <m:num>
                                  <m:r>
                                    <a:rPr lang="fr-FR" sz="1600" b="1" i="1" smtClean="0">
                                      <a:solidFill>
                                        <a:srgbClr val="000000"/>
                                      </a:solidFill>
                                      <a:latin typeface="Cambria Math" panose="02040503050406030204" pitchFamily="18" charset="0"/>
                                    </a:rPr>
                                    <m:t>𝒉</m:t>
                                  </m:r>
                                </m:num>
                                <m:den>
                                  <m:sSub>
                                    <m:sSubPr>
                                      <m:ctrlPr>
                                        <a:rPr lang="fr-FR" sz="1600" b="1" i="1">
                                          <a:solidFill>
                                            <a:srgbClr val="000000"/>
                                          </a:solidFill>
                                          <a:latin typeface="Cambria Math" panose="02040503050406030204" pitchFamily="18" charset="0"/>
                                          <a:ea typeface="Cambria Math" panose="02040503050406030204" pitchFamily="18" charset="0"/>
                                        </a:rPr>
                                      </m:ctrlPr>
                                    </m:sSubPr>
                                    <m:e>
                                      <m:r>
                                        <a:rPr lang="fr-FR" sz="1600" b="1" i="1">
                                          <a:solidFill>
                                            <a:srgbClr val="000000"/>
                                          </a:solidFill>
                                          <a:latin typeface="Cambria Math" panose="02040503050406030204" pitchFamily="18" charset="0"/>
                                          <a:ea typeface="Cambria Math" panose="02040503050406030204" pitchFamily="18" charset="0"/>
                                        </a:rPr>
                                        <m:t>𝒛</m:t>
                                      </m:r>
                                    </m:e>
                                    <m:sub>
                                      <m:r>
                                        <a:rPr lang="fr-FR" sz="1600" b="1" i="1">
                                          <a:solidFill>
                                            <a:srgbClr val="000000"/>
                                          </a:solidFill>
                                          <a:latin typeface="Cambria Math" panose="02040503050406030204" pitchFamily="18" charset="0"/>
                                          <a:ea typeface="Cambria Math" panose="02040503050406030204" pitchFamily="18" charset="0"/>
                                        </a:rPr>
                                        <m:t>𝟎</m:t>
                                      </m:r>
                                    </m:sub>
                                  </m:sSub>
                                </m:den>
                              </m:f>
                              <m:r>
                                <a:rPr lang="fr-FR" sz="1600" b="1" i="1">
                                  <a:solidFill>
                                    <a:srgbClr val="000000"/>
                                  </a:solidFill>
                                  <a:latin typeface="Cambria Math" panose="02040503050406030204" pitchFamily="18" charset="0"/>
                                  <a:ea typeface="Cambria Math" panose="02040503050406030204" pitchFamily="18" charset="0"/>
                                </a:rPr>
                                <m:t>,</m:t>
                              </m:r>
                              <m:f>
                                <m:fPr>
                                  <m:type m:val="skw"/>
                                  <m:ctrlPr>
                                    <a:rPr lang="fr-FR" sz="1600" b="1" i="1">
                                      <a:solidFill>
                                        <a:srgbClr val="000000"/>
                                      </a:solidFill>
                                      <a:latin typeface="Cambria Math" panose="02040503050406030204" pitchFamily="18" charset="0"/>
                                      <a:ea typeface="Cambria Math" panose="02040503050406030204" pitchFamily="18" charset="0"/>
                                    </a:rPr>
                                  </m:ctrlPr>
                                </m:fPr>
                                <m:num>
                                  <m:r>
                                    <a:rPr lang="fr-FR" sz="1600" b="1" i="1" smtClean="0">
                                      <a:solidFill>
                                        <a:srgbClr val="000000"/>
                                      </a:solidFill>
                                      <a:latin typeface="Cambria Math" panose="02040503050406030204" pitchFamily="18" charset="0"/>
                                    </a:rPr>
                                    <m:t>𝒉</m:t>
                                  </m:r>
                                </m:num>
                                <m:den>
                                  <m:r>
                                    <a:rPr lang="fr-FR" sz="1600" b="1" i="1">
                                      <a:solidFill>
                                        <a:srgbClr val="000000"/>
                                      </a:solidFill>
                                      <a:latin typeface="Cambria Math" panose="02040503050406030204" pitchFamily="18" charset="0"/>
                                      <a:ea typeface="Cambria Math" panose="02040503050406030204" pitchFamily="18" charset="0"/>
                                    </a:rPr>
                                    <m:t>𝑳</m:t>
                                  </m:r>
                                </m:den>
                              </m:f>
                            </m:e>
                          </m:d>
                        </m:den>
                      </m:f>
                    </m:oMath>
                  </m:oMathPara>
                </a14:m>
                <a:endParaRPr lang="fr-FR" sz="1600" b="1"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mc:Choice>
        <mc:Fallback xmlns="">
          <p:sp>
            <p:nvSpPr>
              <p:cNvPr id="10" name="Rectangle 4">
                <a:extLst>
                  <a:ext uri="{FF2B5EF4-FFF2-40B4-BE49-F238E27FC236}">
                    <a16:creationId xmlns:a16="http://schemas.microsoft.com/office/drawing/2014/main" id="{2499C1A1-A75A-492A-90A0-876808823ABB}"/>
                  </a:ext>
                </a:extLst>
              </p:cNvPr>
              <p:cNvSpPr>
                <a:spLocks noRot="1" noChangeAspect="1" noMove="1" noResize="1" noEditPoints="1" noAdjustHandles="1" noChangeArrowheads="1" noChangeShapeType="1" noTextEdit="1"/>
              </p:cNvSpPr>
              <p:nvPr/>
            </p:nvSpPr>
            <p:spPr bwMode="auto">
              <a:xfrm>
                <a:off x="6131813" y="1930195"/>
                <a:ext cx="3380487" cy="1000531"/>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3489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4" y="-9544"/>
            <a:ext cx="10271495"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Interpolation de </a:t>
            </a:r>
            <a:r>
              <a:rPr lang="fr-FR" altLang="fr-FR" dirty="0" err="1">
                <a:latin typeface="Gill Sans MT" pitchFamily="34" charset="0"/>
              </a:rPr>
              <a:t>Cressman</a:t>
            </a:r>
            <a:endParaRPr lang="fr-FR" altLang="fr-FR" dirty="0">
              <a:latin typeface="Gill Sans MT" pitchFamily="34" charset="0"/>
            </a:endParaRP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22</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5" y="815568"/>
                <a:ext cx="85569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Principe : </a:t>
                </a:r>
              </a:p>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Interpolation pondérée des mesures en fonction de la distance du point de maillage considéré aux stations sol.</a:t>
                </a:r>
              </a:p>
              <a:p>
                <a:pPr>
                  <a:spcBef>
                    <a:spcPct val="20000"/>
                  </a:spcBef>
                  <a:buClr>
                    <a:schemeClr val="tx2">
                      <a:lumMod val="75000"/>
                    </a:schemeClr>
                  </a:buClr>
                  <a:buSzPct val="80000"/>
                </a:pPr>
                <a:endParaRPr lang="fr-FR" sz="1600" b="1"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err="1">
                    <a:solidFill>
                      <a:srgbClr val="000000"/>
                    </a:solidFill>
                    <a:latin typeface="Gill Sans MT" panose="020B0502020104020203" pitchFamily="34" charset="0"/>
                  </a:rPr>
                  <a:t>Cressman</a:t>
                </a:r>
                <a:r>
                  <a:rPr lang="fr-FR" sz="1600" b="1" dirty="0">
                    <a:solidFill>
                      <a:srgbClr val="000000"/>
                    </a:solidFill>
                    <a:latin typeface="Gill Sans MT" panose="020B0502020104020203" pitchFamily="34" charset="0"/>
                  </a:rPr>
                  <a:t> 2D : </a:t>
                </a:r>
              </a:p>
              <a:p>
                <a:pPr marL="342900" indent="-342900">
                  <a:spcBef>
                    <a:spcPct val="20000"/>
                  </a:spcBef>
                  <a:buClr>
                    <a:schemeClr val="tx2">
                      <a:lumMod val="75000"/>
                    </a:schemeClr>
                  </a:buClr>
                  <a:buSzPct val="80000"/>
                  <a:buFont typeface="Wingdings" panose="05000000000000000000" pitchFamily="2" charset="2"/>
                  <a:buChar char="q"/>
                </a:pPr>
                <a:endParaRPr lang="fr-FR" sz="1600" b="1"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NMSTA : nombre de stations</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a:t>
                </a:r>
                <a:r>
                  <a:rPr lang="fr-FR" sz="1600" baseline="-25000" dirty="0">
                    <a:solidFill>
                      <a:srgbClr val="000000"/>
                    </a:solidFill>
                    <a:latin typeface="Gill Sans MT" panose="020B0502020104020203" pitchFamily="34" charset="0"/>
                  </a:rPr>
                  <a:t>k</a:t>
                </a:r>
                <a:r>
                  <a:rPr lang="fr-FR" sz="1600" dirty="0">
                    <a:solidFill>
                      <a:srgbClr val="000000"/>
                    </a:solidFill>
                    <a:latin typeface="Gill Sans MT" panose="020B0502020104020203" pitchFamily="34" charset="0"/>
                  </a:rPr>
                  <a:t>(</a:t>
                </a:r>
                <a:r>
                  <a:rPr lang="fr-FR" sz="1600" dirty="0" err="1">
                    <a:solidFill>
                      <a:srgbClr val="000000"/>
                    </a:solidFill>
                    <a:latin typeface="Gill Sans MT" panose="020B0502020104020203" pitchFamily="34" charset="0"/>
                  </a:rPr>
                  <a:t>x,y</a:t>
                </a:r>
                <a:r>
                  <a:rPr lang="fr-FR" sz="1600" dirty="0">
                    <a:solidFill>
                      <a:srgbClr val="000000"/>
                    </a:solidFill>
                    <a:latin typeface="Gill Sans MT" panose="020B0502020104020203" pitchFamily="34" charset="0"/>
                  </a:rPr>
                  <a:t>) : fonction de pondération </a:t>
                </a:r>
                <a:br>
                  <a:rPr lang="fr-FR" sz="1600" dirty="0">
                    <a:solidFill>
                      <a:srgbClr val="000000"/>
                    </a:solidFill>
                    <a:latin typeface="Gill Sans MT" panose="020B0502020104020203" pitchFamily="34" charset="0"/>
                  </a:rPr>
                </a:br>
                <a14:m>
                  <m:oMath xmlns:m="http://schemas.openxmlformats.org/officeDocument/2006/math">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smtClean="0">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r>
                      <a:rPr lang="fr-FR" sz="1600" i="1" smtClean="0">
                        <a:solidFill>
                          <a:srgbClr val="000000"/>
                        </a:solidFill>
                        <a:latin typeface="Cambria Math" panose="02040503050406030204" pitchFamily="18" charset="0"/>
                      </a:rPr>
                      <m:t>=</m:t>
                    </m:r>
                    <m:f>
                      <m:fPr>
                        <m:type m:val="skw"/>
                        <m:ctrlPr>
                          <a:rPr lang="fr-FR" sz="1600" i="1" smtClean="0">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1</m:t>
                        </m:r>
                      </m:num>
                      <m:den>
                        <m:sSubSup>
                          <m:sSubSupPr>
                            <m:ctrlPr>
                              <a:rPr lang="fr-FR" sz="1600" i="1" smtClean="0">
                                <a:solidFill>
                                  <a:srgbClr val="000000"/>
                                </a:solidFill>
                                <a:latin typeface="Cambria Math" panose="02040503050406030204" pitchFamily="18" charset="0"/>
                              </a:rPr>
                            </m:ctrlPr>
                          </m:sSubSupPr>
                          <m:e>
                            <m:r>
                              <a:rPr lang="fr-FR" sz="1600" b="0" i="1" smtClean="0">
                                <a:solidFill>
                                  <a:srgbClr val="000000"/>
                                </a:solidFill>
                                <a:latin typeface="Cambria Math" panose="02040503050406030204" pitchFamily="18" charset="0"/>
                              </a:rPr>
                              <m:t>𝑟</m:t>
                            </m:r>
                          </m:e>
                          <m:sub>
                            <m:r>
                              <a:rPr lang="fr-FR" sz="1600" b="0" i="1" smtClean="0">
                                <a:solidFill>
                                  <a:srgbClr val="000000"/>
                                </a:solidFill>
                                <a:latin typeface="Cambria Math" panose="02040503050406030204" pitchFamily="18" charset="0"/>
                              </a:rPr>
                              <m:t>𝑘</m:t>
                            </m:r>
                          </m:sub>
                          <m:sup>
                            <m:r>
                              <a:rPr lang="fr-FR" sz="1600" b="0" i="1" smtClean="0">
                                <a:solidFill>
                                  <a:srgbClr val="000000"/>
                                </a:solidFill>
                                <a:latin typeface="Cambria Math" panose="02040503050406030204" pitchFamily="18" charset="0"/>
                              </a:rPr>
                              <m:t>2</m:t>
                            </m:r>
                          </m:sup>
                        </m:sSubSup>
                      </m:den>
                    </m:f>
                  </m:oMath>
                </a14:m>
                <a:r>
                  <a:rPr lang="fr-FR" sz="1600" dirty="0">
                    <a:solidFill>
                      <a:srgbClr val="000000"/>
                    </a:solidFill>
                    <a:latin typeface="Gill Sans MT" panose="020B0502020104020203" pitchFamily="34" charset="0"/>
                  </a:rPr>
                  <a:t> 	avec 	</a:t>
                </a:r>
                <a14:m>
                  <m:oMath xmlns:m="http://schemas.openxmlformats.org/officeDocument/2006/math">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𝑟</m:t>
                        </m:r>
                      </m:e>
                      <m:sub>
                        <m:r>
                          <a:rPr lang="fr-FR" sz="1600" i="1">
                            <a:solidFill>
                              <a:srgbClr val="000000"/>
                            </a:solidFill>
                            <a:latin typeface="Cambria Math" panose="02040503050406030204" pitchFamily="18" charset="0"/>
                          </a:rPr>
                          <m:t>𝑘</m:t>
                        </m:r>
                      </m:sub>
                      <m:sup>
                        <m:r>
                          <a:rPr lang="fr-FR" sz="1600" i="1">
                            <a:solidFill>
                              <a:srgbClr val="000000"/>
                            </a:solidFill>
                            <a:latin typeface="Cambria Math" panose="02040503050406030204" pitchFamily="18" charset="0"/>
                          </a:rPr>
                          <m:t>2</m:t>
                        </m:r>
                      </m:sup>
                    </m:sSubSup>
                    <m:r>
                      <a:rPr lang="fr-FR" sz="1600" i="1">
                        <a:solidFill>
                          <a:srgbClr val="000000"/>
                        </a:solidFill>
                        <a:latin typeface="Cambria Math" panose="02040503050406030204" pitchFamily="18" charset="0"/>
                      </a:rPr>
                      <m:t>=</m:t>
                    </m:r>
                    <m:f>
                      <m:fPr>
                        <m:type m:val="skw"/>
                        <m:ctrlPr>
                          <a:rPr lang="fr-FR" sz="1600" i="1">
                            <a:solidFill>
                              <a:srgbClr val="000000"/>
                            </a:solidFill>
                            <a:latin typeface="Cambria Math" panose="02040503050406030204" pitchFamily="18" charset="0"/>
                          </a:rPr>
                        </m:ctrlPr>
                      </m:fPr>
                      <m:num>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𝑥</m:t>
                                </m:r>
                                <m:r>
                                  <a:rPr lang="fr-FR" sz="1600"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𝒙</m:t>
                                    </m:r>
                                  </m:e>
                                  <m:sub>
                                    <m:r>
                                      <a:rPr lang="fr-FR" sz="1600" b="1" i="1">
                                        <a:solidFill>
                                          <a:srgbClr val="000000"/>
                                        </a:solidFill>
                                        <a:latin typeface="Cambria Math" panose="02040503050406030204" pitchFamily="18" charset="0"/>
                                      </a:rPr>
                                      <m:t>𝒌</m:t>
                                    </m:r>
                                  </m:sub>
                                </m:sSub>
                              </m:e>
                            </m:d>
                          </m:e>
                          <m:sup>
                            <m:r>
                              <a:rPr lang="fr-FR" sz="1600" i="1">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𝑦</m:t>
                                </m:r>
                                <m:r>
                                  <a:rPr lang="fr-FR" sz="1600"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𝒚</m:t>
                                    </m:r>
                                  </m:e>
                                  <m:sub>
                                    <m:r>
                                      <a:rPr lang="fr-FR" sz="1600" b="1" i="1">
                                        <a:solidFill>
                                          <a:srgbClr val="000000"/>
                                        </a:solidFill>
                                        <a:latin typeface="Cambria Math" panose="02040503050406030204" pitchFamily="18" charset="0"/>
                                      </a:rPr>
                                      <m:t>𝒌</m:t>
                                    </m:r>
                                  </m:sub>
                                </m:sSub>
                              </m:e>
                            </m:d>
                          </m:e>
                          <m:sup>
                            <m:r>
                              <a:rPr lang="fr-FR" sz="1600" i="1">
                                <a:solidFill>
                                  <a:srgbClr val="000000"/>
                                </a:solidFill>
                                <a:latin typeface="Cambria Math" panose="02040503050406030204" pitchFamily="18" charset="0"/>
                              </a:rPr>
                              <m:t>2</m:t>
                            </m:r>
                          </m:sup>
                        </m:sSup>
                      </m:num>
                      <m:den>
                        <m:sSubSup>
                          <m:sSubSupPr>
                            <m:ctrlPr>
                              <a:rPr lang="fr-FR" sz="1600" i="1">
                                <a:solidFill>
                                  <a:srgbClr val="000000"/>
                                </a:solidFill>
                                <a:latin typeface="Cambria Math" panose="02040503050406030204" pitchFamily="18" charset="0"/>
                              </a:rPr>
                            </m:ctrlPr>
                          </m:sSubSupPr>
                          <m:e>
                            <m:r>
                              <a:rPr lang="fr-FR" sz="1600" b="0" i="1" smtClean="0">
                                <a:solidFill>
                                  <a:srgbClr val="000000"/>
                                </a:solidFill>
                                <a:latin typeface="Cambria Math" panose="02040503050406030204" pitchFamily="18" charset="0"/>
                              </a:rPr>
                              <m:t>𝑃</m:t>
                            </m:r>
                          </m:e>
                          <m:sub>
                            <m:r>
                              <a:rPr lang="fr-FR" sz="1600" b="0" i="1" smtClean="0">
                                <a:solidFill>
                                  <a:srgbClr val="000000"/>
                                </a:solidFill>
                                <a:latin typeface="Cambria Math" panose="02040503050406030204" pitchFamily="18" charset="0"/>
                              </a:rPr>
                              <m:t>h</m:t>
                            </m:r>
                          </m:sub>
                          <m:sup>
                            <m:r>
                              <a:rPr lang="fr-FR" sz="1600" i="1">
                                <a:solidFill>
                                  <a:srgbClr val="000000"/>
                                </a:solidFill>
                                <a:latin typeface="Cambria Math" panose="02040503050406030204" pitchFamily="18" charset="0"/>
                              </a:rPr>
                              <m:t>2</m:t>
                            </m:r>
                          </m:sup>
                        </m:sSubSup>
                      </m:den>
                    </m:f>
                  </m:oMath>
                </a14:m>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Ph : paramètre de portée (calculé par PSWIFT ou définit par l’utilisateur)</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err="1">
                    <a:solidFill>
                      <a:srgbClr val="000000"/>
                    </a:solidFill>
                    <a:latin typeface="Gill Sans MT" panose="020B0502020104020203" pitchFamily="34" charset="0"/>
                  </a:rPr>
                  <a:t>Cressman</a:t>
                </a:r>
                <a:r>
                  <a:rPr lang="fr-FR" sz="1600" b="1" dirty="0">
                    <a:solidFill>
                      <a:srgbClr val="000000"/>
                    </a:solidFill>
                    <a:latin typeface="Gill Sans MT" panose="020B0502020104020203" pitchFamily="34" charset="0"/>
                  </a:rPr>
                  <a:t> 3D : </a:t>
                </a:r>
              </a:p>
              <a:p>
                <a:pPr marL="342900" indent="-342900">
                  <a:spcBef>
                    <a:spcPct val="20000"/>
                  </a:spcBef>
                  <a:buClr>
                    <a:schemeClr val="tx2">
                      <a:lumMod val="75000"/>
                    </a:schemeClr>
                  </a:buClr>
                  <a:buSzPct val="80000"/>
                  <a:buFont typeface="Wingdings" panose="05000000000000000000" pitchFamily="2" charset="2"/>
                  <a:buChar char="q"/>
                </a:pPr>
                <a:endParaRPr lang="fr-FR" sz="1600" b="1"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endParaRPr lang="fr-FR" sz="1600" b="1"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a:t>
                </a:r>
                <a:r>
                  <a:rPr lang="fr-FR" sz="1600" baseline="-25000" dirty="0">
                    <a:solidFill>
                      <a:srgbClr val="000000"/>
                    </a:solidFill>
                    <a:latin typeface="Gill Sans MT" panose="020B0502020104020203" pitchFamily="34" charset="0"/>
                  </a:rPr>
                  <a:t>k</a:t>
                </a:r>
                <a:r>
                  <a:rPr lang="fr-FR" sz="1600" dirty="0">
                    <a:solidFill>
                      <a:srgbClr val="000000"/>
                    </a:solidFill>
                    <a:latin typeface="Gill Sans MT" panose="020B0502020104020203" pitchFamily="34" charset="0"/>
                  </a:rPr>
                  <a:t>(</a:t>
                </a:r>
                <a:r>
                  <a:rPr lang="fr-FR" sz="1600" dirty="0" err="1">
                    <a:solidFill>
                      <a:srgbClr val="000000"/>
                    </a:solidFill>
                    <a:latin typeface="Gill Sans MT" panose="020B0502020104020203" pitchFamily="34" charset="0"/>
                  </a:rPr>
                  <a:t>x,y,z</a:t>
                </a:r>
                <a:r>
                  <a:rPr lang="fr-FR" sz="1600" dirty="0">
                    <a:solidFill>
                      <a:srgbClr val="000000"/>
                    </a:solidFill>
                    <a:latin typeface="Gill Sans MT" panose="020B0502020104020203" pitchFamily="34" charset="0"/>
                  </a:rPr>
                  <a:t>) : fonction de pondération </a:t>
                </a:r>
                <a:br>
                  <a:rPr lang="fr-FR" sz="1600" dirty="0">
                    <a:solidFill>
                      <a:srgbClr val="000000"/>
                    </a:solidFill>
                    <a:latin typeface="Gill Sans MT" panose="020B0502020104020203" pitchFamily="34" charset="0"/>
                  </a:rPr>
                </a:br>
                <a14:m>
                  <m:oMath xmlns:m="http://schemas.openxmlformats.org/officeDocument/2006/math">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smtClean="0">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smtClean="0">
                        <a:solidFill>
                          <a:srgbClr val="000000"/>
                        </a:solidFill>
                        <a:latin typeface="Cambria Math" panose="02040503050406030204" pitchFamily="18" charset="0"/>
                      </a:rPr>
                      <m:t>,</m:t>
                    </m:r>
                    <m:r>
                      <a:rPr lang="fr-FR" sz="1600" b="1" i="1" smtClean="0">
                        <a:solidFill>
                          <a:srgbClr val="000000"/>
                        </a:solidFill>
                        <a:latin typeface="Cambria Math" panose="02040503050406030204" pitchFamily="18" charset="0"/>
                      </a:rPr>
                      <m:t>𝒛</m:t>
                    </m:r>
                    <m:r>
                      <a:rPr lang="fr-FR" sz="1600" b="1" i="1">
                        <a:solidFill>
                          <a:srgbClr val="000000"/>
                        </a:solidFill>
                        <a:latin typeface="Cambria Math" panose="02040503050406030204" pitchFamily="18" charset="0"/>
                      </a:rPr>
                      <m:t>)</m:t>
                    </m:r>
                    <m:r>
                      <a:rPr lang="fr-FR" sz="1600" i="1" smtClean="0">
                        <a:solidFill>
                          <a:srgbClr val="000000"/>
                        </a:solidFill>
                        <a:latin typeface="Cambria Math" panose="02040503050406030204" pitchFamily="18" charset="0"/>
                      </a:rPr>
                      <m:t>=</m:t>
                    </m:r>
                    <m:f>
                      <m:fPr>
                        <m:type m:val="skw"/>
                        <m:ctrlPr>
                          <a:rPr lang="fr-FR" sz="1600" i="1" smtClean="0">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1</m:t>
                        </m:r>
                      </m:num>
                      <m:den>
                        <m:sSubSup>
                          <m:sSubSupPr>
                            <m:ctrlPr>
                              <a:rPr lang="fr-FR" sz="1600" i="1" smtClean="0">
                                <a:solidFill>
                                  <a:srgbClr val="000000"/>
                                </a:solidFill>
                                <a:latin typeface="Cambria Math" panose="02040503050406030204" pitchFamily="18" charset="0"/>
                              </a:rPr>
                            </m:ctrlPr>
                          </m:sSubSupPr>
                          <m:e>
                            <m:r>
                              <a:rPr lang="fr-FR" sz="1600" b="0" i="1" smtClean="0">
                                <a:solidFill>
                                  <a:srgbClr val="000000"/>
                                </a:solidFill>
                                <a:latin typeface="Cambria Math" panose="02040503050406030204" pitchFamily="18" charset="0"/>
                              </a:rPr>
                              <m:t>𝑟</m:t>
                            </m:r>
                          </m:e>
                          <m:sub>
                            <m:r>
                              <a:rPr lang="fr-FR" sz="1600" b="0" i="1" smtClean="0">
                                <a:solidFill>
                                  <a:srgbClr val="000000"/>
                                </a:solidFill>
                                <a:latin typeface="Cambria Math" panose="02040503050406030204" pitchFamily="18" charset="0"/>
                              </a:rPr>
                              <m:t>𝑘</m:t>
                            </m:r>
                          </m:sub>
                          <m:sup>
                            <m:r>
                              <a:rPr lang="fr-FR" sz="1600" b="0" i="1" smtClean="0">
                                <a:solidFill>
                                  <a:srgbClr val="000000"/>
                                </a:solidFill>
                                <a:latin typeface="Cambria Math" panose="02040503050406030204" pitchFamily="18" charset="0"/>
                              </a:rPr>
                              <m:t>2</m:t>
                            </m:r>
                          </m:sup>
                        </m:sSubSup>
                      </m:den>
                    </m:f>
                  </m:oMath>
                </a14:m>
                <a:r>
                  <a:rPr lang="fr-FR" sz="1600" dirty="0">
                    <a:solidFill>
                      <a:srgbClr val="000000"/>
                    </a:solidFill>
                    <a:latin typeface="Gill Sans MT" panose="020B0502020104020203" pitchFamily="34" charset="0"/>
                  </a:rPr>
                  <a:t> 	avec 	</a:t>
                </a:r>
                <a14:m>
                  <m:oMath xmlns:m="http://schemas.openxmlformats.org/officeDocument/2006/math">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𝑟</m:t>
                        </m:r>
                      </m:e>
                      <m:sub>
                        <m:r>
                          <a:rPr lang="fr-FR" sz="1600" i="1">
                            <a:solidFill>
                              <a:srgbClr val="000000"/>
                            </a:solidFill>
                            <a:latin typeface="Cambria Math" panose="02040503050406030204" pitchFamily="18" charset="0"/>
                          </a:rPr>
                          <m:t>𝑘</m:t>
                        </m:r>
                      </m:sub>
                      <m:sup>
                        <m:r>
                          <a:rPr lang="fr-FR" sz="1600" i="1">
                            <a:solidFill>
                              <a:srgbClr val="000000"/>
                            </a:solidFill>
                            <a:latin typeface="Cambria Math" panose="02040503050406030204" pitchFamily="18" charset="0"/>
                          </a:rPr>
                          <m:t>2</m:t>
                        </m:r>
                      </m:sup>
                    </m:sSubSup>
                    <m:r>
                      <a:rPr lang="fr-FR" sz="1600" i="1">
                        <a:solidFill>
                          <a:srgbClr val="000000"/>
                        </a:solidFill>
                        <a:latin typeface="Cambria Math" panose="02040503050406030204" pitchFamily="18" charset="0"/>
                      </a:rPr>
                      <m:t>=</m:t>
                    </m:r>
                    <m:f>
                      <m:fPr>
                        <m:type m:val="skw"/>
                        <m:ctrlPr>
                          <a:rPr lang="fr-FR" sz="1600" i="1">
                            <a:solidFill>
                              <a:srgbClr val="000000"/>
                            </a:solidFill>
                            <a:latin typeface="Cambria Math" panose="02040503050406030204" pitchFamily="18" charset="0"/>
                          </a:rPr>
                        </m:ctrlPr>
                      </m:fPr>
                      <m:num>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𝑥</m:t>
                                </m:r>
                                <m:r>
                                  <a:rPr lang="fr-FR" sz="1600"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𝒙</m:t>
                                    </m:r>
                                  </m:e>
                                  <m:sub>
                                    <m:r>
                                      <a:rPr lang="fr-FR" sz="1600" b="1" i="1">
                                        <a:solidFill>
                                          <a:srgbClr val="000000"/>
                                        </a:solidFill>
                                        <a:latin typeface="Cambria Math" panose="02040503050406030204" pitchFamily="18" charset="0"/>
                                      </a:rPr>
                                      <m:t>𝒌</m:t>
                                    </m:r>
                                  </m:sub>
                                </m:sSub>
                              </m:e>
                            </m:d>
                          </m:e>
                          <m:sup>
                            <m:r>
                              <a:rPr lang="fr-FR" sz="1600" i="1">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i="1">
                                    <a:solidFill>
                                      <a:srgbClr val="000000"/>
                                    </a:solidFill>
                                    <a:latin typeface="Cambria Math" panose="02040503050406030204" pitchFamily="18" charset="0"/>
                                  </a:rPr>
                                  <m:t>𝑦</m:t>
                                </m:r>
                                <m:r>
                                  <a:rPr lang="fr-FR" sz="1600"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𝒚</m:t>
                                    </m:r>
                                  </m:e>
                                  <m:sub>
                                    <m:r>
                                      <a:rPr lang="fr-FR" sz="1600" b="1" i="1">
                                        <a:solidFill>
                                          <a:srgbClr val="000000"/>
                                        </a:solidFill>
                                        <a:latin typeface="Cambria Math" panose="02040503050406030204" pitchFamily="18" charset="0"/>
                                      </a:rPr>
                                      <m:t>𝒌</m:t>
                                    </m:r>
                                  </m:sub>
                                </m:sSub>
                              </m:e>
                            </m:d>
                          </m:e>
                          <m:sup>
                            <m:r>
                              <a:rPr lang="fr-FR" sz="1600" i="1">
                                <a:solidFill>
                                  <a:srgbClr val="000000"/>
                                </a:solidFill>
                                <a:latin typeface="Cambria Math" panose="02040503050406030204" pitchFamily="18" charset="0"/>
                              </a:rPr>
                              <m:t>2</m:t>
                            </m:r>
                          </m:sup>
                        </m:sSup>
                      </m:num>
                      <m:den>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𝑃</m:t>
                            </m:r>
                          </m:e>
                          <m:sub>
                            <m:r>
                              <a:rPr lang="fr-FR" sz="1600" i="1">
                                <a:solidFill>
                                  <a:srgbClr val="000000"/>
                                </a:solidFill>
                                <a:latin typeface="Cambria Math" panose="02040503050406030204" pitchFamily="18" charset="0"/>
                              </a:rPr>
                              <m:t>h</m:t>
                            </m:r>
                          </m:sub>
                          <m:sup>
                            <m:r>
                              <a:rPr lang="fr-FR" sz="1600" i="1">
                                <a:solidFill>
                                  <a:srgbClr val="000000"/>
                                </a:solidFill>
                                <a:latin typeface="Cambria Math" panose="02040503050406030204" pitchFamily="18" charset="0"/>
                              </a:rPr>
                              <m:t>2</m:t>
                            </m:r>
                          </m:sup>
                        </m:sSubSup>
                      </m:den>
                    </m:f>
                    <m:r>
                      <a:rPr lang="fr-FR" sz="1600" b="0" i="1" smtClean="0">
                        <a:solidFill>
                          <a:srgbClr val="000000"/>
                        </a:solidFill>
                        <a:latin typeface="Cambria Math" panose="02040503050406030204" pitchFamily="18" charset="0"/>
                      </a:rPr>
                      <m:t>+</m:t>
                    </m:r>
                    <m:f>
                      <m:fPr>
                        <m:type m:val="skw"/>
                        <m:ctrlPr>
                          <a:rPr lang="fr-FR" sz="1600" i="1">
                            <a:solidFill>
                              <a:srgbClr val="000000"/>
                            </a:solidFill>
                            <a:latin typeface="Cambria Math" panose="02040503050406030204" pitchFamily="18" charset="0"/>
                          </a:rPr>
                        </m:ctrlPr>
                      </m:fPr>
                      <m:num>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𝑧</m:t>
                                </m:r>
                                <m:r>
                                  <a:rPr lang="fr-FR" sz="1600"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smtClean="0">
                                        <a:solidFill>
                                          <a:srgbClr val="000000"/>
                                        </a:solidFill>
                                        <a:latin typeface="Cambria Math" panose="02040503050406030204" pitchFamily="18" charset="0"/>
                                      </a:rPr>
                                      <m:t>𝒛</m:t>
                                    </m:r>
                                  </m:e>
                                  <m:sub>
                                    <m:r>
                                      <a:rPr lang="fr-FR" sz="1600" b="1" i="1">
                                        <a:solidFill>
                                          <a:srgbClr val="000000"/>
                                        </a:solidFill>
                                        <a:latin typeface="Cambria Math" panose="02040503050406030204" pitchFamily="18" charset="0"/>
                                      </a:rPr>
                                      <m:t>𝒌</m:t>
                                    </m:r>
                                  </m:sub>
                                </m:sSub>
                              </m:e>
                            </m:d>
                          </m:e>
                          <m:sup>
                            <m:r>
                              <a:rPr lang="fr-FR" sz="1600" i="1">
                                <a:solidFill>
                                  <a:srgbClr val="000000"/>
                                </a:solidFill>
                                <a:latin typeface="Cambria Math" panose="02040503050406030204" pitchFamily="18" charset="0"/>
                              </a:rPr>
                              <m:t>2</m:t>
                            </m:r>
                          </m:sup>
                        </m:sSup>
                      </m:num>
                      <m:den>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𝑃</m:t>
                            </m:r>
                          </m:e>
                          <m:sub>
                            <m:r>
                              <a:rPr lang="fr-FR" sz="1600" b="0" i="1" smtClean="0">
                                <a:solidFill>
                                  <a:srgbClr val="000000"/>
                                </a:solidFill>
                                <a:latin typeface="Cambria Math" panose="02040503050406030204" pitchFamily="18" charset="0"/>
                              </a:rPr>
                              <m:t>𝑣</m:t>
                            </m:r>
                          </m:sub>
                          <m:sup>
                            <m:r>
                              <a:rPr lang="fr-FR" sz="1600" i="1">
                                <a:solidFill>
                                  <a:srgbClr val="000000"/>
                                </a:solidFill>
                                <a:latin typeface="Cambria Math" panose="02040503050406030204" pitchFamily="18" charset="0"/>
                              </a:rPr>
                              <m:t>2</m:t>
                            </m:r>
                          </m:sup>
                        </m:sSubSup>
                      </m:den>
                    </m:f>
                  </m:oMath>
                </a14:m>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err="1">
                    <a:solidFill>
                      <a:srgbClr val="000000"/>
                    </a:solidFill>
                    <a:latin typeface="Gill Sans MT" panose="020B0502020104020203" pitchFamily="34" charset="0"/>
                  </a:rPr>
                  <a:t>Pv</a:t>
                </a:r>
                <a:r>
                  <a:rPr lang="fr-FR" sz="1600" dirty="0">
                    <a:solidFill>
                      <a:srgbClr val="000000"/>
                    </a:solidFill>
                    <a:latin typeface="Gill Sans MT" panose="020B0502020104020203" pitchFamily="34" charset="0"/>
                  </a:rPr>
                  <a:t> : paramètre de portée (calculé par PSWIFT ou définit par l’utilisateur)</a:t>
                </a:r>
              </a:p>
              <a:p>
                <a:pPr>
                  <a:spcBef>
                    <a:spcPct val="20000"/>
                  </a:spcBef>
                  <a:buClr>
                    <a:schemeClr val="accent1"/>
                  </a:buClr>
                  <a:buSzPct val="140000"/>
                </a:pPr>
                <a:endParaRPr lang="fr-FR" sz="1600" dirty="0">
                  <a:solidFill>
                    <a:srgbClr val="000000"/>
                  </a:solidFill>
                  <a:latin typeface="Gill Sans MT" panose="020B0502020104020203" pitchFamily="34" charset="0"/>
                </a:endParaRPr>
              </a:p>
            </p:txBody>
          </p:sp>
        </mc:Choice>
        <mc:Fallback xmlns="">
          <p:sp>
            <p:nvSpPr>
              <p:cNvPr id="9" name="Rectangle 4">
                <a:extLst>
                  <a:ext uri="{FF2B5EF4-FFF2-40B4-BE49-F238E27FC236}">
                    <a16:creationId xmlns:a16="http://schemas.microsoft.com/office/drawing/2014/main" id="{837DE8DA-3F1E-4C18-989F-7E026795C685}"/>
                  </a:ext>
                </a:extLst>
              </p:cNvPr>
              <p:cNvSpPr>
                <a:spLocks noRot="1" noChangeAspect="1" noMove="1" noResize="1" noEditPoints="1" noAdjustHandles="1" noChangeArrowheads="1" noChangeShapeType="1" noTextEdit="1"/>
              </p:cNvSpPr>
              <p:nvPr/>
            </p:nvSpPr>
            <p:spPr bwMode="auto">
              <a:xfrm>
                <a:off x="841005" y="815568"/>
                <a:ext cx="8556995" cy="5732869"/>
              </a:xfrm>
              <a:prstGeom prst="rect">
                <a:avLst/>
              </a:prstGeom>
              <a:blipFill>
                <a:blip r:embed="rId3"/>
                <a:stretch>
                  <a:fillRect l="-570" t="-638" b="-2979"/>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4">
                <a:extLst>
                  <a:ext uri="{FF2B5EF4-FFF2-40B4-BE49-F238E27FC236}">
                    <a16:creationId xmlns:a16="http://schemas.microsoft.com/office/drawing/2014/main" id="{2E98C5D2-8BA2-4492-BCBB-1C16A7E0E922}"/>
                  </a:ext>
                </a:extLst>
              </p:cNvPr>
              <p:cNvSpPr>
                <a:spLocks noChangeArrowheads="1"/>
              </p:cNvSpPr>
              <p:nvPr/>
            </p:nvSpPr>
            <p:spPr bwMode="auto">
              <a:xfrm>
                <a:off x="5884132" y="1955278"/>
                <a:ext cx="3611923" cy="827583"/>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bar>
                        <m:barPr>
                          <m:pos m:val="top"/>
                          <m:ctrlPr>
                            <a:rPr lang="fr-FR" sz="1600" b="1" i="1">
                              <a:solidFill>
                                <a:srgbClr val="000000"/>
                              </a:solidFill>
                              <a:latin typeface="Cambria Math" panose="02040503050406030204" pitchFamily="18" charset="0"/>
                            </a:rPr>
                          </m:ctrlPr>
                        </m:barPr>
                        <m:e>
                          <m:r>
                            <a:rPr lang="fr-FR" sz="1600" b="1" i="1">
                              <a:solidFill>
                                <a:srgbClr val="000000"/>
                              </a:solidFill>
                              <a:latin typeface="Cambria Math" panose="02040503050406030204" pitchFamily="18" charset="0"/>
                            </a:rPr>
                            <m:t>𝑽</m:t>
                          </m:r>
                        </m:e>
                      </m:ba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f>
                        <m:fPr>
                          <m:ctrlPr>
                            <a:rPr lang="fr-FR" sz="1600" b="1" i="1">
                              <a:solidFill>
                                <a:srgbClr val="000000"/>
                              </a:solidFill>
                              <a:latin typeface="Cambria Math" panose="02040503050406030204" pitchFamily="18" charset="0"/>
                            </a:rPr>
                          </m:ctrlPr>
                        </m:fPr>
                        <m:num>
                          <m:nary>
                            <m:naryPr>
                              <m:chr m:val="∑"/>
                              <m:ctrlPr>
                                <a:rPr lang="fr-FR" sz="1600" b="1" i="1">
                                  <a:solidFill>
                                    <a:srgbClr val="000000"/>
                                  </a:solidFill>
                                  <a:latin typeface="Cambria Math" panose="02040503050406030204" pitchFamily="18" charset="0"/>
                                </a:rPr>
                              </m:ctrlPr>
                            </m:naryPr>
                            <m:sub>
                              <m:r>
                                <m:rPr>
                                  <m:brk m:alnAt="23"/>
                                </m:rP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𝟏</m:t>
                              </m:r>
                            </m:sub>
                            <m:sup>
                              <m: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𝑵𝑴𝑺𝑻𝑨</m:t>
                              </m:r>
                            </m:sup>
                            <m:e>
                              <m:bar>
                                <m:barPr>
                                  <m:pos m:val="top"/>
                                  <m:ctrlPr>
                                    <a:rPr lang="fr-FR" sz="1600" b="1" i="1">
                                      <a:solidFill>
                                        <a:srgbClr val="000000"/>
                                      </a:solidFill>
                                      <a:latin typeface="Cambria Math" panose="02040503050406030204" pitchFamily="18" charset="0"/>
                                    </a:rPr>
                                  </m:ctrlPr>
                                </m:barPr>
                                <m:e>
                                  <m:r>
                                    <a:rPr lang="fr-FR" sz="1600" b="1" i="1">
                                      <a:solidFill>
                                        <a:srgbClr val="000000"/>
                                      </a:solidFill>
                                      <a:latin typeface="Cambria Math" panose="02040503050406030204" pitchFamily="18" charset="0"/>
                                    </a:rPr>
                                    <m:t>𝑽</m:t>
                                  </m:r>
                                </m:e>
                              </m:bar>
                              <m:d>
                                <m:dPr>
                                  <m:ctrlPr>
                                    <a:rPr lang="fr-FR" sz="1600" b="1" i="1">
                                      <a:solidFill>
                                        <a:srgbClr val="000000"/>
                                      </a:solidFill>
                                      <a:latin typeface="Cambria Math" panose="02040503050406030204" pitchFamily="18" charset="0"/>
                                    </a:rPr>
                                  </m:ctrlPr>
                                </m:dPr>
                                <m:e>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𝒙</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𝒚</m:t>
                                      </m:r>
                                    </m:e>
                                    <m:sub>
                                      <m:r>
                                        <a:rPr lang="fr-FR" sz="1600" b="1" i="1">
                                          <a:solidFill>
                                            <a:srgbClr val="000000"/>
                                          </a:solidFill>
                                          <a:latin typeface="Cambria Math" panose="02040503050406030204" pitchFamily="18" charset="0"/>
                                        </a:rPr>
                                        <m:t>𝒌</m:t>
                                      </m:r>
                                    </m:sub>
                                  </m:sSub>
                                </m:e>
                              </m:d>
                            </m:e>
                          </m:nary>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num>
                        <m:den>
                          <m:nary>
                            <m:naryPr>
                              <m:chr m:val="∑"/>
                              <m:ctrlPr>
                                <a:rPr lang="fr-FR" sz="1600" b="1" i="1">
                                  <a:solidFill>
                                    <a:srgbClr val="000000"/>
                                  </a:solidFill>
                                  <a:latin typeface="Cambria Math" panose="02040503050406030204" pitchFamily="18" charset="0"/>
                                </a:rPr>
                              </m:ctrlPr>
                            </m:naryPr>
                            <m:sub>
                              <m:r>
                                <m:rPr>
                                  <m:brk m:alnAt="23"/>
                                </m:rP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𝟏</m:t>
                              </m:r>
                            </m:sub>
                            <m:sup>
                              <m: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𝑵𝑴𝑺𝑻𝑨</m:t>
                              </m:r>
                            </m:sup>
                            <m:e>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e>
                          </m:nary>
                        </m:den>
                      </m:f>
                    </m:oMath>
                  </m:oMathPara>
                </a14:m>
                <a:endParaRPr lang="fr-FR" sz="1600" b="1"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b="1"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mc:Choice>
        <mc:Fallback xmlns="">
          <p:sp>
            <p:nvSpPr>
              <p:cNvPr id="8" name="Rectangle 4">
                <a:extLst>
                  <a:ext uri="{FF2B5EF4-FFF2-40B4-BE49-F238E27FC236}">
                    <a16:creationId xmlns:a16="http://schemas.microsoft.com/office/drawing/2014/main" id="{2E98C5D2-8BA2-4492-BCBB-1C16A7E0E922}"/>
                  </a:ext>
                </a:extLst>
              </p:cNvPr>
              <p:cNvSpPr>
                <a:spLocks noRot="1" noChangeAspect="1" noMove="1" noResize="1" noEditPoints="1" noAdjustHandles="1" noChangeArrowheads="1" noChangeShapeType="1" noTextEdit="1"/>
              </p:cNvSpPr>
              <p:nvPr/>
            </p:nvSpPr>
            <p:spPr bwMode="auto">
              <a:xfrm>
                <a:off x="5884132" y="1955278"/>
                <a:ext cx="3611923" cy="827583"/>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F4B8517F-309C-4ADF-8D17-AB3FD5C40E91}"/>
                  </a:ext>
                </a:extLst>
              </p:cNvPr>
              <p:cNvSpPr>
                <a:spLocks noChangeArrowheads="1"/>
              </p:cNvSpPr>
              <p:nvPr/>
            </p:nvSpPr>
            <p:spPr bwMode="auto">
              <a:xfrm>
                <a:off x="5202315" y="4430794"/>
                <a:ext cx="4195685" cy="827583"/>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bar>
                        <m:barPr>
                          <m:pos m:val="top"/>
                          <m:ctrlPr>
                            <a:rPr lang="fr-FR" sz="1600" b="1" i="1">
                              <a:solidFill>
                                <a:srgbClr val="000000"/>
                              </a:solidFill>
                              <a:latin typeface="Cambria Math" panose="02040503050406030204" pitchFamily="18" charset="0"/>
                            </a:rPr>
                          </m:ctrlPr>
                        </m:barPr>
                        <m:e>
                          <m:r>
                            <a:rPr lang="fr-FR" sz="1600" b="1" i="1">
                              <a:solidFill>
                                <a:srgbClr val="000000"/>
                              </a:solidFill>
                              <a:latin typeface="Cambria Math" panose="02040503050406030204" pitchFamily="18" charset="0"/>
                            </a:rPr>
                            <m:t>𝑽</m:t>
                          </m:r>
                        </m:e>
                      </m:ba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𝒛</m:t>
                      </m:r>
                      <m:r>
                        <a:rPr lang="fr-FR" sz="1600" b="1" i="1">
                          <a:solidFill>
                            <a:srgbClr val="000000"/>
                          </a:solidFill>
                          <a:latin typeface="Cambria Math" panose="02040503050406030204" pitchFamily="18" charset="0"/>
                        </a:rPr>
                        <m:t>)=</m:t>
                      </m:r>
                      <m:f>
                        <m:fPr>
                          <m:ctrlPr>
                            <a:rPr lang="fr-FR" sz="1600" b="1" i="1">
                              <a:solidFill>
                                <a:srgbClr val="000000"/>
                              </a:solidFill>
                              <a:latin typeface="Cambria Math" panose="02040503050406030204" pitchFamily="18" charset="0"/>
                            </a:rPr>
                          </m:ctrlPr>
                        </m:fPr>
                        <m:num>
                          <m:nary>
                            <m:naryPr>
                              <m:chr m:val="∑"/>
                              <m:ctrlPr>
                                <a:rPr lang="fr-FR" sz="1600" b="1" i="1">
                                  <a:solidFill>
                                    <a:srgbClr val="000000"/>
                                  </a:solidFill>
                                  <a:latin typeface="Cambria Math" panose="02040503050406030204" pitchFamily="18" charset="0"/>
                                </a:rPr>
                              </m:ctrlPr>
                            </m:naryPr>
                            <m:sub>
                              <m:r>
                                <m:rPr>
                                  <m:brk m:alnAt="23"/>
                                </m:rP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𝟏</m:t>
                              </m:r>
                            </m:sub>
                            <m:sup>
                              <m: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𝑵𝑴𝑺𝑻𝑨</m:t>
                              </m:r>
                            </m:sup>
                            <m:e>
                              <m:bar>
                                <m:barPr>
                                  <m:pos m:val="top"/>
                                  <m:ctrlPr>
                                    <a:rPr lang="fr-FR" sz="1600" b="1" i="1">
                                      <a:solidFill>
                                        <a:srgbClr val="000000"/>
                                      </a:solidFill>
                                      <a:latin typeface="Cambria Math" panose="02040503050406030204" pitchFamily="18" charset="0"/>
                                    </a:rPr>
                                  </m:ctrlPr>
                                </m:barPr>
                                <m:e>
                                  <m:r>
                                    <a:rPr lang="fr-FR" sz="1600" b="1" i="1">
                                      <a:solidFill>
                                        <a:srgbClr val="000000"/>
                                      </a:solidFill>
                                      <a:latin typeface="Cambria Math" panose="02040503050406030204" pitchFamily="18" charset="0"/>
                                    </a:rPr>
                                    <m:t>𝑽</m:t>
                                  </m:r>
                                </m:e>
                              </m:bar>
                              <m:d>
                                <m:dPr>
                                  <m:ctrlPr>
                                    <a:rPr lang="fr-FR" sz="1600" b="1" i="1">
                                      <a:solidFill>
                                        <a:srgbClr val="000000"/>
                                      </a:solidFill>
                                      <a:latin typeface="Cambria Math" panose="02040503050406030204" pitchFamily="18" charset="0"/>
                                    </a:rPr>
                                  </m:ctrlPr>
                                </m:dPr>
                                <m:e>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𝒙</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𝒚</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𝒛</m:t>
                                      </m:r>
                                    </m:e>
                                    <m:sub>
                                      <m:r>
                                        <a:rPr lang="fr-FR" sz="1600" b="1" i="1">
                                          <a:solidFill>
                                            <a:srgbClr val="000000"/>
                                          </a:solidFill>
                                          <a:latin typeface="Cambria Math" panose="02040503050406030204" pitchFamily="18" charset="0"/>
                                        </a:rPr>
                                        <m:t>𝒌</m:t>
                                      </m:r>
                                    </m:sub>
                                  </m:sSub>
                                </m:e>
                              </m:d>
                            </m:e>
                          </m:nary>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𝒛</m:t>
                          </m:r>
                          <m:r>
                            <a:rPr lang="fr-FR" sz="1600" b="1" i="1">
                              <a:solidFill>
                                <a:srgbClr val="000000"/>
                              </a:solidFill>
                              <a:latin typeface="Cambria Math" panose="02040503050406030204" pitchFamily="18" charset="0"/>
                            </a:rPr>
                            <m:t>)</m:t>
                          </m:r>
                        </m:num>
                        <m:den>
                          <m:nary>
                            <m:naryPr>
                              <m:chr m:val="∑"/>
                              <m:ctrlPr>
                                <a:rPr lang="fr-FR" sz="1600" b="1" i="1">
                                  <a:solidFill>
                                    <a:srgbClr val="000000"/>
                                  </a:solidFill>
                                  <a:latin typeface="Cambria Math" panose="02040503050406030204" pitchFamily="18" charset="0"/>
                                </a:rPr>
                              </m:ctrlPr>
                            </m:naryPr>
                            <m:sub>
                              <m:r>
                                <m:rPr>
                                  <m:brk m:alnAt="23"/>
                                </m:rP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𝟏</m:t>
                              </m:r>
                            </m:sub>
                            <m:sup>
                              <m:r>
                                <a:rPr lang="fr-FR" sz="1600" b="1" i="1">
                                  <a:solidFill>
                                    <a:srgbClr val="000000"/>
                                  </a:solidFill>
                                  <a:latin typeface="Cambria Math" panose="02040503050406030204" pitchFamily="18" charset="0"/>
                                </a:rPr>
                                <m:t>𝒌</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𝑵𝑴𝑺𝑻𝑨</m:t>
                              </m:r>
                            </m:sup>
                            <m:e>
                              <m:sSub>
                                <m:sSubPr>
                                  <m:ctrlPr>
                                    <a:rPr lang="fr-FR" sz="1600" b="1" i="1">
                                      <a:solidFill>
                                        <a:srgbClr val="000000"/>
                                      </a:solidFill>
                                      <a:latin typeface="Cambria Math" panose="02040503050406030204" pitchFamily="18" charset="0"/>
                                    </a:rPr>
                                  </m:ctrlPr>
                                </m:sSubPr>
                                <m:e>
                                  <m:r>
                                    <a:rPr lang="fr-FR" sz="1600" b="1" i="1">
                                      <a:solidFill>
                                        <a:srgbClr val="000000"/>
                                      </a:solidFill>
                                      <a:latin typeface="Cambria Math" panose="02040503050406030204" pitchFamily="18" charset="0"/>
                                    </a:rPr>
                                    <m:t>𝑷</m:t>
                                  </m:r>
                                </m:e>
                                <m:sub>
                                  <m:r>
                                    <a:rPr lang="fr-FR" sz="1600" b="1" i="1">
                                      <a:solidFill>
                                        <a:srgbClr val="000000"/>
                                      </a:solidFill>
                                      <a:latin typeface="Cambria Math" panose="02040503050406030204" pitchFamily="18" charset="0"/>
                                    </a:rPr>
                                    <m:t>𝒌</m:t>
                                  </m:r>
                                </m:sub>
                              </m:sSub>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𝒙</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𝒚</m:t>
                              </m:r>
                              <m:r>
                                <a:rPr lang="fr-FR" sz="1600" b="1" i="1">
                                  <a:solidFill>
                                    <a:srgbClr val="000000"/>
                                  </a:solidFill>
                                  <a:latin typeface="Cambria Math" panose="02040503050406030204" pitchFamily="18" charset="0"/>
                                </a:rPr>
                                <m:t>,</m:t>
                              </m:r>
                              <m:r>
                                <a:rPr lang="fr-FR" sz="1600" b="1" i="1">
                                  <a:solidFill>
                                    <a:srgbClr val="000000"/>
                                  </a:solidFill>
                                  <a:latin typeface="Cambria Math" panose="02040503050406030204" pitchFamily="18" charset="0"/>
                                </a:rPr>
                                <m:t>𝒛</m:t>
                              </m:r>
                              <m:r>
                                <a:rPr lang="fr-FR" sz="1600" b="1" i="1">
                                  <a:solidFill>
                                    <a:srgbClr val="000000"/>
                                  </a:solidFill>
                                  <a:latin typeface="Cambria Math" panose="02040503050406030204" pitchFamily="18" charset="0"/>
                                </a:rPr>
                                <m:t>)</m:t>
                              </m:r>
                            </m:e>
                          </m:nary>
                        </m:den>
                      </m:f>
                    </m:oMath>
                  </m:oMathPara>
                </a14:m>
                <a:endParaRPr lang="fr-FR" sz="1600" b="1"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mc:Choice>
        <mc:Fallback xmlns="">
          <p:sp>
            <p:nvSpPr>
              <p:cNvPr id="10" name="Rectangle 4">
                <a:extLst>
                  <a:ext uri="{FF2B5EF4-FFF2-40B4-BE49-F238E27FC236}">
                    <a16:creationId xmlns:a16="http://schemas.microsoft.com/office/drawing/2014/main" id="{F4B8517F-309C-4ADF-8D17-AB3FD5C40E91}"/>
                  </a:ext>
                </a:extLst>
              </p:cNvPr>
              <p:cNvSpPr>
                <a:spLocks noRot="1" noChangeAspect="1" noMove="1" noResize="1" noEditPoints="1" noAdjustHandles="1" noChangeArrowheads="1" noChangeShapeType="1" noTextEdit="1"/>
              </p:cNvSpPr>
              <p:nvPr/>
            </p:nvSpPr>
            <p:spPr bwMode="auto">
              <a:xfrm>
                <a:off x="5202315" y="4430794"/>
                <a:ext cx="4195685" cy="827583"/>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sp>
        <p:nvSpPr>
          <p:cNvPr id="11" name="Rectangle : coins arrondis 10">
            <a:extLst>
              <a:ext uri="{FF2B5EF4-FFF2-40B4-BE49-F238E27FC236}">
                <a16:creationId xmlns:a16="http://schemas.microsoft.com/office/drawing/2014/main" id="{1408CA66-28D7-438D-A7BB-200148748567}"/>
              </a:ext>
            </a:extLst>
          </p:cNvPr>
          <p:cNvSpPr/>
          <p:nvPr/>
        </p:nvSpPr>
        <p:spPr bwMode="auto">
          <a:xfrm>
            <a:off x="841003" y="1882509"/>
            <a:ext cx="8817901" cy="2085809"/>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12" name="Rectangle : coins arrondis 11">
            <a:extLst>
              <a:ext uri="{FF2B5EF4-FFF2-40B4-BE49-F238E27FC236}">
                <a16:creationId xmlns:a16="http://schemas.microsoft.com/office/drawing/2014/main" id="{EEEC88EA-6326-4FA1-8014-7F0325D16B89}"/>
              </a:ext>
            </a:extLst>
          </p:cNvPr>
          <p:cNvSpPr/>
          <p:nvPr/>
        </p:nvSpPr>
        <p:spPr bwMode="auto">
          <a:xfrm>
            <a:off x="841005" y="4353413"/>
            <a:ext cx="8817901" cy="2085809"/>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41943988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0BB8846E-6729-4F29-A4F4-8D7A08A904CB}"/>
              </a:ext>
            </a:extLst>
          </p:cNvPr>
          <p:cNvSpPr/>
          <p:nvPr/>
        </p:nvSpPr>
        <p:spPr bwMode="auto">
          <a:xfrm>
            <a:off x="860425" y="3234531"/>
            <a:ext cx="8185150"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23</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22768477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92428903-584E-4B53-BD4D-E6113452B24F}"/>
              </a:ext>
            </a:extLst>
          </p:cNvPr>
          <p:cNvSpPr/>
          <p:nvPr/>
        </p:nvSpPr>
        <p:spPr bwMode="auto">
          <a:xfrm>
            <a:off x="841005" y="4530671"/>
            <a:ext cx="6687259" cy="192339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24</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Type de modèle : modèle diagnostique qui vérifie la conservation de la masse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Obtenir avec un temps de calcul faible (quelques minutes) des champs tridimensionnels de vent, de température et de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différents types de données météorologiques sur un même site (profils de vent et/ou de température, stations météorologiques de surface, sorties de modèles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la topographie, l’occupation des sols, les obstacles, l’influence de la stabilité (effet de la stratification thermique sur l’écoulement).</a:t>
            </a: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r>
              <a:rPr lang="fr-FR" altLang="fr-FR" sz="1600" dirty="0">
                <a:latin typeface="Gill Sans MT" panose="020B0502020104020203" pitchFamily="34" charset="0"/>
              </a:rPr>
              <a:t>Principe de fonctionnement à 4 étapes :</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Interpolation des valeurs aux points de mesure sur les points de grille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Création des zones liées aux obstacles</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Ajustement du champs obtenu (divergence nulle)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Calcul de la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13402713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Influence des obstacles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25</a:t>
            </a:fld>
            <a:endParaRPr lang="fr-FR" altLang="fr-FR" sz="1400" b="1">
              <a:solidFill>
                <a:srgbClr val="000000"/>
              </a:solidFill>
              <a:latin typeface="Gill Sans MT" pitchFamily="34" charset="0"/>
            </a:endParaRPr>
          </a:p>
        </p:txBody>
      </p:sp>
      <p:sp>
        <p:nvSpPr>
          <p:cNvPr id="8" name="Rectangle 4">
            <a:extLst>
              <a:ext uri="{FF2B5EF4-FFF2-40B4-BE49-F238E27FC236}">
                <a16:creationId xmlns:a16="http://schemas.microsoft.com/office/drawing/2014/main" id="{0318CDB6-6BCC-4B30-AA7C-9F75F586D8A9}"/>
              </a:ext>
            </a:extLst>
          </p:cNvPr>
          <p:cNvSpPr>
            <a:spLocks noChangeArrowheads="1"/>
          </p:cNvSpPr>
          <p:nvPr/>
        </p:nvSpPr>
        <p:spPr bwMode="auto">
          <a:xfrm>
            <a:off x="841005" y="719137"/>
            <a:ext cx="8950695" cy="3617911"/>
          </a:xfrm>
          <a:prstGeom prst="rect">
            <a:avLst/>
          </a:prstGeom>
          <a:noFill/>
          <a:ln w="9525">
            <a:noFill/>
            <a:miter lim="800000"/>
            <a:headEnd/>
            <a:tailEnd/>
          </a:ln>
          <a:effectLst/>
        </p:spPr>
        <p:txBody>
          <a:bodyPr lIns="92075" tIns="46038" rIns="92075" bIns="46038"/>
          <a:lstStyle/>
          <a:p>
            <a:pPr marL="342900" indent="-34290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L’effet des obstacles sur l’écoulement est modélisé par création de zones spécifiques, c’est-à-dire analytiques, autour des bâtiments.</a:t>
            </a:r>
          </a:p>
          <a:p>
            <a:pPr marL="342900" indent="-342900" algn="just">
              <a:spcBef>
                <a:spcPct val="20000"/>
              </a:spcBef>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endParaRPr>
          </a:p>
          <a:p>
            <a:pPr marL="342900" indent="-34290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Dans ces régions, le champ de vitesse est initialisé à l’aide de diverses relations empiriques basées sur les dimensions du bâtiment et le vent incident, selon le principe exposé par </a:t>
            </a:r>
            <a:r>
              <a:rPr lang="fr-FR" sz="1600" dirty="0" err="1">
                <a:solidFill>
                  <a:srgbClr val="000000"/>
                </a:solidFill>
                <a:latin typeface="Gill Sans MT" panose="020B0502020104020203" pitchFamily="34" charset="0"/>
              </a:rPr>
              <a:t>Röckle</a:t>
            </a:r>
            <a:r>
              <a:rPr lang="fr-FR" sz="1600" dirty="0">
                <a:solidFill>
                  <a:srgbClr val="000000"/>
                </a:solidFill>
                <a:latin typeface="Gill Sans MT" panose="020B0502020104020203" pitchFamily="34" charset="0"/>
              </a:rPr>
              <a:t> (1990)</a:t>
            </a:r>
          </a:p>
        </p:txBody>
      </p:sp>
      <p:pic>
        <p:nvPicPr>
          <p:cNvPr id="10" name="Picture 8" descr="C:\Olivier\Minerve_obstacles\Tests\Cube\interp2.gif">
            <a:extLst>
              <a:ext uri="{FF2B5EF4-FFF2-40B4-BE49-F238E27FC236}">
                <a16:creationId xmlns:a16="http://schemas.microsoft.com/office/drawing/2014/main" id="{AD5C31A3-74E8-48FB-B169-04ADEA6C77BD}"/>
              </a:ext>
            </a:extLst>
          </p:cNvPr>
          <p:cNvPicPr>
            <a:picLocks noChangeAspect="1" noChangeArrowheads="1"/>
          </p:cNvPicPr>
          <p:nvPr/>
        </p:nvPicPr>
        <p:blipFill>
          <a:blip r:embed="rId3" cstate="print"/>
          <a:srcRect/>
          <a:stretch>
            <a:fillRect/>
          </a:stretch>
        </p:blipFill>
        <p:spPr bwMode="auto">
          <a:xfrm>
            <a:off x="3270659" y="2528092"/>
            <a:ext cx="4091385" cy="3213100"/>
          </a:xfrm>
          <a:prstGeom prst="rect">
            <a:avLst/>
          </a:prstGeom>
          <a:noFill/>
          <a:ln w="9525">
            <a:noFill/>
            <a:miter lim="800000"/>
            <a:headEnd/>
            <a:tailEnd/>
          </a:ln>
        </p:spPr>
      </p:pic>
    </p:spTree>
    <p:extLst>
      <p:ext uri="{BB962C8B-B14F-4D97-AF65-F5344CB8AC3E}">
        <p14:creationId xmlns:p14="http://schemas.microsoft.com/office/powerpoint/2010/main" val="9885332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62">
            <a:extLst>
              <a:ext uri="{FF2B5EF4-FFF2-40B4-BE49-F238E27FC236}">
                <a16:creationId xmlns:a16="http://schemas.microsoft.com/office/drawing/2014/main" id="{F995ECD2-8BFB-4B62-9DFF-3466E5EDD2CF}"/>
              </a:ext>
            </a:extLst>
          </p:cNvPr>
          <p:cNvGraphicFramePr>
            <a:graphicFrameLocks noChangeAspect="1"/>
          </p:cNvGraphicFramePr>
          <p:nvPr>
            <p:extLst>
              <p:ext uri="{D42A27DB-BD31-4B8C-83A1-F6EECF244321}">
                <p14:modId xmlns:p14="http://schemas.microsoft.com/office/powerpoint/2010/main" val="3430465743"/>
              </p:ext>
            </p:extLst>
          </p:nvPr>
        </p:nvGraphicFramePr>
        <p:xfrm>
          <a:off x="2454618" y="3456762"/>
          <a:ext cx="5723467" cy="3436937"/>
        </p:xfrm>
        <a:graphic>
          <a:graphicData uri="http://schemas.openxmlformats.org/presentationml/2006/ole">
            <mc:AlternateContent xmlns:mc="http://schemas.openxmlformats.org/markup-compatibility/2006">
              <mc:Choice xmlns:v="urn:schemas-microsoft-com:vml" Requires="v">
                <p:oleObj name="Image" r:id="rId3" imgW="8753400" imgH="5638680" progId="Word.Picture.8">
                  <p:embed/>
                </p:oleObj>
              </mc:Choice>
              <mc:Fallback>
                <p:oleObj name="Image" r:id="rId3" imgW="8753400" imgH="5638680" progId="Word.Picture.8">
                  <p:embed/>
                  <p:pic>
                    <p:nvPicPr>
                      <p:cNvPr id="9" name="Object 62">
                        <a:extLst>
                          <a:ext uri="{FF2B5EF4-FFF2-40B4-BE49-F238E27FC236}">
                            <a16:creationId xmlns:a16="http://schemas.microsoft.com/office/drawing/2014/main" id="{F995ECD2-8BFB-4B62-9DFF-3466E5EDD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618" y="3456762"/>
                        <a:ext cx="5723467" cy="343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Influence des obstacles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26</a:t>
            </a:fld>
            <a:endParaRPr lang="fr-FR" altLang="fr-FR" sz="1400" b="1">
              <a:solidFill>
                <a:srgbClr val="000000"/>
              </a:solidFill>
              <a:latin typeface="Gill Sans MT" pitchFamily="34" charset="0"/>
            </a:endParaRPr>
          </a:p>
        </p:txBody>
      </p:sp>
      <p:sp>
        <p:nvSpPr>
          <p:cNvPr id="8" name="Rectangle 4">
            <a:extLst>
              <a:ext uri="{FF2B5EF4-FFF2-40B4-BE49-F238E27FC236}">
                <a16:creationId xmlns:a16="http://schemas.microsoft.com/office/drawing/2014/main" id="{0318CDB6-6BCC-4B30-AA7C-9F75F586D8A9}"/>
              </a:ext>
            </a:extLst>
          </p:cNvPr>
          <p:cNvSpPr>
            <a:spLocks noChangeArrowheads="1"/>
          </p:cNvSpPr>
          <p:nvPr/>
        </p:nvSpPr>
        <p:spPr bwMode="auto">
          <a:xfrm>
            <a:off x="841005" y="719137"/>
            <a:ext cx="8950695" cy="3617911"/>
          </a:xfrm>
          <a:prstGeom prst="rect">
            <a:avLst/>
          </a:prstGeom>
          <a:noFill/>
          <a:ln w="9525">
            <a:noFill/>
            <a:miter lim="800000"/>
            <a:headEnd/>
            <a:tailEnd/>
          </a:ln>
          <a:effectLst/>
        </p:spPr>
        <p:txBody>
          <a:bodyPr lIns="92075" tIns="46038" rIns="92075" bIns="46038"/>
          <a:lstStyle/>
          <a:p>
            <a:pPr algn="just">
              <a:spcBef>
                <a:spcPct val="20000"/>
              </a:spcBef>
              <a:buClr>
                <a:schemeClr val="tx2">
                  <a:lumMod val="75000"/>
                </a:schemeClr>
              </a:buClr>
              <a:buSzPct val="80000"/>
            </a:pPr>
            <a:r>
              <a:rPr lang="fr-FR" sz="1600" b="1" dirty="0">
                <a:solidFill>
                  <a:srgbClr val="000000"/>
                </a:solidFill>
                <a:latin typeface="Gill Sans MT" panose="020B0502020104020203" pitchFamily="34" charset="0"/>
              </a:rPr>
              <a:t>Lorsque les bâtiments sont suffisamment éloignés pour qu’aucune de leur zone s’intersecte, ils sont considérés comme isolés.</a:t>
            </a:r>
          </a:p>
          <a:p>
            <a:pPr marL="342900" indent="-342900" algn="just">
              <a:spcBef>
                <a:spcPct val="20000"/>
              </a:spcBef>
              <a:buClr>
                <a:schemeClr val="tx2">
                  <a:lumMod val="75000"/>
                </a:schemeClr>
              </a:buClr>
              <a:buSzPct val="80000"/>
              <a:buFont typeface="Wingdings" panose="05000000000000000000" pitchFamily="2" charset="2"/>
              <a:buChar char="q"/>
            </a:pPr>
            <a:endParaRPr lang="fr-FR" sz="1600" b="1" dirty="0">
              <a:solidFill>
                <a:schemeClr val="tx2">
                  <a:lumMod val="75000"/>
                </a:schemeClr>
              </a:solidFill>
              <a:latin typeface="Gill Sans MT" panose="020B0502020104020203" pitchFamily="34" charset="0"/>
            </a:endParaRPr>
          </a:p>
          <a:p>
            <a:pPr marL="342900" indent="-342900" algn="just">
              <a:spcBef>
                <a:spcPct val="20000"/>
              </a:spcBef>
              <a:buClr>
                <a:schemeClr val="tx2">
                  <a:lumMod val="75000"/>
                </a:schemeClr>
              </a:buClr>
              <a:buSzPct val="80000"/>
              <a:buFont typeface="Wingdings" panose="05000000000000000000" pitchFamily="2" charset="2"/>
              <a:buChar char="q"/>
            </a:pPr>
            <a:r>
              <a:rPr lang="fr-FR" sz="1600" b="1" dirty="0">
                <a:solidFill>
                  <a:schemeClr val="tx2">
                    <a:lumMod val="75000"/>
                  </a:schemeClr>
                </a:solidFill>
                <a:latin typeface="Gill Sans MT" panose="020B0502020104020203" pitchFamily="34" charset="0"/>
              </a:rPr>
              <a:t>Définition des zones pour un obstacle isolé:</a:t>
            </a:r>
            <a:r>
              <a:rPr lang="fr-FR" sz="1600" b="1" dirty="0">
                <a:solidFill>
                  <a:srgbClr val="000000"/>
                </a:solidFill>
                <a:latin typeface="Gill Sans MT" panose="020B0502020104020203" pitchFamily="34" charset="0"/>
              </a:rPr>
              <a:t> </a:t>
            </a:r>
          </a:p>
          <a:p>
            <a:pPr marL="742950" lvl="1" indent="-285750" algn="just">
              <a:spcBef>
                <a:spcPct val="20000"/>
              </a:spcBef>
              <a:buClr>
                <a:schemeClr val="accent1"/>
              </a:buClr>
              <a:buSzPct val="140000"/>
              <a:buFont typeface="Arial" panose="020B0604020202020204" pitchFamily="34" charset="0"/>
              <a:buChar char="•"/>
            </a:pPr>
            <a:r>
              <a:rPr lang="fr-FR" sz="1600" b="1" dirty="0">
                <a:solidFill>
                  <a:srgbClr val="000000"/>
                </a:solidFill>
                <a:latin typeface="Gill Sans MT" panose="020B0502020104020203" pitchFamily="34" charset="0"/>
              </a:rPr>
              <a:t>Zone de contournement amont :</a:t>
            </a:r>
            <a:r>
              <a:rPr lang="fr-FR" sz="1600" dirty="0">
                <a:solidFill>
                  <a:srgbClr val="000000"/>
                </a:solidFill>
                <a:latin typeface="Gill Sans MT" panose="020B0502020104020203" pitchFamily="34" charset="0"/>
              </a:rPr>
              <a:t> dans cette zone, le champ de vent contourne l’obstacle</a:t>
            </a:r>
          </a:p>
          <a:p>
            <a:pPr marL="742950" lvl="1" indent="-285750" algn="just">
              <a:spcBef>
                <a:spcPct val="20000"/>
              </a:spcBef>
              <a:buClr>
                <a:schemeClr val="accent1"/>
              </a:buClr>
              <a:buSzPct val="140000"/>
              <a:buFont typeface="Arial" panose="020B0604020202020204" pitchFamily="34" charset="0"/>
              <a:buChar char="•"/>
            </a:pPr>
            <a:r>
              <a:rPr lang="fr-FR" sz="1600" b="1" dirty="0">
                <a:solidFill>
                  <a:srgbClr val="000000"/>
                </a:solidFill>
                <a:latin typeface="Gill Sans MT" panose="020B0502020104020203" pitchFamily="34" charset="0"/>
              </a:rPr>
              <a:t>Zone de recirculation :</a:t>
            </a:r>
            <a:r>
              <a:rPr lang="fr-FR" sz="1600" dirty="0">
                <a:solidFill>
                  <a:srgbClr val="000000"/>
                </a:solidFill>
                <a:latin typeface="Gill Sans MT" panose="020B0502020104020203" pitchFamily="34" charset="0"/>
              </a:rPr>
              <a:t> derrière l’obstacle, une zone de recirculation est créée</a:t>
            </a:r>
          </a:p>
          <a:p>
            <a:pPr marL="742950" lvl="1" indent="-285750" algn="just">
              <a:spcBef>
                <a:spcPct val="20000"/>
              </a:spcBef>
              <a:buClr>
                <a:schemeClr val="accent1"/>
              </a:buClr>
              <a:buSzPct val="140000"/>
              <a:buFont typeface="Arial" panose="020B0604020202020204" pitchFamily="34" charset="0"/>
              <a:buChar char="•"/>
            </a:pPr>
            <a:r>
              <a:rPr lang="fr-FR" sz="1600" b="1" dirty="0">
                <a:solidFill>
                  <a:srgbClr val="000000"/>
                </a:solidFill>
                <a:latin typeface="Gill Sans MT" panose="020B0502020104020203" pitchFamily="34" charset="0"/>
              </a:rPr>
              <a:t>Zone de sillage :</a:t>
            </a:r>
            <a:r>
              <a:rPr lang="fr-FR" sz="1600" dirty="0">
                <a:solidFill>
                  <a:srgbClr val="000000"/>
                </a:solidFill>
                <a:latin typeface="Gill Sans MT" panose="020B0502020104020203" pitchFamily="34" charset="0"/>
              </a:rPr>
              <a:t> dans cette zone située derrière la zone de recirculation, le vent est modifié pour assurer une transition vers le champ de vent non influencé par l’obstacle. Le vent est nul à la frontière recirculation/sillage et croît dans la zone de sillage jusqu’à atteindre les valeurs du champ non perturbé</a:t>
            </a:r>
          </a:p>
        </p:txBody>
      </p:sp>
    </p:spTree>
    <p:extLst>
      <p:ext uri="{BB962C8B-B14F-4D97-AF65-F5344CB8AC3E}">
        <p14:creationId xmlns:p14="http://schemas.microsoft.com/office/powerpoint/2010/main" val="28538061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Influence des obstacles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27</a:t>
            </a:fld>
            <a:endParaRPr lang="fr-FR" altLang="fr-FR" sz="1400" b="1">
              <a:solidFill>
                <a:srgbClr val="000000"/>
              </a:solidFill>
              <a:latin typeface="Gill Sans MT" pitchFamily="34" charset="0"/>
            </a:endParaRPr>
          </a:p>
        </p:txBody>
      </p:sp>
      <p:sp>
        <p:nvSpPr>
          <p:cNvPr id="8" name="Rectangle 4">
            <a:extLst>
              <a:ext uri="{FF2B5EF4-FFF2-40B4-BE49-F238E27FC236}">
                <a16:creationId xmlns:a16="http://schemas.microsoft.com/office/drawing/2014/main" id="{0318CDB6-6BCC-4B30-AA7C-9F75F586D8A9}"/>
              </a:ext>
            </a:extLst>
          </p:cNvPr>
          <p:cNvSpPr>
            <a:spLocks noChangeArrowheads="1"/>
          </p:cNvSpPr>
          <p:nvPr/>
        </p:nvSpPr>
        <p:spPr bwMode="auto">
          <a:xfrm>
            <a:off x="841005" y="719137"/>
            <a:ext cx="8950695" cy="3617911"/>
          </a:xfrm>
          <a:prstGeom prst="rect">
            <a:avLst/>
          </a:prstGeom>
          <a:noFill/>
          <a:ln w="9525">
            <a:noFill/>
            <a:miter lim="800000"/>
            <a:headEnd/>
            <a:tailEnd/>
          </a:ln>
          <a:effectLst/>
        </p:spPr>
        <p:txBody>
          <a:bodyPr lIns="92075" tIns="46038" rIns="92075" bIns="46038"/>
          <a:lstStyle/>
          <a:p>
            <a:pPr algn="just">
              <a:spcBef>
                <a:spcPct val="20000"/>
              </a:spcBef>
              <a:buClr>
                <a:schemeClr val="tx2">
                  <a:lumMod val="75000"/>
                </a:schemeClr>
              </a:buClr>
              <a:buSzPct val="80000"/>
            </a:pPr>
            <a:r>
              <a:rPr lang="fr-FR" sz="1600" b="1" dirty="0">
                <a:solidFill>
                  <a:srgbClr val="000000"/>
                </a:solidFill>
                <a:latin typeface="Gill Sans MT" panose="020B0502020104020203" pitchFamily="34" charset="0"/>
              </a:rPr>
              <a:t>Lorsque les bâtiments sont suffisamment éloignés pour qu’aucune de leur zone s’intersecte, ils sont considérés comme isolés.</a:t>
            </a:r>
          </a:p>
          <a:p>
            <a:pPr marL="342900" indent="-342900" algn="just">
              <a:spcBef>
                <a:spcPct val="20000"/>
              </a:spcBef>
              <a:buClr>
                <a:schemeClr val="tx2">
                  <a:lumMod val="75000"/>
                </a:schemeClr>
              </a:buClr>
              <a:buSzPct val="80000"/>
              <a:buFont typeface="Wingdings" panose="05000000000000000000" pitchFamily="2" charset="2"/>
              <a:buChar char="q"/>
            </a:pPr>
            <a:endParaRPr lang="fr-FR" sz="1600" b="1" dirty="0">
              <a:solidFill>
                <a:schemeClr val="tx2">
                  <a:lumMod val="75000"/>
                </a:schemeClr>
              </a:solidFill>
              <a:latin typeface="Gill Sans MT" panose="020B0502020104020203" pitchFamily="34" charset="0"/>
            </a:endParaRPr>
          </a:p>
          <a:p>
            <a:pPr marL="342900" indent="-342900" algn="just">
              <a:spcBef>
                <a:spcPct val="20000"/>
              </a:spcBef>
              <a:buClr>
                <a:schemeClr val="tx2">
                  <a:lumMod val="75000"/>
                </a:schemeClr>
              </a:buClr>
              <a:buSzPct val="80000"/>
              <a:buFont typeface="Wingdings" panose="05000000000000000000" pitchFamily="2" charset="2"/>
              <a:buChar char="q"/>
            </a:pPr>
            <a:r>
              <a:rPr lang="fr-FR" sz="1600" b="1" dirty="0">
                <a:solidFill>
                  <a:schemeClr val="tx2">
                    <a:lumMod val="75000"/>
                  </a:schemeClr>
                </a:solidFill>
                <a:latin typeface="Gill Sans MT" panose="020B0502020104020203" pitchFamily="34" charset="0"/>
              </a:rPr>
              <a:t>Lorsque certaines de leurs zones s’intersectent , des règles de priorité sont appliquées par PSWIFT :</a:t>
            </a:r>
            <a:endParaRPr lang="fr-FR" sz="1600" b="1" dirty="0">
              <a:solidFill>
                <a:srgbClr val="000000"/>
              </a:solidFill>
              <a:latin typeface="Gill Sans MT" panose="020B0502020104020203" pitchFamily="34" charset="0"/>
            </a:endParaRPr>
          </a:p>
          <a:p>
            <a:pPr marL="742950" lvl="1" indent="-285750" algn="just">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Les zones de recirculation sont prioritaires sur les zones de déventement amont, qui elles, sont prioritaires sur les zones de sillage.</a:t>
            </a:r>
          </a:p>
          <a:p>
            <a:pPr marL="742950" lvl="1" indent="-285750" algn="just">
              <a:spcBef>
                <a:spcPct val="20000"/>
              </a:spcBef>
              <a:buClr>
                <a:schemeClr val="accent1"/>
              </a:buClr>
              <a:buSzPct val="140000"/>
              <a:buFont typeface="Arial" panose="020B0604020202020204" pitchFamily="34" charset="0"/>
              <a:buChar char="•"/>
            </a:pPr>
            <a:r>
              <a:rPr lang="fr-FR" sz="1600" dirty="0">
                <a:solidFill>
                  <a:srgbClr val="000000"/>
                </a:solidFill>
              </a:rPr>
              <a:t>Des canyons de rues sont créées entre 2 proches bâtiments (</a:t>
            </a:r>
            <a:r>
              <a:rPr lang="fr-FR" sz="1600" dirty="0" err="1">
                <a:solidFill>
                  <a:srgbClr val="000000"/>
                </a:solidFill>
              </a:rPr>
              <a:t>skimming</a:t>
            </a:r>
            <a:r>
              <a:rPr lang="fr-FR" sz="1600" dirty="0">
                <a:solidFill>
                  <a:srgbClr val="000000"/>
                </a:solidFill>
              </a:rPr>
              <a:t> zone).</a:t>
            </a:r>
            <a:endParaRPr lang="fr-FR" sz="1600" b="1" dirty="0">
              <a:solidFill>
                <a:srgbClr val="000000"/>
              </a:solidFill>
              <a:latin typeface="Gill Sans MT" panose="020B0502020104020203" pitchFamily="34" charset="0"/>
            </a:endParaRPr>
          </a:p>
        </p:txBody>
      </p:sp>
      <p:pic>
        <p:nvPicPr>
          <p:cNvPr id="10" name="Picture 5">
            <a:extLst>
              <a:ext uri="{FF2B5EF4-FFF2-40B4-BE49-F238E27FC236}">
                <a16:creationId xmlns:a16="http://schemas.microsoft.com/office/drawing/2014/main" id="{7485D7EE-E951-49D8-9113-5E4E5BE79E1D}"/>
              </a:ext>
            </a:extLst>
          </p:cNvPr>
          <p:cNvPicPr>
            <a:picLocks noChangeAspect="1" noChangeArrowheads="1"/>
          </p:cNvPicPr>
          <p:nvPr/>
        </p:nvPicPr>
        <p:blipFill>
          <a:blip r:embed="rId3" cstate="print"/>
          <a:srcRect l="14516" t="26834" r="20517" b="21614"/>
          <a:stretch>
            <a:fillRect/>
          </a:stretch>
        </p:blipFill>
        <p:spPr bwMode="auto">
          <a:xfrm>
            <a:off x="2221971" y="3141664"/>
            <a:ext cx="4920325" cy="3265487"/>
          </a:xfrm>
          <a:prstGeom prst="rect">
            <a:avLst/>
          </a:prstGeom>
          <a:noFill/>
          <a:ln w="12700">
            <a:noFill/>
            <a:miter lim="800000"/>
            <a:headEnd/>
            <a:tailEnd/>
          </a:ln>
        </p:spPr>
      </p:pic>
      <p:sp>
        <p:nvSpPr>
          <p:cNvPr id="11" name="Rectangle 6">
            <a:extLst>
              <a:ext uri="{FF2B5EF4-FFF2-40B4-BE49-F238E27FC236}">
                <a16:creationId xmlns:a16="http://schemas.microsoft.com/office/drawing/2014/main" id="{D687D68D-89EA-45A7-8BDC-1D7D2649629F}"/>
              </a:ext>
            </a:extLst>
          </p:cNvPr>
          <p:cNvSpPr>
            <a:spLocks noChangeArrowheads="1"/>
          </p:cNvSpPr>
          <p:nvPr/>
        </p:nvSpPr>
        <p:spPr bwMode="auto">
          <a:xfrm>
            <a:off x="6870700" y="3860800"/>
            <a:ext cx="2744656" cy="1511300"/>
          </a:xfrm>
          <a:prstGeom prst="rect">
            <a:avLst/>
          </a:prstGeom>
          <a:noFill/>
          <a:ln w="9525">
            <a:noFill/>
            <a:miter lim="800000"/>
            <a:headEnd/>
            <a:tailEnd/>
          </a:ln>
        </p:spPr>
        <p:txBody>
          <a:bodyPr/>
          <a:lstStyle/>
          <a:p>
            <a:pPr marL="495300" indent="-495300">
              <a:spcBef>
                <a:spcPct val="20000"/>
              </a:spcBef>
              <a:buClr>
                <a:srgbClr val="FF0000"/>
              </a:buClr>
            </a:pPr>
            <a:r>
              <a:rPr lang="fr-FR" sz="1600" dirty="0">
                <a:solidFill>
                  <a:schemeClr val="tx2">
                    <a:lumMod val="50000"/>
                  </a:schemeClr>
                </a:solidFill>
                <a:latin typeface="Gill Sans MT" panose="020B0502020104020203" pitchFamily="34" charset="0"/>
              </a:rPr>
              <a:t>En bleu foncé : Bâtiments</a:t>
            </a:r>
          </a:p>
          <a:p>
            <a:pPr marL="495300" indent="-495300">
              <a:spcBef>
                <a:spcPct val="20000"/>
              </a:spcBef>
              <a:buClr>
                <a:srgbClr val="FF0000"/>
              </a:buClr>
            </a:pPr>
            <a:r>
              <a:rPr lang="fr-FR" sz="1600" dirty="0">
                <a:solidFill>
                  <a:srgbClr val="009900"/>
                </a:solidFill>
                <a:latin typeface="Gill Sans MT" panose="020B0502020104020203" pitchFamily="34" charset="0"/>
              </a:rPr>
              <a:t>En vert : </a:t>
            </a:r>
            <a:r>
              <a:rPr lang="fr-FR" sz="1600" dirty="0" err="1">
                <a:solidFill>
                  <a:srgbClr val="009900"/>
                </a:solidFill>
                <a:latin typeface="Gill Sans MT" panose="020B0502020104020203" pitchFamily="34" charset="0"/>
              </a:rPr>
              <a:t>Displacement</a:t>
            </a:r>
            <a:r>
              <a:rPr lang="fr-FR" sz="1600" dirty="0">
                <a:solidFill>
                  <a:srgbClr val="009900"/>
                </a:solidFill>
                <a:latin typeface="Gill Sans MT" panose="020B0502020104020203" pitchFamily="34" charset="0"/>
              </a:rPr>
              <a:t> zones</a:t>
            </a:r>
          </a:p>
          <a:p>
            <a:pPr marL="495300" indent="-495300">
              <a:spcBef>
                <a:spcPct val="20000"/>
              </a:spcBef>
              <a:buClr>
                <a:srgbClr val="FF0000"/>
              </a:buClr>
            </a:pPr>
            <a:r>
              <a:rPr lang="fr-FR" sz="1600" dirty="0">
                <a:solidFill>
                  <a:srgbClr val="FF9933"/>
                </a:solidFill>
                <a:latin typeface="Gill Sans MT" panose="020B0502020104020203" pitchFamily="34" charset="0"/>
              </a:rPr>
              <a:t>En jaune : </a:t>
            </a:r>
            <a:r>
              <a:rPr lang="fr-FR" sz="1600" dirty="0" err="1">
                <a:solidFill>
                  <a:srgbClr val="FF9933"/>
                </a:solidFill>
                <a:latin typeface="Gill Sans MT" panose="020B0502020104020203" pitchFamily="34" charset="0"/>
              </a:rPr>
              <a:t>Cavity</a:t>
            </a:r>
            <a:r>
              <a:rPr lang="fr-FR" sz="1600" dirty="0">
                <a:solidFill>
                  <a:srgbClr val="FF9933"/>
                </a:solidFill>
                <a:latin typeface="Gill Sans MT" panose="020B0502020104020203" pitchFamily="34" charset="0"/>
              </a:rPr>
              <a:t> zones</a:t>
            </a:r>
          </a:p>
          <a:p>
            <a:pPr marL="495300" indent="-495300">
              <a:spcBef>
                <a:spcPct val="20000"/>
              </a:spcBef>
              <a:buClr>
                <a:srgbClr val="FF0000"/>
              </a:buClr>
            </a:pPr>
            <a:r>
              <a:rPr lang="fr-FR" sz="1600" dirty="0">
                <a:solidFill>
                  <a:srgbClr val="C00000"/>
                </a:solidFill>
                <a:latin typeface="Gill Sans MT" panose="020B0502020104020203" pitchFamily="34" charset="0"/>
              </a:rPr>
              <a:t>En rouge : Wake zones</a:t>
            </a:r>
          </a:p>
          <a:p>
            <a:pPr marL="495300" indent="-495300">
              <a:spcBef>
                <a:spcPct val="20000"/>
              </a:spcBef>
              <a:buClr>
                <a:srgbClr val="FF0000"/>
              </a:buClr>
            </a:pPr>
            <a:r>
              <a:rPr lang="fr-FR" sz="1600" dirty="0">
                <a:solidFill>
                  <a:srgbClr val="00B0F0"/>
                </a:solidFill>
                <a:latin typeface="Gill Sans MT" panose="020B0502020104020203" pitchFamily="34" charset="0"/>
              </a:rPr>
              <a:t>En bleu clair : </a:t>
            </a:r>
            <a:r>
              <a:rPr lang="fr-FR" sz="1600" dirty="0" err="1">
                <a:solidFill>
                  <a:srgbClr val="00B0F0"/>
                </a:solidFill>
                <a:latin typeface="Gill Sans MT" panose="020B0502020104020203" pitchFamily="34" charset="0"/>
              </a:rPr>
              <a:t>Skimming</a:t>
            </a:r>
            <a:r>
              <a:rPr lang="fr-FR" sz="1600" dirty="0">
                <a:solidFill>
                  <a:srgbClr val="00B0F0"/>
                </a:solidFill>
                <a:latin typeface="Gill Sans MT" panose="020B0502020104020203" pitchFamily="34" charset="0"/>
              </a:rPr>
              <a:t> zones</a:t>
            </a:r>
          </a:p>
        </p:txBody>
      </p:sp>
    </p:spTree>
    <p:extLst>
      <p:ext uri="{BB962C8B-B14F-4D97-AF65-F5344CB8AC3E}">
        <p14:creationId xmlns:p14="http://schemas.microsoft.com/office/powerpoint/2010/main" val="36298496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92428903-584E-4B53-BD4D-E6113452B24F}"/>
              </a:ext>
            </a:extLst>
          </p:cNvPr>
          <p:cNvSpPr/>
          <p:nvPr/>
        </p:nvSpPr>
        <p:spPr bwMode="auto">
          <a:xfrm>
            <a:off x="841005" y="4530671"/>
            <a:ext cx="6687259" cy="192339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28</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Type de modèle : modèle diagnostique qui vérifie la conservation de la masse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Obtenir avec un temps de calcul faible (quelques minutes) des champs tridimensionnels de vent, de température et de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différents types de données météorologiques sur un même site (profils de vent et/ou de température, stations météorologiques de surface, sorties de modèles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la topographie, l’occupation des sols, les obstacles, l’influence de la stabilité (effet de la stratification thermique sur l’écoulement).</a:t>
            </a: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r>
              <a:rPr lang="fr-FR" altLang="fr-FR" sz="1600" dirty="0">
                <a:latin typeface="Gill Sans MT" panose="020B0502020104020203" pitchFamily="34" charset="0"/>
              </a:rPr>
              <a:t>Principe de fonctionnement à 4 étapes :</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Interpolation des valeurs aux points de mesure sur les points de grille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Création des zones liées aux obstacles</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Ajustement du champs obtenu (divergence nulle)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Calcul de la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2092224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Ajustement du vent</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29</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15568"/>
                <a:ext cx="88236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Principe : </a:t>
                </a:r>
              </a:p>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Un champ de vent </a:t>
                </a:r>
                <a14:m>
                  <m:oMath xmlns:m="http://schemas.openxmlformats.org/officeDocument/2006/math">
                    <m:bar>
                      <m:barPr>
                        <m:pos m:val="top"/>
                        <m:ctrlPr>
                          <a:rPr lang="fr-FR" sz="1600" i="1">
                            <a:solidFill>
                              <a:srgbClr val="000000"/>
                            </a:solidFill>
                            <a:latin typeface="Cambria Math" panose="02040503050406030204" pitchFamily="18" charset="0"/>
                          </a:rPr>
                        </m:ctrlPr>
                      </m:barPr>
                      <m:e>
                        <m:r>
                          <a:rPr lang="fr-FR" sz="1600" b="0" i="1" smtClean="0">
                            <a:solidFill>
                              <a:srgbClr val="000000"/>
                            </a:solidFill>
                            <a:latin typeface="Cambria Math" panose="02040503050406030204" pitchFamily="18" charset="0"/>
                          </a:rPr>
                          <m:t> </m:t>
                        </m:r>
                        <m:r>
                          <a:rPr lang="fr-FR" sz="1600" i="1">
                            <a:solidFill>
                              <a:srgbClr val="000000"/>
                            </a:solidFill>
                            <a:latin typeface="Cambria Math" panose="02040503050406030204" pitchFamily="18" charset="0"/>
                          </a:rPr>
                          <m:t>𝑉</m:t>
                        </m:r>
                      </m:e>
                    </m:bar>
                  </m:oMath>
                </a14:m>
                <a:r>
                  <a:rPr lang="fr-FR" sz="1600" dirty="0">
                    <a:solidFill>
                      <a:srgbClr val="000000"/>
                    </a:solidFill>
                    <a:latin typeface="Gill Sans MT" panose="020B0502020104020203" pitchFamily="34" charset="0"/>
                  </a:rPr>
                  <a:t>est construit à partir de l’interpolation </a:t>
                </a:r>
                <a14:m>
                  <m:oMath xmlns:m="http://schemas.openxmlformats.org/officeDocument/2006/math">
                    <m:bar>
                      <m:barPr>
                        <m:pos m:val="top"/>
                        <m:ctrlPr>
                          <a:rPr lang="fr-FR" sz="1600" i="1">
                            <a:solidFill>
                              <a:srgbClr val="000000"/>
                            </a:solidFill>
                            <a:latin typeface="Cambria Math" panose="02040503050406030204" pitchFamily="18" charset="0"/>
                          </a:rPr>
                        </m:ctrlPr>
                      </m:barPr>
                      <m:e>
                        <m:sSub>
                          <m:sSubPr>
                            <m:ctrlPr>
                              <a:rPr lang="fr-FR" sz="1600" i="1" smtClean="0">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𝑉</m:t>
                            </m:r>
                          </m:e>
                          <m:sub>
                            <m:r>
                              <a:rPr lang="fr-FR" sz="1600" b="0" i="1" smtClean="0">
                                <a:solidFill>
                                  <a:srgbClr val="000000"/>
                                </a:solidFill>
                                <a:latin typeface="Cambria Math" panose="02040503050406030204" pitchFamily="18" charset="0"/>
                              </a:rPr>
                              <m:t>0</m:t>
                            </m:r>
                          </m:sub>
                        </m:sSub>
                      </m:e>
                    </m:bar>
                    <m:r>
                      <a:rPr lang="fr-FR" sz="1600" i="1">
                        <a:solidFill>
                          <a:srgbClr val="000000"/>
                        </a:solidFill>
                        <a:latin typeface="Cambria Math" panose="02040503050406030204" pitchFamily="18" charset="0"/>
                      </a:rPr>
                      <m:t> </m:t>
                    </m:r>
                  </m:oMath>
                </a14:m>
                <a:r>
                  <a:rPr lang="fr-FR" sz="1600" dirty="0">
                    <a:solidFill>
                      <a:srgbClr val="000000"/>
                    </a:solidFill>
                    <a:latin typeface="Gill Sans MT" panose="020B0502020104020203" pitchFamily="34" charset="0"/>
                  </a:rPr>
                  <a:t>des mesures de vent et de la prise en compte des obstacles, et en respectant :</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Conservation de la masse pour un fluide incompressible (la densité ρ de l’air est supposé constante).</a:t>
                </a:r>
              </a:p>
              <a:p>
                <a:pPr marL="342900" indent="-342900">
                  <a:spcBef>
                    <a:spcPct val="20000"/>
                  </a:spcBef>
                  <a:buClr>
                    <a:schemeClr val="tx2">
                      <a:lumMod val="75000"/>
                    </a:schemeClr>
                  </a:buClr>
                  <a:buSzPct val="80000"/>
                  <a:buFont typeface="Wingdings" panose="05000000000000000000" pitchFamily="2" charset="2"/>
                  <a:buChar char="q"/>
                </a:pPr>
                <a:r>
                  <a:rPr lang="fr-FR" sz="1600" dirty="0" err="1">
                    <a:solidFill>
                      <a:srgbClr val="000000"/>
                    </a:solidFill>
                    <a:latin typeface="Gill Sans MT" panose="020B0502020104020203" pitchFamily="34" charset="0"/>
                  </a:rPr>
                  <a:t>Etre</a:t>
                </a:r>
                <a:r>
                  <a:rPr lang="fr-FR" sz="1600" dirty="0">
                    <a:solidFill>
                      <a:srgbClr val="000000"/>
                    </a:solidFill>
                    <a:latin typeface="Gill Sans MT" panose="020B0502020104020203" pitchFamily="34" charset="0"/>
                  </a:rPr>
                  <a:t> le plus proche possible du champ de vent interpolé initial </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Conditions d’imperméabilité à travers le sol et le sommet</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Méthode : </a:t>
                </a:r>
              </a:p>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Une fonctionnelle </a:t>
                </a:r>
                <a14:m>
                  <m:oMath xmlns:m="http://schemas.openxmlformats.org/officeDocument/2006/math">
                    <m:r>
                      <a:rPr lang="fr-FR" sz="1600" b="0" i="1" smtClean="0">
                        <a:solidFill>
                          <a:srgbClr val="000000"/>
                        </a:solidFill>
                        <a:latin typeface="Cambria Math" panose="02040503050406030204" pitchFamily="18" charset="0"/>
                      </a:rPr>
                      <m:t>𝐽</m:t>
                    </m:r>
                    <m:d>
                      <m:dPr>
                        <m:ctrlPr>
                          <a:rPr lang="fr-FR" sz="1600" b="0" i="1" smtClean="0">
                            <a:solidFill>
                              <a:srgbClr val="000000"/>
                            </a:solidFill>
                            <a:latin typeface="Cambria Math" panose="02040503050406030204" pitchFamily="18" charset="0"/>
                          </a:rPr>
                        </m:ctrlPr>
                      </m:dPr>
                      <m:e>
                        <m:bar>
                          <m:barPr>
                            <m:pos m:val="top"/>
                            <m:ctrlPr>
                              <a:rPr lang="fr-FR" sz="1600" b="0" i="1" smtClean="0">
                                <a:solidFill>
                                  <a:srgbClr val="000000"/>
                                </a:solidFill>
                                <a:latin typeface="Cambria Math" panose="02040503050406030204" pitchFamily="18" charset="0"/>
                              </a:rPr>
                            </m:ctrlPr>
                          </m:barPr>
                          <m:e>
                            <m:r>
                              <a:rPr lang="fr-FR" sz="1600" b="0" i="1" smtClean="0">
                                <a:solidFill>
                                  <a:srgbClr val="000000"/>
                                </a:solidFill>
                                <a:latin typeface="Cambria Math" panose="02040503050406030204" pitchFamily="18" charset="0"/>
                              </a:rPr>
                              <m:t>𝑉</m:t>
                            </m:r>
                          </m:e>
                        </m:bar>
                        <m:r>
                          <a:rPr lang="fr-FR" sz="1600" b="0" i="1" smtClean="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r>
                      <a:rPr lang="fr-FR" sz="1600" i="1">
                        <a:solidFill>
                          <a:srgbClr val="000000"/>
                        </a:solidFill>
                        <a:latin typeface="Cambria Math" panose="02040503050406030204" pitchFamily="18" charset="0"/>
                        <a:sym typeface="Symbol" panose="05050102010706020507" pitchFamily="18" charset="2"/>
                      </a:rPr>
                      <m:t> </m:t>
                    </m:r>
                  </m:oMath>
                </a14:m>
                <a:r>
                  <a:rPr lang="fr-FR" sz="1600" dirty="0">
                    <a:solidFill>
                      <a:srgbClr val="000000"/>
                    </a:solidFill>
                    <a:latin typeface="Gill Sans MT" panose="020B0502020104020203" pitchFamily="34" charset="0"/>
                  </a:rPr>
                  <a:t>est définie, et pour laquelle un multiplicateur de Lagrange </a:t>
                </a:r>
                <a:r>
                  <a:rPr lang="fr-FR" sz="1600" dirty="0">
                    <a:solidFill>
                      <a:srgbClr val="000000"/>
                    </a:solidFill>
                    <a:latin typeface="Gill Sans MT" panose="020B0502020104020203" pitchFamily="34" charset="0"/>
                    <a:sym typeface="Symbol" panose="05050102010706020507" pitchFamily="18" charset="2"/>
                  </a:rPr>
                  <a:t> introduit </a:t>
                </a:r>
                <a:r>
                  <a:rPr lang="fr-FR" sz="1600" dirty="0">
                    <a:solidFill>
                      <a:srgbClr val="000000"/>
                    </a:solidFill>
                    <a:latin typeface="Gill Sans MT" panose="020B0502020104020203" pitchFamily="34" charset="0"/>
                  </a:rPr>
                  <a:t>la contrainte d’incompressibilité.</a:t>
                </a: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r>
                        <a:rPr lang="fr-FR" sz="1600" b="0" i="1" smtClean="0">
                          <a:solidFill>
                            <a:srgbClr val="000000"/>
                          </a:solidFill>
                          <a:latin typeface="Cambria Math" panose="02040503050406030204" pitchFamily="18" charset="0"/>
                        </a:rPr>
                        <m:t>𝐽</m:t>
                      </m:r>
                      <m:d>
                        <m:dPr>
                          <m:ctrlPr>
                            <a:rPr lang="fr-FR" sz="1600" b="0" i="1" smtClean="0">
                              <a:solidFill>
                                <a:srgbClr val="000000"/>
                              </a:solidFill>
                              <a:latin typeface="Cambria Math" panose="02040503050406030204" pitchFamily="18" charset="0"/>
                            </a:rPr>
                          </m:ctrlPr>
                        </m:dPr>
                        <m:e>
                          <m:bar>
                            <m:barPr>
                              <m:pos m:val="top"/>
                              <m:ctrlPr>
                                <a:rPr lang="fr-FR" sz="1600" b="0" i="1" smtClean="0">
                                  <a:solidFill>
                                    <a:srgbClr val="000000"/>
                                  </a:solidFill>
                                  <a:latin typeface="Cambria Math" panose="02040503050406030204" pitchFamily="18" charset="0"/>
                                </a:rPr>
                              </m:ctrlPr>
                            </m:barPr>
                            <m:e>
                              <m:r>
                                <a:rPr lang="fr-FR" sz="1600" b="0" i="1" smtClean="0">
                                  <a:solidFill>
                                    <a:srgbClr val="000000"/>
                                  </a:solidFill>
                                  <a:latin typeface="Cambria Math" panose="02040503050406030204" pitchFamily="18" charset="0"/>
                                </a:rPr>
                                <m:t>𝑉</m:t>
                              </m:r>
                            </m:e>
                          </m:bar>
                          <m:r>
                            <a:rPr lang="fr-FR" sz="1600" b="0" i="1" smtClean="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r>
                        <a:rPr lang="fr-FR" sz="1600" i="1" smtClean="0">
                          <a:solidFill>
                            <a:srgbClr val="000000"/>
                          </a:solidFill>
                          <a:latin typeface="Cambria Math" panose="02040503050406030204" pitchFamily="18" charset="0"/>
                        </a:rPr>
                        <m:t>=</m:t>
                      </m:r>
                      <m:nary>
                        <m:naryPr>
                          <m:limLoc m:val="undOvr"/>
                          <m:ctrlPr>
                            <a:rPr lang="fr-FR" sz="1600" i="1" smtClean="0">
                              <a:solidFill>
                                <a:srgbClr val="000000"/>
                              </a:solidFill>
                              <a:latin typeface="Cambria Math" panose="02040503050406030204" pitchFamily="18" charset="0"/>
                            </a:rPr>
                          </m:ctrlPr>
                        </m:naryPr>
                        <m:sub>
                          <m:r>
                            <a:rPr lang="el-GR" sz="1600" i="1">
                              <a:solidFill>
                                <a:srgbClr val="000000"/>
                              </a:solidFill>
                              <a:latin typeface="Cambria Math" panose="02040503050406030204" pitchFamily="18" charset="0"/>
                            </a:rPr>
                            <m:t>Ω</m:t>
                          </m:r>
                        </m:sub>
                        <m:sup/>
                        <m:e>
                          <m:sSup>
                            <m:sSupPr>
                              <m:ctrlPr>
                                <a:rPr lang="fr-FR" sz="1600" i="1" smtClean="0">
                                  <a:solidFill>
                                    <a:srgbClr val="000000"/>
                                  </a:solidFill>
                                  <a:latin typeface="Cambria Math" panose="02040503050406030204" pitchFamily="18" charset="0"/>
                                </a:rPr>
                              </m:ctrlPr>
                            </m:sSupPr>
                            <m:e>
                              <m:d>
                                <m:dPr>
                                  <m:ctrlPr>
                                    <a:rPr lang="fr-FR" sz="1600" i="1" smtClean="0">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𝑢</m:t>
                                  </m:r>
                                  <m:r>
                                    <a:rPr lang="fr-FR" sz="1600" b="0" i="1" smtClean="0">
                                      <a:solidFill>
                                        <a:srgbClr val="000000"/>
                                      </a:solidFill>
                                      <a:latin typeface="Cambria Math" panose="02040503050406030204" pitchFamily="18" charset="0"/>
                                    </a:rPr>
                                    <m:t>−</m:t>
                                  </m:r>
                                  <m:sSub>
                                    <m:sSubPr>
                                      <m:ctrlPr>
                                        <a:rPr lang="fr-FR" sz="1600" b="0" i="1" smtClean="0">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𝑢</m:t>
                                      </m:r>
                                    </m:e>
                                    <m:sub>
                                      <m:r>
                                        <a:rPr lang="fr-FR" sz="1600" b="0" i="1" smtClean="0">
                                          <a:solidFill>
                                            <a:srgbClr val="000000"/>
                                          </a:solidFill>
                                          <a:latin typeface="Cambria Math" panose="02040503050406030204" pitchFamily="18" charset="0"/>
                                        </a:rPr>
                                        <m:t>0</m:t>
                                      </m:r>
                                    </m:sub>
                                  </m:sSub>
                                </m:e>
                              </m:d>
                            </m:e>
                            <m:sup>
                              <m:r>
                                <a:rPr lang="fr-FR" sz="1600" b="0" i="1" smtClean="0">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𝑣</m:t>
                                  </m:r>
                                  <m:r>
                                    <a:rPr lang="fr-FR" sz="1600" i="1">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𝑣</m:t>
                                      </m:r>
                                    </m:e>
                                    <m:sub>
                                      <m:r>
                                        <a:rPr lang="fr-FR" sz="1600" i="1">
                                          <a:solidFill>
                                            <a:srgbClr val="000000"/>
                                          </a:solidFill>
                                          <a:latin typeface="Cambria Math" panose="02040503050406030204" pitchFamily="18" charset="0"/>
                                        </a:rPr>
                                        <m:t>0</m:t>
                                      </m:r>
                                    </m:sub>
                                  </m:sSub>
                                </m:e>
                              </m:d>
                            </m:e>
                            <m:sup>
                              <m:r>
                                <a:rPr lang="fr-FR" sz="1600" i="1">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f>
                                <m:fPr>
                                  <m:ctrlPr>
                                    <a:rPr lang="fr-FR" sz="1600" i="1" smtClean="0">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1</m:t>
                                  </m:r>
                                </m:num>
                                <m:den>
                                  <m:r>
                                    <a:rPr lang="fr-FR" sz="1600" i="1" smtClean="0">
                                      <a:solidFill>
                                        <a:srgbClr val="000000"/>
                                      </a:solidFill>
                                      <a:latin typeface="Cambria Math" panose="02040503050406030204" pitchFamily="18" charset="0"/>
                                      <a:ea typeface="Cambria Math" panose="02040503050406030204" pitchFamily="18" charset="0"/>
                                    </a:rPr>
                                    <m:t>𝛼</m:t>
                                  </m:r>
                                </m:den>
                              </m:f>
                              <m:d>
                                <m:dPr>
                                  <m:ctrlPr>
                                    <a:rPr lang="fr-FR" sz="1600" i="1">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𝑤</m:t>
                                  </m:r>
                                  <m:r>
                                    <a:rPr lang="fr-FR" sz="1600" i="1">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𝑤</m:t>
                                      </m:r>
                                    </m:e>
                                    <m:sub>
                                      <m:r>
                                        <a:rPr lang="fr-FR" sz="1600" i="1">
                                          <a:solidFill>
                                            <a:srgbClr val="000000"/>
                                          </a:solidFill>
                                          <a:latin typeface="Cambria Math" panose="02040503050406030204" pitchFamily="18" charset="0"/>
                                        </a:rPr>
                                        <m:t>0</m:t>
                                      </m:r>
                                    </m:sub>
                                  </m:sSub>
                                </m:e>
                              </m:d>
                            </m:e>
                            <m:sup>
                              <m:r>
                                <a:rPr lang="fr-FR" sz="1600" i="1">
                                  <a:solidFill>
                                    <a:srgbClr val="000000"/>
                                  </a:solidFill>
                                  <a:latin typeface="Cambria Math" panose="02040503050406030204" pitchFamily="18" charset="0"/>
                                </a:rPr>
                                <m:t>2</m:t>
                              </m:r>
                            </m:sup>
                          </m:sSup>
                        </m:e>
                      </m:nary>
                      <m:r>
                        <a:rPr lang="el-GR" sz="1600" i="1" smtClean="0">
                          <a:solidFill>
                            <a:srgbClr val="000000"/>
                          </a:solidFill>
                          <a:latin typeface="Cambria Math" panose="02040503050406030204" pitchFamily="18" charset="0"/>
                        </a:rPr>
                        <m:t>ⅆΩ</m:t>
                      </m:r>
                      <m:r>
                        <a:rPr lang="fr-FR" sz="1600" b="0" i="1" smtClean="0">
                          <a:solidFill>
                            <a:srgbClr val="000000"/>
                          </a:solidFill>
                          <a:latin typeface="Cambria Math" panose="02040503050406030204" pitchFamily="18" charset="0"/>
                        </a:rPr>
                        <m:t>+</m:t>
                      </m:r>
                      <m:nary>
                        <m:naryPr>
                          <m:limLoc m:val="undOvr"/>
                          <m:ctrlPr>
                            <a:rPr lang="fr-FR" sz="1600" i="1">
                              <a:solidFill>
                                <a:srgbClr val="000000"/>
                              </a:solidFill>
                              <a:latin typeface="Cambria Math" panose="02040503050406030204" pitchFamily="18" charset="0"/>
                            </a:rPr>
                          </m:ctrlPr>
                        </m:naryPr>
                        <m:sub>
                          <m:r>
                            <a:rPr lang="el-GR" sz="1600" i="1">
                              <a:solidFill>
                                <a:srgbClr val="000000"/>
                              </a:solidFill>
                              <a:latin typeface="Cambria Math" panose="02040503050406030204" pitchFamily="18" charset="0"/>
                            </a:rPr>
                            <m:t>Ω</m:t>
                          </m:r>
                        </m:sub>
                        <m:sup/>
                        <m:e>
                          <m:r>
                            <a:rPr lang="fr-FR" sz="1600" i="1">
                              <a:solidFill>
                                <a:srgbClr val="000000"/>
                              </a:solidFill>
                              <a:latin typeface="Cambria Math" panose="02040503050406030204" pitchFamily="18" charset="0"/>
                              <a:sym typeface="Symbol" panose="05050102010706020507" pitchFamily="18" charset="2"/>
                            </a:rPr>
                            <m:t></m:t>
                          </m:r>
                          <m:d>
                            <m:dPr>
                              <m:ctrlPr>
                                <a:rPr lang="fr-FR" sz="1600" i="1">
                                  <a:solidFill>
                                    <a:srgbClr val="000000"/>
                                  </a:solidFill>
                                  <a:latin typeface="Cambria Math" panose="02040503050406030204" pitchFamily="18" charset="0"/>
                                </a:rPr>
                              </m:ctrlPr>
                            </m:dPr>
                            <m:e>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𝑢</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𝑥</m:t>
                                  </m:r>
                                </m:den>
                              </m:f>
                              <m:r>
                                <a:rPr lang="fr-FR" sz="1600" b="0" i="1" smtClean="0">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𝑣</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𝑦</m:t>
                                  </m:r>
                                </m:den>
                              </m:f>
                              <m:r>
                                <a:rPr lang="fr-FR" sz="1600" b="0" i="1" smtClean="0">
                                  <a:solidFill>
                                    <a:srgbClr val="000000"/>
                                  </a:solidFill>
                                  <a:latin typeface="Cambria Math" panose="02040503050406030204" pitchFamily="18" charset="0"/>
                                  <a:ea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𝑤</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𝑧</m:t>
                                  </m:r>
                                </m:den>
                              </m:f>
                            </m:e>
                          </m:d>
                        </m:e>
                      </m:nary>
                      <m:r>
                        <a:rPr lang="el-GR" sz="1600" i="1">
                          <a:solidFill>
                            <a:srgbClr val="000000"/>
                          </a:solidFill>
                          <a:latin typeface="Cambria Math" panose="02040503050406030204" pitchFamily="18" charset="0"/>
                        </a:rPr>
                        <m:t>ⅆΩ</m:t>
                      </m:r>
                    </m:oMath>
                  </m:oMathPara>
                </a14:m>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cs typeface="Calibri" panose="020F0502020204030204" pitchFamily="34" charset="0"/>
                  </a:rPr>
                  <a:t>Le symbole </a:t>
                </a:r>
                <a:r>
                  <a:rPr lang="el-GR" sz="1600" dirty="0">
                    <a:solidFill>
                      <a:srgbClr val="000000"/>
                    </a:solidFill>
                    <a:latin typeface="Calibri" panose="020F0502020204030204" pitchFamily="34" charset="0"/>
                    <a:cs typeface="Calibri" panose="020F0502020204030204" pitchFamily="34" charset="0"/>
                  </a:rPr>
                  <a:t>Ω</a:t>
                </a:r>
                <a:r>
                  <a:rPr lang="fr-FR" sz="1600" dirty="0">
                    <a:solidFill>
                      <a:srgbClr val="000000"/>
                    </a:solidFill>
                    <a:latin typeface="Gill Sans MT" panose="020B0502020104020203" pitchFamily="34" charset="0"/>
                    <a:cs typeface="Calibri" panose="020F0502020204030204" pitchFamily="34" charset="0"/>
                  </a:rPr>
                  <a:t> définit le domaine de calcul.</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cs typeface="Calibri" panose="020F0502020204030204" pitchFamily="34" charset="0"/>
                  </a:rPr>
                  <a:t>Le paramètre </a:t>
                </a:r>
                <a:r>
                  <a:rPr lang="el-GR" sz="1600" dirty="0">
                    <a:solidFill>
                      <a:srgbClr val="000000"/>
                    </a:solidFill>
                    <a:latin typeface="Calibri" panose="020F0502020204030204" pitchFamily="34" charset="0"/>
                    <a:cs typeface="Calibri" panose="020F0502020204030204" pitchFamily="34" charset="0"/>
                  </a:rPr>
                  <a:t>α</a:t>
                </a:r>
                <a:r>
                  <a:rPr lang="fr-FR" sz="1600" dirty="0">
                    <a:solidFill>
                      <a:srgbClr val="000000"/>
                    </a:solidFill>
                    <a:latin typeface="Gill Sans MT" panose="020B0502020104020203" pitchFamily="34" charset="0"/>
                    <a:cs typeface="Calibri" panose="020F0502020204030204" pitchFamily="34" charset="0"/>
                  </a:rPr>
                  <a:t> caractérise la stabilité de l’atmosphère</a:t>
                </a:r>
                <a:r>
                  <a:rPr lang="fr-FR" sz="1600" dirty="0">
                    <a:solidFill>
                      <a:srgbClr val="000000"/>
                    </a:solidFill>
                    <a:latin typeface="Gill Sans MT" panose="020B0502020104020203" pitchFamily="34" charset="0"/>
                  </a:rPr>
                  <a:t>.</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 premier terme représente l’écart (au sens des moindres carrés) entre l’écoulement ajusté et l’écoulement interpolé initial.</a:t>
                </a: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 second terme est l’introduction par le biais d’un multiplicateur de Lagrange de la contrainte d’incompressibilité dans la fonctionnelle à minimiser.</a:t>
                </a:r>
              </a:p>
            </p:txBody>
          </p:sp>
        </mc:Choice>
        <mc:Fallback xmlns="">
          <p:sp>
            <p:nvSpPr>
              <p:cNvPr id="12" name="Rectangle 4">
                <a:extLst>
                  <a:ext uri="{FF2B5EF4-FFF2-40B4-BE49-F238E27FC236}">
                    <a16:creationId xmlns:a16="http://schemas.microsoft.com/office/drawing/2014/main" id="{E44357C7-577B-4E6E-9F1B-04E6CBF4E109}"/>
                  </a:ext>
                </a:extLst>
              </p:cNvPr>
              <p:cNvSpPr>
                <a:spLocks noRot="1" noChangeAspect="1" noMove="1" noResize="1" noEditPoints="1" noAdjustHandles="1" noChangeArrowheads="1" noChangeShapeType="1" noTextEdit="1"/>
              </p:cNvSpPr>
              <p:nvPr/>
            </p:nvSpPr>
            <p:spPr bwMode="auto">
              <a:xfrm>
                <a:off x="841005" y="815568"/>
                <a:ext cx="8823695" cy="5732869"/>
              </a:xfrm>
              <a:prstGeom prst="rect">
                <a:avLst/>
              </a:prstGeom>
              <a:blipFill>
                <a:blip r:embed="rId3"/>
                <a:stretch>
                  <a:fillRect l="-553" t="-638" r="-276"/>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97632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Module de calcul de la dispersion PSPRAY </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a:t>
            </a:fld>
            <a:endParaRPr lang="fr-FR" altLang="fr-FR" sz="1400" b="1">
              <a:solidFill>
                <a:srgbClr val="000000"/>
              </a:solidFill>
              <a:latin typeface="Gill Sans MT" pitchFamily="34" charset="0"/>
            </a:endParaRPr>
          </a:p>
        </p:txBody>
      </p:sp>
      <p:pic>
        <p:nvPicPr>
          <p:cNvPr id="39" name="Picture 21" descr="D:\Formation\COGEMA\carto\image SPRAY.gif">
            <a:extLst>
              <a:ext uri="{FF2B5EF4-FFF2-40B4-BE49-F238E27FC236}">
                <a16:creationId xmlns:a16="http://schemas.microsoft.com/office/drawing/2014/main" id="{0D712198-2A74-4DCD-ADA2-0F6DC0AFA1BE}"/>
              </a:ext>
            </a:extLst>
          </p:cNvPr>
          <p:cNvPicPr>
            <a:picLocks noChangeAspect="1" noChangeArrowheads="1"/>
          </p:cNvPicPr>
          <p:nvPr/>
        </p:nvPicPr>
        <p:blipFill>
          <a:blip r:embed="rId3" cstate="print"/>
          <a:srcRect/>
          <a:stretch>
            <a:fillRect/>
          </a:stretch>
        </p:blipFill>
        <p:spPr bwMode="auto">
          <a:xfrm>
            <a:off x="4117605" y="4720431"/>
            <a:ext cx="5638800" cy="1549400"/>
          </a:xfrm>
          <a:prstGeom prst="rect">
            <a:avLst/>
          </a:prstGeom>
          <a:noFill/>
        </p:spPr>
      </p:pic>
      <p:sp>
        <p:nvSpPr>
          <p:cNvPr id="40" name="Rectangle 3" descr="nuages flo 2">
            <a:extLst>
              <a:ext uri="{FF2B5EF4-FFF2-40B4-BE49-F238E27FC236}">
                <a16:creationId xmlns:a16="http://schemas.microsoft.com/office/drawing/2014/main" id="{6A6BF9CE-B1FB-4C23-A80D-AD025CC94B0B}"/>
              </a:ext>
            </a:extLst>
          </p:cNvPr>
          <p:cNvSpPr>
            <a:spLocks noChangeArrowheads="1"/>
          </p:cNvSpPr>
          <p:nvPr/>
        </p:nvSpPr>
        <p:spPr bwMode="auto">
          <a:xfrm>
            <a:off x="306017" y="1466056"/>
            <a:ext cx="5500688" cy="3800475"/>
          </a:xfrm>
          <a:prstGeom prst="rect">
            <a:avLst/>
          </a:prstGeom>
          <a:blipFill dpi="0" rotWithShape="0">
            <a:blip r:embed="rId4" cstate="print"/>
            <a:srcRect/>
            <a:stretch>
              <a:fillRect/>
            </a:stretch>
          </a:blipFill>
          <a:ln w="12700">
            <a:solidFill>
              <a:srgbClr val="000000"/>
            </a:solidFill>
            <a:miter lim="800000"/>
            <a:headEnd/>
            <a:tailEnd/>
          </a:ln>
          <a:effectLst/>
        </p:spPr>
        <p:txBody>
          <a:bodyPr wrap="none" lIns="90000" tIns="46800" rIns="90000" bIns="46800" anchor="ctr"/>
          <a:lstStyle/>
          <a:p>
            <a:endParaRPr lang="fr-FR" sz="1600">
              <a:latin typeface="Gill Sans MT" panose="020B0502020104020203" pitchFamily="34" charset="0"/>
            </a:endParaRPr>
          </a:p>
        </p:txBody>
      </p:sp>
      <p:sp>
        <p:nvSpPr>
          <p:cNvPr id="41" name="Text Box 5" descr="nuages flo 2">
            <a:extLst>
              <a:ext uri="{FF2B5EF4-FFF2-40B4-BE49-F238E27FC236}">
                <a16:creationId xmlns:a16="http://schemas.microsoft.com/office/drawing/2014/main" id="{729E01F3-7C78-42A2-9762-FDCB358B5619}"/>
              </a:ext>
            </a:extLst>
          </p:cNvPr>
          <p:cNvSpPr txBox="1">
            <a:spLocks noChangeArrowheads="1"/>
          </p:cNvSpPr>
          <p:nvPr/>
        </p:nvSpPr>
        <p:spPr bwMode="auto">
          <a:xfrm>
            <a:off x="1779556" y="1501764"/>
            <a:ext cx="944563"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Espèces</a:t>
            </a:r>
            <a:endParaRPr lang="en-GB" sz="1600" b="1" dirty="0">
              <a:solidFill>
                <a:srgbClr val="000099"/>
              </a:solidFill>
              <a:latin typeface="Gill Sans MT" panose="020B0502020104020203" pitchFamily="34" charset="0"/>
            </a:endParaRPr>
          </a:p>
        </p:txBody>
      </p:sp>
      <p:sp>
        <p:nvSpPr>
          <p:cNvPr id="42" name="Text Box 6" descr="nuages flo 2">
            <a:extLst>
              <a:ext uri="{FF2B5EF4-FFF2-40B4-BE49-F238E27FC236}">
                <a16:creationId xmlns:a16="http://schemas.microsoft.com/office/drawing/2014/main" id="{CFA32849-C755-4751-A545-D99EFFAC9716}"/>
              </a:ext>
            </a:extLst>
          </p:cNvPr>
          <p:cNvSpPr txBox="1">
            <a:spLocks noChangeArrowheads="1"/>
          </p:cNvSpPr>
          <p:nvPr/>
        </p:nvSpPr>
        <p:spPr bwMode="auto">
          <a:xfrm>
            <a:off x="4404608" y="1501764"/>
            <a:ext cx="1346200"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Champs de vents 4D</a:t>
            </a:r>
            <a:endParaRPr lang="en-GB" sz="1600" b="1" dirty="0">
              <a:solidFill>
                <a:srgbClr val="000099"/>
              </a:solidFill>
              <a:latin typeface="Gill Sans MT" panose="020B0502020104020203" pitchFamily="34" charset="0"/>
            </a:endParaRPr>
          </a:p>
        </p:txBody>
      </p:sp>
      <p:sp>
        <p:nvSpPr>
          <p:cNvPr id="43" name="Text Box 7" descr="nuages flo 2">
            <a:extLst>
              <a:ext uri="{FF2B5EF4-FFF2-40B4-BE49-F238E27FC236}">
                <a16:creationId xmlns:a16="http://schemas.microsoft.com/office/drawing/2014/main" id="{A1737543-4EEA-41CA-AD7C-37C54DE52E51}"/>
              </a:ext>
            </a:extLst>
          </p:cNvPr>
          <p:cNvSpPr txBox="1">
            <a:spLocks noChangeArrowheads="1"/>
          </p:cNvSpPr>
          <p:nvPr/>
        </p:nvSpPr>
        <p:spPr bwMode="auto">
          <a:xfrm>
            <a:off x="306017" y="1479325"/>
            <a:ext cx="1490663"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Paramètres</a:t>
            </a:r>
            <a:endParaRPr lang="en-GB" sz="1600" b="1" dirty="0">
              <a:solidFill>
                <a:srgbClr val="000099"/>
              </a:solidFill>
              <a:latin typeface="Gill Sans MT" panose="020B0502020104020203" pitchFamily="34" charset="0"/>
            </a:endParaRPr>
          </a:p>
        </p:txBody>
      </p:sp>
      <p:sp>
        <p:nvSpPr>
          <p:cNvPr id="44" name="Text Box 8" descr="nuages flo 2">
            <a:extLst>
              <a:ext uri="{FF2B5EF4-FFF2-40B4-BE49-F238E27FC236}">
                <a16:creationId xmlns:a16="http://schemas.microsoft.com/office/drawing/2014/main" id="{8C4B51CC-33F7-4E72-A868-CC45934334FB}"/>
              </a:ext>
            </a:extLst>
          </p:cNvPr>
          <p:cNvSpPr txBox="1">
            <a:spLocks noChangeArrowheads="1"/>
          </p:cNvSpPr>
          <p:nvPr/>
        </p:nvSpPr>
        <p:spPr bwMode="auto">
          <a:xfrm>
            <a:off x="352795" y="4497536"/>
            <a:ext cx="1832656" cy="71006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Concentrations</a:t>
            </a:r>
          </a:p>
          <a:p>
            <a:pPr algn="ctr">
              <a:spcBef>
                <a:spcPct val="50000"/>
              </a:spcBef>
            </a:pPr>
            <a:r>
              <a:rPr lang="fr-FR" sz="1600" b="1" dirty="0">
                <a:solidFill>
                  <a:srgbClr val="000099"/>
                </a:solidFill>
                <a:latin typeface="Gill Sans MT" panose="020B0502020104020203" pitchFamily="34" charset="0"/>
              </a:rPr>
              <a:t>Doses </a:t>
            </a:r>
            <a:endParaRPr lang="en-GB" sz="1600" b="1" dirty="0">
              <a:solidFill>
                <a:srgbClr val="000099"/>
              </a:solidFill>
              <a:latin typeface="Gill Sans MT" panose="020B0502020104020203" pitchFamily="34" charset="0"/>
            </a:endParaRPr>
          </a:p>
        </p:txBody>
      </p:sp>
      <p:sp>
        <p:nvSpPr>
          <p:cNvPr id="45" name="Text Box 9" descr="nuages flo 2">
            <a:extLst>
              <a:ext uri="{FF2B5EF4-FFF2-40B4-BE49-F238E27FC236}">
                <a16:creationId xmlns:a16="http://schemas.microsoft.com/office/drawing/2014/main" id="{59DEC000-FFED-4D60-817E-AF5D5C5543DF}"/>
              </a:ext>
            </a:extLst>
          </p:cNvPr>
          <p:cNvSpPr txBox="1">
            <a:spLocks noChangeArrowheads="1"/>
          </p:cNvSpPr>
          <p:nvPr/>
        </p:nvSpPr>
        <p:spPr bwMode="auto">
          <a:xfrm>
            <a:off x="4092205" y="4682201"/>
            <a:ext cx="1206500"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Dépôts</a:t>
            </a:r>
            <a:endParaRPr lang="en-GB" sz="1600" b="1" dirty="0">
              <a:solidFill>
                <a:srgbClr val="000099"/>
              </a:solidFill>
              <a:latin typeface="Gill Sans MT" panose="020B0502020104020203" pitchFamily="34" charset="0"/>
            </a:endParaRPr>
          </a:p>
        </p:txBody>
      </p:sp>
      <p:sp>
        <p:nvSpPr>
          <p:cNvPr id="70" name="Text Box 14" descr="nuages flo 2">
            <a:extLst>
              <a:ext uri="{FF2B5EF4-FFF2-40B4-BE49-F238E27FC236}">
                <a16:creationId xmlns:a16="http://schemas.microsoft.com/office/drawing/2014/main" id="{87CB69FC-46A4-4656-801C-0A0067E7A7AD}"/>
              </a:ext>
            </a:extLst>
          </p:cNvPr>
          <p:cNvSpPr txBox="1">
            <a:spLocks noChangeArrowheads="1"/>
          </p:cNvSpPr>
          <p:nvPr/>
        </p:nvSpPr>
        <p:spPr bwMode="auto">
          <a:xfrm>
            <a:off x="1774423" y="3046830"/>
            <a:ext cx="1951038"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3200" b="1" i="1" dirty="0">
                <a:solidFill>
                  <a:srgbClr val="000000"/>
                </a:solidFill>
                <a:effectLst>
                  <a:outerShdw blurRad="38100" dist="38100" dir="2700000" algn="tl">
                    <a:srgbClr val="C0C0C0"/>
                  </a:outerShdw>
                </a:effectLst>
                <a:latin typeface="Gill Sans MT" panose="020B0502020104020203" pitchFamily="34" charset="0"/>
              </a:rPr>
              <a:t>PSPRAY</a:t>
            </a:r>
            <a:endParaRPr lang="en-GB" sz="3200" b="1" i="1" dirty="0">
              <a:solidFill>
                <a:srgbClr val="000000"/>
              </a:solidFill>
              <a:effectLst>
                <a:outerShdw blurRad="38100" dist="38100" dir="2700000" algn="tl">
                  <a:srgbClr val="C0C0C0"/>
                </a:outerShdw>
              </a:effectLst>
              <a:latin typeface="Gill Sans MT" panose="020B0502020104020203" pitchFamily="34" charset="0"/>
            </a:endParaRPr>
          </a:p>
        </p:txBody>
      </p:sp>
      <p:sp>
        <p:nvSpPr>
          <p:cNvPr id="71" name="Text Box 15" descr="nuages flo 2">
            <a:extLst>
              <a:ext uri="{FF2B5EF4-FFF2-40B4-BE49-F238E27FC236}">
                <a16:creationId xmlns:a16="http://schemas.microsoft.com/office/drawing/2014/main" id="{32A938C4-DA02-4017-8278-193969411F46}"/>
              </a:ext>
            </a:extLst>
          </p:cNvPr>
          <p:cNvSpPr txBox="1">
            <a:spLocks noChangeArrowheads="1"/>
          </p:cNvSpPr>
          <p:nvPr/>
        </p:nvSpPr>
        <p:spPr bwMode="auto">
          <a:xfrm>
            <a:off x="2966667" y="1501764"/>
            <a:ext cx="762000"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Rejet</a:t>
            </a:r>
            <a:endParaRPr lang="en-GB" sz="1600" b="1" dirty="0">
              <a:solidFill>
                <a:srgbClr val="000099"/>
              </a:solidFill>
              <a:latin typeface="Gill Sans MT" panose="020B0502020104020203" pitchFamily="34" charset="0"/>
            </a:endParaRPr>
          </a:p>
        </p:txBody>
      </p:sp>
      <p:pic>
        <p:nvPicPr>
          <p:cNvPr id="75" name="Picture 24" descr="D:\Formation\COGEMA\spray\anim_spray.gif">
            <a:extLst>
              <a:ext uri="{FF2B5EF4-FFF2-40B4-BE49-F238E27FC236}">
                <a16:creationId xmlns:a16="http://schemas.microsoft.com/office/drawing/2014/main" id="{7EB3EC27-12C7-4548-B9DC-CBB2970DF513}"/>
              </a:ext>
            </a:extLst>
          </p:cNvPr>
          <p:cNvPicPr>
            <a:picLocks noChangeAspect="1" noChangeArrowheads="1" noCrop="1"/>
          </p:cNvPicPr>
          <p:nvPr/>
        </p:nvPicPr>
        <p:blipFill>
          <a:blip r:embed="rId5" cstate="print"/>
          <a:srcRect/>
          <a:stretch>
            <a:fillRect/>
          </a:stretch>
        </p:blipFill>
        <p:spPr bwMode="auto">
          <a:xfrm>
            <a:off x="5870205" y="1313656"/>
            <a:ext cx="3683000" cy="3157538"/>
          </a:xfrm>
          <a:prstGeom prst="rect">
            <a:avLst/>
          </a:prstGeom>
          <a:noFill/>
        </p:spPr>
      </p:pic>
      <p:sp>
        <p:nvSpPr>
          <p:cNvPr id="76" name="Freeform 27">
            <a:extLst>
              <a:ext uri="{FF2B5EF4-FFF2-40B4-BE49-F238E27FC236}">
                <a16:creationId xmlns:a16="http://schemas.microsoft.com/office/drawing/2014/main" id="{035F7202-BF27-4330-A000-22B54E6965B6}"/>
              </a:ext>
            </a:extLst>
          </p:cNvPr>
          <p:cNvSpPr>
            <a:spLocks/>
          </p:cNvSpPr>
          <p:nvPr/>
        </p:nvSpPr>
        <p:spPr bwMode="auto">
          <a:xfrm>
            <a:off x="698697" y="1977012"/>
            <a:ext cx="825500" cy="735013"/>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77" name="Freeform 26">
            <a:extLst>
              <a:ext uri="{FF2B5EF4-FFF2-40B4-BE49-F238E27FC236}">
                <a16:creationId xmlns:a16="http://schemas.microsoft.com/office/drawing/2014/main" id="{0AEEC37F-1AE3-4B01-A602-1951FB37E9F0}"/>
              </a:ext>
            </a:extLst>
          </p:cNvPr>
          <p:cNvSpPr>
            <a:spLocks/>
          </p:cNvSpPr>
          <p:nvPr/>
        </p:nvSpPr>
        <p:spPr bwMode="auto">
          <a:xfrm rot="5400000" flipH="1">
            <a:off x="4105099" y="2670908"/>
            <a:ext cx="962376" cy="733425"/>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78" name="AutoShape 28">
            <a:extLst>
              <a:ext uri="{FF2B5EF4-FFF2-40B4-BE49-F238E27FC236}">
                <a16:creationId xmlns:a16="http://schemas.microsoft.com/office/drawing/2014/main" id="{5A14A96C-1FCF-41DF-A326-4BF0B11DC5C2}"/>
              </a:ext>
            </a:extLst>
          </p:cNvPr>
          <p:cNvSpPr>
            <a:spLocks noChangeArrowheads="1"/>
          </p:cNvSpPr>
          <p:nvPr/>
        </p:nvSpPr>
        <p:spPr bwMode="auto">
          <a:xfrm>
            <a:off x="3204686" y="1978817"/>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79" name="Freeform 31">
            <a:extLst>
              <a:ext uri="{FF2B5EF4-FFF2-40B4-BE49-F238E27FC236}">
                <a16:creationId xmlns:a16="http://schemas.microsoft.com/office/drawing/2014/main" id="{FE541817-1086-4323-8AD9-1D3C799C668D}"/>
              </a:ext>
            </a:extLst>
          </p:cNvPr>
          <p:cNvSpPr>
            <a:spLocks/>
          </p:cNvSpPr>
          <p:nvPr/>
        </p:nvSpPr>
        <p:spPr bwMode="auto">
          <a:xfrm>
            <a:off x="604420" y="3847374"/>
            <a:ext cx="920750" cy="577850"/>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80" name="Freeform 32">
            <a:extLst>
              <a:ext uri="{FF2B5EF4-FFF2-40B4-BE49-F238E27FC236}">
                <a16:creationId xmlns:a16="http://schemas.microsoft.com/office/drawing/2014/main" id="{F4E6D1DE-AAF7-4126-831D-089F1FA3E25A}"/>
              </a:ext>
            </a:extLst>
          </p:cNvPr>
          <p:cNvSpPr>
            <a:spLocks/>
          </p:cNvSpPr>
          <p:nvPr/>
        </p:nvSpPr>
        <p:spPr bwMode="auto">
          <a:xfrm>
            <a:off x="3961498" y="4032924"/>
            <a:ext cx="938213" cy="577850"/>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82" name="AutoShape 28">
            <a:extLst>
              <a:ext uri="{FF2B5EF4-FFF2-40B4-BE49-F238E27FC236}">
                <a16:creationId xmlns:a16="http://schemas.microsoft.com/office/drawing/2014/main" id="{331C60E8-A078-42C2-B26C-33E2C14BDAF3}"/>
              </a:ext>
            </a:extLst>
          </p:cNvPr>
          <p:cNvSpPr>
            <a:spLocks noChangeArrowheads="1"/>
          </p:cNvSpPr>
          <p:nvPr/>
        </p:nvSpPr>
        <p:spPr bwMode="auto">
          <a:xfrm>
            <a:off x="2105336" y="1978818"/>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83" name="Rectangle 15">
            <a:extLst>
              <a:ext uri="{FF2B5EF4-FFF2-40B4-BE49-F238E27FC236}">
                <a16:creationId xmlns:a16="http://schemas.microsoft.com/office/drawing/2014/main" id="{F80609A4-0DEB-4DB4-91FE-8E7FDDE49325}"/>
              </a:ext>
            </a:extLst>
          </p:cNvPr>
          <p:cNvSpPr>
            <a:spLocks noChangeArrowheads="1"/>
          </p:cNvSpPr>
          <p:nvPr/>
        </p:nvSpPr>
        <p:spPr bwMode="auto">
          <a:xfrm>
            <a:off x="4240420" y="2065189"/>
            <a:ext cx="1517382" cy="461665"/>
          </a:xfrm>
          <a:prstGeom prst="rect">
            <a:avLst/>
          </a:prstGeom>
          <a:solidFill>
            <a:srgbClr val="CCCCFF">
              <a:alpha val="50000"/>
            </a:srgbClr>
          </a:solidFill>
          <a:ln w="9525">
            <a:solidFill>
              <a:srgbClr val="000000"/>
            </a:solidFill>
            <a:miter lim="800000"/>
            <a:headEnd/>
            <a:tailEnd/>
          </a:ln>
          <a:effectLst/>
        </p:spPr>
        <p:txBody>
          <a:bodyPr wrap="square" anchor="ctr">
            <a:spAutoFit/>
          </a:bodyPr>
          <a:lstStyle/>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prise en compte des vents calmes</a:t>
            </a:r>
          </a:p>
        </p:txBody>
      </p:sp>
    </p:spTree>
    <p:extLst>
      <p:ext uri="{BB962C8B-B14F-4D97-AF65-F5344CB8AC3E}">
        <p14:creationId xmlns:p14="http://schemas.microsoft.com/office/powerpoint/2010/main" val="4739597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Ajustement du vent</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30</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15568"/>
                <a:ext cx="88236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r>
                        <a:rPr lang="fr-FR" sz="1600" b="0" i="1" smtClean="0">
                          <a:solidFill>
                            <a:srgbClr val="000000"/>
                          </a:solidFill>
                          <a:latin typeface="Cambria Math" panose="02040503050406030204" pitchFamily="18" charset="0"/>
                        </a:rPr>
                        <m:t>𝐽</m:t>
                      </m:r>
                      <m:d>
                        <m:dPr>
                          <m:ctrlPr>
                            <a:rPr lang="fr-FR" sz="1600" b="0" i="1" smtClean="0">
                              <a:solidFill>
                                <a:srgbClr val="000000"/>
                              </a:solidFill>
                              <a:latin typeface="Cambria Math" panose="02040503050406030204" pitchFamily="18" charset="0"/>
                            </a:rPr>
                          </m:ctrlPr>
                        </m:dPr>
                        <m:e>
                          <m:bar>
                            <m:barPr>
                              <m:pos m:val="top"/>
                              <m:ctrlPr>
                                <a:rPr lang="fr-FR" sz="1600" b="0" i="1" smtClean="0">
                                  <a:solidFill>
                                    <a:srgbClr val="000000"/>
                                  </a:solidFill>
                                  <a:latin typeface="Cambria Math" panose="02040503050406030204" pitchFamily="18" charset="0"/>
                                </a:rPr>
                              </m:ctrlPr>
                            </m:barPr>
                            <m:e>
                              <m:r>
                                <a:rPr lang="fr-FR" sz="1600" b="0" i="1" smtClean="0">
                                  <a:solidFill>
                                    <a:srgbClr val="000000"/>
                                  </a:solidFill>
                                  <a:latin typeface="Cambria Math" panose="02040503050406030204" pitchFamily="18" charset="0"/>
                                </a:rPr>
                                <m:t>𝑉</m:t>
                              </m:r>
                            </m:e>
                          </m:bar>
                          <m:r>
                            <a:rPr lang="fr-FR" sz="1600" b="0" i="1" smtClean="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r>
                        <a:rPr lang="fr-FR" sz="1600" i="1" smtClean="0">
                          <a:solidFill>
                            <a:srgbClr val="000000"/>
                          </a:solidFill>
                          <a:latin typeface="Cambria Math" panose="02040503050406030204" pitchFamily="18" charset="0"/>
                        </a:rPr>
                        <m:t>=</m:t>
                      </m:r>
                      <m:nary>
                        <m:naryPr>
                          <m:limLoc m:val="undOvr"/>
                          <m:ctrlPr>
                            <a:rPr lang="fr-FR" sz="1600" i="1" smtClean="0">
                              <a:solidFill>
                                <a:srgbClr val="000000"/>
                              </a:solidFill>
                              <a:latin typeface="Cambria Math" panose="02040503050406030204" pitchFamily="18" charset="0"/>
                            </a:rPr>
                          </m:ctrlPr>
                        </m:naryPr>
                        <m:sub>
                          <m:r>
                            <a:rPr lang="el-GR" sz="1600" i="1">
                              <a:solidFill>
                                <a:srgbClr val="000000"/>
                              </a:solidFill>
                              <a:latin typeface="Cambria Math" panose="02040503050406030204" pitchFamily="18" charset="0"/>
                            </a:rPr>
                            <m:t>Ω</m:t>
                          </m:r>
                        </m:sub>
                        <m:sup/>
                        <m:e>
                          <m:sSup>
                            <m:sSupPr>
                              <m:ctrlPr>
                                <a:rPr lang="fr-FR" sz="1600" i="1" smtClean="0">
                                  <a:solidFill>
                                    <a:srgbClr val="000000"/>
                                  </a:solidFill>
                                  <a:latin typeface="Cambria Math" panose="02040503050406030204" pitchFamily="18" charset="0"/>
                                </a:rPr>
                              </m:ctrlPr>
                            </m:sSupPr>
                            <m:e>
                              <m:d>
                                <m:dPr>
                                  <m:ctrlPr>
                                    <a:rPr lang="fr-FR" sz="1600" i="1" smtClean="0">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𝑢</m:t>
                                  </m:r>
                                  <m:r>
                                    <a:rPr lang="fr-FR" sz="1600" b="0" i="1" smtClean="0">
                                      <a:solidFill>
                                        <a:srgbClr val="000000"/>
                                      </a:solidFill>
                                      <a:latin typeface="Cambria Math" panose="02040503050406030204" pitchFamily="18" charset="0"/>
                                    </a:rPr>
                                    <m:t>−</m:t>
                                  </m:r>
                                  <m:sSub>
                                    <m:sSubPr>
                                      <m:ctrlPr>
                                        <a:rPr lang="fr-FR" sz="1600" b="0" i="1" smtClean="0">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𝑢</m:t>
                                      </m:r>
                                    </m:e>
                                    <m:sub>
                                      <m:r>
                                        <a:rPr lang="fr-FR" sz="1600" b="0" i="1" smtClean="0">
                                          <a:solidFill>
                                            <a:srgbClr val="000000"/>
                                          </a:solidFill>
                                          <a:latin typeface="Cambria Math" panose="02040503050406030204" pitchFamily="18" charset="0"/>
                                        </a:rPr>
                                        <m:t>0</m:t>
                                      </m:r>
                                    </m:sub>
                                  </m:sSub>
                                </m:e>
                              </m:d>
                            </m:e>
                            <m:sup>
                              <m:r>
                                <a:rPr lang="fr-FR" sz="1600" b="0" i="1" smtClean="0">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d>
                                <m:dPr>
                                  <m:ctrlPr>
                                    <a:rPr lang="fr-FR" sz="1600" i="1">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𝑣</m:t>
                                  </m:r>
                                  <m:r>
                                    <a:rPr lang="fr-FR" sz="1600" i="1">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𝑣</m:t>
                                      </m:r>
                                    </m:e>
                                    <m:sub>
                                      <m:r>
                                        <a:rPr lang="fr-FR" sz="1600" i="1">
                                          <a:solidFill>
                                            <a:srgbClr val="000000"/>
                                          </a:solidFill>
                                          <a:latin typeface="Cambria Math" panose="02040503050406030204" pitchFamily="18" charset="0"/>
                                        </a:rPr>
                                        <m:t>0</m:t>
                                      </m:r>
                                    </m:sub>
                                  </m:sSub>
                                </m:e>
                              </m:d>
                            </m:e>
                            <m:sup>
                              <m:r>
                                <a:rPr lang="fr-FR" sz="1600" i="1">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rPr>
                            <m:t>+</m:t>
                          </m:r>
                          <m:sSup>
                            <m:sSupPr>
                              <m:ctrlPr>
                                <a:rPr lang="fr-FR" sz="1600" i="1">
                                  <a:solidFill>
                                    <a:srgbClr val="000000"/>
                                  </a:solidFill>
                                  <a:latin typeface="Cambria Math" panose="02040503050406030204" pitchFamily="18" charset="0"/>
                                </a:rPr>
                              </m:ctrlPr>
                            </m:sSupPr>
                            <m:e>
                              <m:f>
                                <m:fPr>
                                  <m:ctrlPr>
                                    <a:rPr lang="fr-FR" sz="1600" i="1" smtClean="0">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1</m:t>
                                  </m:r>
                                </m:num>
                                <m:den>
                                  <m:r>
                                    <a:rPr lang="fr-FR" sz="1600" i="1" smtClean="0">
                                      <a:solidFill>
                                        <a:srgbClr val="000000"/>
                                      </a:solidFill>
                                      <a:latin typeface="Cambria Math" panose="02040503050406030204" pitchFamily="18" charset="0"/>
                                      <a:ea typeface="Cambria Math" panose="02040503050406030204" pitchFamily="18" charset="0"/>
                                    </a:rPr>
                                    <m:t>𝛼</m:t>
                                  </m:r>
                                </m:den>
                              </m:f>
                              <m:d>
                                <m:dPr>
                                  <m:ctrlPr>
                                    <a:rPr lang="fr-FR" sz="1600" i="1">
                                      <a:solidFill>
                                        <a:srgbClr val="000000"/>
                                      </a:solidFill>
                                      <a:latin typeface="Cambria Math" panose="02040503050406030204" pitchFamily="18" charset="0"/>
                                    </a:rPr>
                                  </m:ctrlPr>
                                </m:dPr>
                                <m:e>
                                  <m:r>
                                    <a:rPr lang="fr-FR" sz="1600" b="0" i="1" smtClean="0">
                                      <a:solidFill>
                                        <a:srgbClr val="000000"/>
                                      </a:solidFill>
                                      <a:latin typeface="Cambria Math" panose="02040503050406030204" pitchFamily="18" charset="0"/>
                                    </a:rPr>
                                    <m:t>𝑤</m:t>
                                  </m:r>
                                  <m:r>
                                    <a:rPr lang="fr-FR" sz="1600" i="1">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𝑤</m:t>
                                      </m:r>
                                    </m:e>
                                    <m:sub>
                                      <m:r>
                                        <a:rPr lang="fr-FR" sz="1600" i="1">
                                          <a:solidFill>
                                            <a:srgbClr val="000000"/>
                                          </a:solidFill>
                                          <a:latin typeface="Cambria Math" panose="02040503050406030204" pitchFamily="18" charset="0"/>
                                        </a:rPr>
                                        <m:t>0</m:t>
                                      </m:r>
                                    </m:sub>
                                  </m:sSub>
                                </m:e>
                              </m:d>
                            </m:e>
                            <m:sup>
                              <m:r>
                                <a:rPr lang="fr-FR" sz="1600" i="1">
                                  <a:solidFill>
                                    <a:srgbClr val="000000"/>
                                  </a:solidFill>
                                  <a:latin typeface="Cambria Math" panose="02040503050406030204" pitchFamily="18" charset="0"/>
                                </a:rPr>
                                <m:t>2</m:t>
                              </m:r>
                            </m:sup>
                          </m:sSup>
                        </m:e>
                      </m:nary>
                      <m:r>
                        <a:rPr lang="el-GR" sz="1600" i="1" smtClean="0">
                          <a:solidFill>
                            <a:srgbClr val="000000"/>
                          </a:solidFill>
                          <a:latin typeface="Cambria Math" panose="02040503050406030204" pitchFamily="18" charset="0"/>
                        </a:rPr>
                        <m:t>ⅆΩ</m:t>
                      </m:r>
                      <m:r>
                        <a:rPr lang="fr-FR" sz="1600" b="0" i="1" smtClean="0">
                          <a:solidFill>
                            <a:srgbClr val="000000"/>
                          </a:solidFill>
                          <a:latin typeface="Cambria Math" panose="02040503050406030204" pitchFamily="18" charset="0"/>
                        </a:rPr>
                        <m:t>+</m:t>
                      </m:r>
                      <m:nary>
                        <m:naryPr>
                          <m:limLoc m:val="undOvr"/>
                          <m:ctrlPr>
                            <a:rPr lang="fr-FR" sz="1600" i="1">
                              <a:solidFill>
                                <a:srgbClr val="000000"/>
                              </a:solidFill>
                              <a:latin typeface="Cambria Math" panose="02040503050406030204" pitchFamily="18" charset="0"/>
                            </a:rPr>
                          </m:ctrlPr>
                        </m:naryPr>
                        <m:sub>
                          <m:r>
                            <a:rPr lang="el-GR" sz="1600" i="1">
                              <a:solidFill>
                                <a:srgbClr val="000000"/>
                              </a:solidFill>
                              <a:latin typeface="Cambria Math" panose="02040503050406030204" pitchFamily="18" charset="0"/>
                            </a:rPr>
                            <m:t>Ω</m:t>
                          </m:r>
                        </m:sub>
                        <m:sup/>
                        <m:e>
                          <m:r>
                            <a:rPr lang="fr-FR" sz="1600" i="1">
                              <a:solidFill>
                                <a:srgbClr val="000000"/>
                              </a:solidFill>
                              <a:latin typeface="Cambria Math" panose="02040503050406030204" pitchFamily="18" charset="0"/>
                              <a:sym typeface="Symbol" panose="05050102010706020507" pitchFamily="18" charset="2"/>
                            </a:rPr>
                            <m:t></m:t>
                          </m:r>
                          <m:d>
                            <m:dPr>
                              <m:ctrlPr>
                                <a:rPr lang="fr-FR" sz="1600" i="1">
                                  <a:solidFill>
                                    <a:srgbClr val="000000"/>
                                  </a:solidFill>
                                  <a:latin typeface="Cambria Math" panose="02040503050406030204" pitchFamily="18" charset="0"/>
                                </a:rPr>
                              </m:ctrlPr>
                            </m:dPr>
                            <m:e>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𝑢</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𝑥</m:t>
                                  </m:r>
                                </m:den>
                              </m:f>
                              <m:r>
                                <a:rPr lang="fr-FR" sz="1600" b="0" i="1" smtClean="0">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𝑣</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𝑦</m:t>
                                  </m:r>
                                </m:den>
                              </m:f>
                              <m:r>
                                <a:rPr lang="fr-FR" sz="1600" b="0" i="1" smtClean="0">
                                  <a:solidFill>
                                    <a:srgbClr val="000000"/>
                                  </a:solidFill>
                                  <a:latin typeface="Cambria Math" panose="02040503050406030204" pitchFamily="18" charset="0"/>
                                  <a:ea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𝑤</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𝑧</m:t>
                                  </m:r>
                                </m:den>
                              </m:f>
                            </m:e>
                          </m:d>
                        </m:e>
                      </m:nary>
                      <m:r>
                        <a:rPr lang="el-GR" sz="1600" i="1">
                          <a:solidFill>
                            <a:srgbClr val="000000"/>
                          </a:solidFill>
                          <a:latin typeface="Cambria Math" panose="02040503050406030204" pitchFamily="18" charset="0"/>
                        </a:rPr>
                        <m:t>ⅆΩ</m:t>
                      </m:r>
                    </m:oMath>
                  </m:oMathPara>
                </a14:m>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Minimiser la fonctionnelle </a:t>
                </a:r>
                <a14:m>
                  <m:oMath xmlns:m="http://schemas.openxmlformats.org/officeDocument/2006/math">
                    <m:r>
                      <a:rPr lang="fr-FR" sz="1600" i="1">
                        <a:solidFill>
                          <a:srgbClr val="000000"/>
                        </a:solidFill>
                        <a:latin typeface="Cambria Math" panose="02040503050406030204" pitchFamily="18" charset="0"/>
                      </a:rPr>
                      <m:t>𝐽</m:t>
                    </m:r>
                    <m:d>
                      <m:dPr>
                        <m:ctrlPr>
                          <a:rPr lang="fr-FR" sz="1600" i="1">
                            <a:solidFill>
                              <a:srgbClr val="000000"/>
                            </a:solidFill>
                            <a:latin typeface="Cambria Math" panose="02040503050406030204" pitchFamily="18" charset="0"/>
                          </a:rPr>
                        </m:ctrlPr>
                      </m:dPr>
                      <m:e>
                        <m:bar>
                          <m:barPr>
                            <m:pos m:val="top"/>
                            <m:ctrlPr>
                              <a:rPr lang="fr-FR" sz="1600" i="1">
                                <a:solidFill>
                                  <a:srgbClr val="000000"/>
                                </a:solidFill>
                                <a:latin typeface="Cambria Math" panose="02040503050406030204" pitchFamily="18" charset="0"/>
                              </a:rPr>
                            </m:ctrlPr>
                          </m:barPr>
                          <m:e>
                            <m:r>
                              <a:rPr lang="fr-FR" sz="1600" i="1">
                                <a:solidFill>
                                  <a:srgbClr val="000000"/>
                                </a:solidFill>
                                <a:latin typeface="Cambria Math" panose="02040503050406030204" pitchFamily="18" charset="0"/>
                              </a:rPr>
                              <m:t>𝑉</m:t>
                            </m:r>
                          </m:e>
                        </m:ba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r>
                      <a:rPr lang="fr-FR" sz="1600" i="1">
                        <a:solidFill>
                          <a:srgbClr val="000000"/>
                        </a:solidFill>
                        <a:latin typeface="Cambria Math" panose="02040503050406030204" pitchFamily="18" charset="0"/>
                        <a:sym typeface="Symbol" panose="05050102010706020507" pitchFamily="18" charset="2"/>
                      </a:rPr>
                      <m:t> </m:t>
                    </m:r>
                  </m:oMath>
                </a14:m>
                <a:r>
                  <a:rPr lang="fr-FR" sz="1600" dirty="0">
                    <a:solidFill>
                      <a:srgbClr val="000000"/>
                    </a:solidFill>
                    <a:latin typeface="Gill Sans MT" panose="020B0502020104020203" pitchFamily="34" charset="0"/>
                  </a:rPr>
                  <a:t>revient à chercher le couple </a:t>
                </a:r>
                <a14:m>
                  <m:oMath xmlns:m="http://schemas.openxmlformats.org/officeDocument/2006/math">
                    <m:d>
                      <m:dPr>
                        <m:ctrlPr>
                          <a:rPr lang="fr-FR" sz="1600" i="1" smtClean="0">
                            <a:solidFill>
                              <a:srgbClr val="000000"/>
                            </a:solidFill>
                            <a:latin typeface="Cambria Math" panose="02040503050406030204" pitchFamily="18" charset="0"/>
                          </a:rPr>
                        </m:ctrlPr>
                      </m:dPr>
                      <m:e>
                        <m:bar>
                          <m:barPr>
                            <m:pos m:val="top"/>
                            <m:ctrlPr>
                              <a:rPr lang="fr-FR" sz="1600" i="1" smtClean="0">
                                <a:solidFill>
                                  <a:srgbClr val="000000"/>
                                </a:solidFill>
                                <a:latin typeface="Cambria Math" panose="02040503050406030204" pitchFamily="18" charset="0"/>
                              </a:rPr>
                            </m:ctrlPr>
                          </m:barPr>
                          <m:e>
                            <m:r>
                              <a:rPr lang="fr-FR" sz="1600" b="0" i="1" smtClean="0">
                                <a:solidFill>
                                  <a:srgbClr val="000000"/>
                                </a:solidFill>
                                <a:latin typeface="Cambria Math" panose="02040503050406030204" pitchFamily="18" charset="0"/>
                              </a:rPr>
                              <m:t>𝑉</m:t>
                            </m:r>
                          </m:e>
                        </m:bar>
                        <m:r>
                          <a:rPr lang="fr-FR" sz="1600" b="0" i="1" smtClean="0">
                            <a:solidFill>
                              <a:srgbClr val="000000"/>
                            </a:solidFill>
                            <a:latin typeface="Cambria Math" panose="02040503050406030204" pitchFamily="18" charset="0"/>
                          </a:rPr>
                          <m:t>,</m:t>
                        </m:r>
                        <m:r>
                          <a:rPr lang="fr-FR" sz="1600" b="0" i="1">
                            <a:solidFill>
                              <a:srgbClr val="000000"/>
                            </a:solidFill>
                            <a:latin typeface="Cambria Math" panose="02040503050406030204" pitchFamily="18" charset="0"/>
                            <a:sym typeface="Symbol" panose="05050102010706020507" pitchFamily="18" charset="2"/>
                          </a:rPr>
                          <m:t></m:t>
                        </m:r>
                      </m:e>
                    </m:d>
                  </m:oMath>
                </a14:m>
                <a:r>
                  <a:rPr lang="fr-FR" sz="1600" dirty="0">
                    <a:solidFill>
                      <a:srgbClr val="000000"/>
                    </a:solidFill>
                    <a:latin typeface="Gill Sans MT" panose="020B0502020104020203" pitchFamily="34" charset="0"/>
                  </a:rPr>
                  <a:t> tel que les dérivées relatives à ces deux paramètres soient simultanément nulles, et ceux quelque soit le domaine </a:t>
                </a:r>
                <a:r>
                  <a:rPr lang="el-GR" sz="1600" dirty="0">
                    <a:solidFill>
                      <a:srgbClr val="000000"/>
                    </a:solidFill>
                    <a:latin typeface="Calibri" panose="020F0502020204030204" pitchFamily="34" charset="0"/>
                    <a:cs typeface="Calibri" panose="020F0502020204030204" pitchFamily="34" charset="0"/>
                  </a:rPr>
                  <a:t>Ω</a:t>
                </a:r>
                <a:r>
                  <a:rPr lang="fr-FR" sz="1600" dirty="0">
                    <a:solidFill>
                      <a:srgbClr val="000000"/>
                    </a:solidFill>
                    <a:latin typeface="Calibri" panose="020F0502020204030204" pitchFamily="34" charset="0"/>
                    <a:cs typeface="Calibri" panose="020F0502020204030204" pitchFamily="34" charset="0"/>
                  </a:rPr>
                  <a:t> </a:t>
                </a:r>
                <a:r>
                  <a:rPr lang="fr-FR" sz="1600" dirty="0">
                    <a:solidFill>
                      <a:srgbClr val="000000"/>
                    </a:solidFill>
                    <a:latin typeface="Gill Sans MT" panose="020B0502020104020203" pitchFamily="34" charset="0"/>
                    <a:cs typeface="Calibri" panose="020F0502020204030204" pitchFamily="34" charset="0"/>
                  </a:rPr>
                  <a:t>considéré</a:t>
                </a:r>
                <a:r>
                  <a:rPr lang="fr-FR" sz="1600" dirty="0">
                    <a:solidFill>
                      <a:srgbClr val="000000"/>
                    </a:solidFill>
                    <a:latin typeface="Calibri" panose="020F0502020204030204" pitchFamily="34" charset="0"/>
                    <a:cs typeface="Calibri" panose="020F0502020204030204" pitchFamily="34" charset="0"/>
                  </a:rPr>
                  <a:t>.</a:t>
                </a: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 vent ajusté sera :</a:t>
                </a: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rPr>
                            <m:t>𝐽</m:t>
                          </m:r>
                          <m:d>
                            <m:dPr>
                              <m:ctrlPr>
                                <a:rPr lang="fr-FR" sz="1600" i="1">
                                  <a:solidFill>
                                    <a:srgbClr val="000000"/>
                                  </a:solidFill>
                                  <a:latin typeface="Cambria Math" panose="02040503050406030204" pitchFamily="18" charset="0"/>
                                </a:rPr>
                              </m:ctrlPr>
                            </m:dPr>
                            <m:e>
                              <m:bar>
                                <m:barPr>
                                  <m:pos m:val="top"/>
                                  <m:ctrlPr>
                                    <a:rPr lang="fr-FR" sz="1600" i="1">
                                      <a:solidFill>
                                        <a:srgbClr val="000000"/>
                                      </a:solidFill>
                                      <a:latin typeface="Cambria Math" panose="02040503050406030204" pitchFamily="18" charset="0"/>
                                    </a:rPr>
                                  </m:ctrlPr>
                                </m:barPr>
                                <m:e>
                                  <m:r>
                                    <a:rPr lang="fr-FR" sz="1600" i="1">
                                      <a:solidFill>
                                        <a:srgbClr val="000000"/>
                                      </a:solidFill>
                                      <a:latin typeface="Cambria Math" panose="02040503050406030204" pitchFamily="18" charset="0"/>
                                    </a:rPr>
                                    <m:t>𝑉</m:t>
                                  </m:r>
                                </m:e>
                              </m:ba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𝑢</m:t>
                          </m:r>
                        </m:den>
                      </m:f>
                      <m:r>
                        <a:rPr lang="fr-FR" sz="1600" b="0" i="1" smtClean="0">
                          <a:solidFill>
                            <a:srgbClr val="000000"/>
                          </a:solidFill>
                          <a:latin typeface="Cambria Math" panose="02040503050406030204" pitchFamily="18" charset="0"/>
                          <a:ea typeface="Cambria Math" panose="02040503050406030204" pitchFamily="18" charset="0"/>
                        </a:rPr>
                        <m:t>=0   </m:t>
                      </m:r>
                      <m:groupChr>
                        <m:groupChrPr>
                          <m:chr m:val="⇔"/>
                          <m:vertJc m:val="bot"/>
                          <m:ctrlPr>
                            <a:rPr lang="fr-FR" sz="1600" b="0" i="1" smtClean="0">
                              <a:solidFill>
                                <a:srgbClr val="000000"/>
                              </a:solidFill>
                              <a:latin typeface="Cambria Math" panose="02040503050406030204" pitchFamily="18" charset="0"/>
                              <a:ea typeface="Cambria Math" panose="02040503050406030204" pitchFamily="18" charset="0"/>
                            </a:rPr>
                          </m:ctrlPr>
                        </m:groupChrPr>
                        <m:e>
                          <m:r>
                            <m:rPr>
                              <m:brk m:alnAt="2"/>
                            </m:rP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                      </m:t>
                          </m:r>
                        </m:e>
                      </m:groupChr>
                      <m: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𝑢</m:t>
                      </m:r>
                      <m:r>
                        <a:rPr lang="fr-FR" sz="1600" b="0" i="1" smtClean="0">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𝑢</m:t>
                          </m:r>
                        </m:e>
                        <m:sub>
                          <m:r>
                            <a:rPr lang="fr-FR" sz="1600" i="1">
                              <a:solidFill>
                                <a:srgbClr val="000000"/>
                              </a:solidFill>
                              <a:latin typeface="Cambria Math" panose="02040503050406030204" pitchFamily="18" charset="0"/>
                            </a:rPr>
                            <m:t>0</m:t>
                          </m:r>
                        </m:sub>
                      </m:sSub>
                      <m:r>
                        <a:rPr lang="fr-FR" sz="1600" b="0" i="1" smtClean="0">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rPr>
                            <m:t>1</m:t>
                          </m:r>
                        </m:num>
                        <m:den>
                          <m:r>
                            <a:rPr lang="fr-FR" sz="1600" b="0" i="1" smtClean="0">
                              <a:solidFill>
                                <a:srgbClr val="000000"/>
                              </a:solidFill>
                              <a:latin typeface="Cambria Math" panose="02040503050406030204" pitchFamily="18" charset="0"/>
                            </a:rPr>
                            <m:t>2</m:t>
                          </m:r>
                        </m:den>
                      </m:f>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num>
                        <m:den>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𝑥</m:t>
                          </m:r>
                        </m:den>
                      </m:f>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rPr>
                            <m:t>𝐽</m:t>
                          </m:r>
                          <m:d>
                            <m:dPr>
                              <m:ctrlPr>
                                <a:rPr lang="fr-FR" sz="1600" i="1">
                                  <a:solidFill>
                                    <a:srgbClr val="000000"/>
                                  </a:solidFill>
                                  <a:latin typeface="Cambria Math" panose="02040503050406030204" pitchFamily="18" charset="0"/>
                                </a:rPr>
                              </m:ctrlPr>
                            </m:dPr>
                            <m:e>
                              <m:bar>
                                <m:barPr>
                                  <m:pos m:val="top"/>
                                  <m:ctrlPr>
                                    <a:rPr lang="fr-FR" sz="1600" i="1">
                                      <a:solidFill>
                                        <a:srgbClr val="000000"/>
                                      </a:solidFill>
                                      <a:latin typeface="Cambria Math" panose="02040503050406030204" pitchFamily="18" charset="0"/>
                                    </a:rPr>
                                  </m:ctrlPr>
                                </m:barPr>
                                <m:e>
                                  <m:r>
                                    <a:rPr lang="fr-FR" sz="1600" i="1">
                                      <a:solidFill>
                                        <a:srgbClr val="000000"/>
                                      </a:solidFill>
                                      <a:latin typeface="Cambria Math" panose="02040503050406030204" pitchFamily="18" charset="0"/>
                                    </a:rPr>
                                    <m:t>𝑉</m:t>
                                  </m:r>
                                </m:e>
                              </m:ba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𝑣</m:t>
                          </m:r>
                        </m:den>
                      </m:f>
                      <m:r>
                        <a:rPr lang="fr-FR" sz="1600" b="0" i="1" smtClean="0">
                          <a:solidFill>
                            <a:srgbClr val="000000"/>
                          </a:solidFill>
                          <a:latin typeface="Cambria Math" panose="02040503050406030204" pitchFamily="18" charset="0"/>
                          <a:ea typeface="Cambria Math" panose="02040503050406030204" pitchFamily="18" charset="0"/>
                        </a:rPr>
                        <m:t>=0   </m:t>
                      </m:r>
                      <m:groupChr>
                        <m:groupChrPr>
                          <m:chr m:val="⇔"/>
                          <m:vertJc m:val="bot"/>
                          <m:ctrlPr>
                            <a:rPr lang="fr-FR" sz="1600" b="0" i="1" smtClean="0">
                              <a:solidFill>
                                <a:srgbClr val="000000"/>
                              </a:solidFill>
                              <a:latin typeface="Cambria Math" panose="02040503050406030204" pitchFamily="18" charset="0"/>
                              <a:ea typeface="Cambria Math" panose="02040503050406030204" pitchFamily="18" charset="0"/>
                            </a:rPr>
                          </m:ctrlPr>
                        </m:groupChrPr>
                        <m:e>
                          <m:r>
                            <m:rPr>
                              <m:brk m:alnAt="2"/>
                            </m:rP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                      </m:t>
                          </m:r>
                        </m:e>
                      </m:groupChr>
                      <m: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𝑣</m:t>
                      </m:r>
                      <m:r>
                        <a:rPr lang="fr-FR" sz="1600" b="0" i="1" smtClean="0">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𝑣</m:t>
                          </m:r>
                        </m:e>
                        <m:sub>
                          <m:r>
                            <a:rPr lang="fr-FR" sz="1600" i="1">
                              <a:solidFill>
                                <a:srgbClr val="000000"/>
                              </a:solidFill>
                              <a:latin typeface="Cambria Math" panose="02040503050406030204" pitchFamily="18" charset="0"/>
                            </a:rPr>
                            <m:t>0</m:t>
                          </m:r>
                        </m:sub>
                      </m:sSub>
                      <m:r>
                        <a:rPr lang="fr-FR" sz="1600" b="0" i="1" smtClean="0">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rPr>
                            <m:t>1</m:t>
                          </m:r>
                        </m:num>
                        <m:den>
                          <m:r>
                            <a:rPr lang="fr-FR" sz="1600" b="0" i="1" smtClean="0">
                              <a:solidFill>
                                <a:srgbClr val="000000"/>
                              </a:solidFill>
                              <a:latin typeface="Cambria Math" panose="02040503050406030204" pitchFamily="18" charset="0"/>
                            </a:rPr>
                            <m:t>2</m:t>
                          </m:r>
                        </m:den>
                      </m:f>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𝑦</m:t>
                          </m:r>
                        </m:den>
                      </m:f>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rPr>
                            <m:t>𝐽</m:t>
                          </m:r>
                          <m:d>
                            <m:dPr>
                              <m:ctrlPr>
                                <a:rPr lang="fr-FR" sz="1600" i="1">
                                  <a:solidFill>
                                    <a:srgbClr val="000000"/>
                                  </a:solidFill>
                                  <a:latin typeface="Cambria Math" panose="02040503050406030204" pitchFamily="18" charset="0"/>
                                </a:rPr>
                              </m:ctrlPr>
                            </m:dPr>
                            <m:e>
                              <m:bar>
                                <m:barPr>
                                  <m:pos m:val="top"/>
                                  <m:ctrlPr>
                                    <a:rPr lang="fr-FR" sz="1600" i="1">
                                      <a:solidFill>
                                        <a:srgbClr val="000000"/>
                                      </a:solidFill>
                                      <a:latin typeface="Cambria Math" panose="02040503050406030204" pitchFamily="18" charset="0"/>
                                    </a:rPr>
                                  </m:ctrlPr>
                                </m:barPr>
                                <m:e>
                                  <m:r>
                                    <a:rPr lang="fr-FR" sz="1600" i="1">
                                      <a:solidFill>
                                        <a:srgbClr val="000000"/>
                                      </a:solidFill>
                                      <a:latin typeface="Cambria Math" panose="02040503050406030204" pitchFamily="18" charset="0"/>
                                    </a:rPr>
                                    <m:t>𝑉</m:t>
                                  </m:r>
                                </m:e>
                              </m:ba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𝑤</m:t>
                          </m:r>
                        </m:den>
                      </m:f>
                      <m:r>
                        <a:rPr lang="fr-FR" sz="1600" b="0" i="1" smtClean="0">
                          <a:solidFill>
                            <a:srgbClr val="000000"/>
                          </a:solidFill>
                          <a:latin typeface="Cambria Math" panose="02040503050406030204" pitchFamily="18" charset="0"/>
                          <a:ea typeface="Cambria Math" panose="02040503050406030204" pitchFamily="18" charset="0"/>
                        </a:rPr>
                        <m:t>=0   </m:t>
                      </m:r>
                      <m:groupChr>
                        <m:groupChrPr>
                          <m:chr m:val="⇔"/>
                          <m:vertJc m:val="bot"/>
                          <m:ctrlPr>
                            <a:rPr lang="fr-FR" sz="1600" b="0" i="1" smtClean="0">
                              <a:solidFill>
                                <a:srgbClr val="000000"/>
                              </a:solidFill>
                              <a:latin typeface="Cambria Math" panose="02040503050406030204" pitchFamily="18" charset="0"/>
                              <a:ea typeface="Cambria Math" panose="02040503050406030204" pitchFamily="18" charset="0"/>
                            </a:rPr>
                          </m:ctrlPr>
                        </m:groupChrPr>
                        <m:e>
                          <m:r>
                            <m:rPr>
                              <m:brk m:alnAt="2"/>
                            </m:rP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                      </m:t>
                          </m:r>
                        </m:e>
                      </m:groupChr>
                      <m: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𝑤</m:t>
                      </m:r>
                      <m:r>
                        <a:rPr lang="fr-FR" sz="1600" b="0" i="1" smtClean="0">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𝑤</m:t>
                          </m:r>
                        </m:e>
                        <m:sub>
                          <m:r>
                            <a:rPr lang="fr-FR" sz="1600" i="1">
                              <a:solidFill>
                                <a:srgbClr val="000000"/>
                              </a:solidFill>
                              <a:latin typeface="Cambria Math" panose="02040503050406030204" pitchFamily="18" charset="0"/>
                            </a:rPr>
                            <m:t>0</m:t>
                          </m:r>
                        </m:sub>
                      </m:sSub>
                      <m:r>
                        <a:rPr lang="fr-FR" sz="1600" b="0" i="1" smtClean="0">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𝛼</m:t>
                          </m:r>
                        </m:num>
                        <m:den>
                          <m:r>
                            <a:rPr lang="fr-FR" sz="1600" b="0" i="1" smtClean="0">
                              <a:solidFill>
                                <a:srgbClr val="000000"/>
                              </a:solidFill>
                              <a:latin typeface="Cambria Math" panose="02040503050406030204" pitchFamily="18" charset="0"/>
                            </a:rPr>
                            <m:t>2</m:t>
                          </m:r>
                        </m:den>
                      </m:f>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num>
                        <m:den>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𝑧</m:t>
                          </m:r>
                        </m:den>
                      </m:f>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left"/>
                    </m:oMathParaPr>
                    <m:oMath xmlns:m="http://schemas.openxmlformats.org/officeDocument/2006/math">
                      <m:f>
                        <m:fPr>
                          <m:ctrlPr>
                            <a:rPr lang="fr-FR" sz="1600" i="1" smtClean="0">
                              <a:solidFill>
                                <a:srgbClr val="000000"/>
                              </a:solidFill>
                              <a:latin typeface="Cambria Math" panose="02040503050406030204" pitchFamily="18" charset="0"/>
                            </a:rPr>
                          </m:ctrlPr>
                        </m:fPr>
                        <m:num>
                          <m:r>
                            <a:rPr lang="fr-FR" sz="1600" i="1" smtClean="0">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rPr>
                            <m:t>𝐽</m:t>
                          </m:r>
                          <m:d>
                            <m:dPr>
                              <m:ctrlPr>
                                <a:rPr lang="fr-FR" sz="1600" i="1">
                                  <a:solidFill>
                                    <a:srgbClr val="000000"/>
                                  </a:solidFill>
                                  <a:latin typeface="Cambria Math" panose="02040503050406030204" pitchFamily="18" charset="0"/>
                                </a:rPr>
                              </m:ctrlPr>
                            </m:dPr>
                            <m:e>
                              <m:bar>
                                <m:barPr>
                                  <m:pos m:val="top"/>
                                  <m:ctrlPr>
                                    <a:rPr lang="fr-FR" sz="1600" i="1">
                                      <a:solidFill>
                                        <a:srgbClr val="000000"/>
                                      </a:solidFill>
                                      <a:latin typeface="Cambria Math" panose="02040503050406030204" pitchFamily="18" charset="0"/>
                                    </a:rPr>
                                  </m:ctrlPr>
                                </m:barPr>
                                <m:e>
                                  <m:r>
                                    <a:rPr lang="fr-FR" sz="1600" i="1">
                                      <a:solidFill>
                                        <a:srgbClr val="000000"/>
                                      </a:solidFill>
                                      <a:latin typeface="Cambria Math" panose="02040503050406030204" pitchFamily="18" charset="0"/>
                                    </a:rPr>
                                    <m:t>𝑉</m:t>
                                  </m:r>
                                </m:e>
                              </m:bar>
                              <m:r>
                                <a:rPr lang="fr-FR" sz="1600" i="1">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e>
                          </m:d>
                        </m:num>
                        <m:den>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sym typeface="Symbol" panose="05050102010706020507" pitchFamily="18" charset="2"/>
                            </a:rPr>
                            <m:t></m:t>
                          </m:r>
                        </m:den>
                      </m:f>
                      <m:r>
                        <a:rPr lang="fr-FR" sz="1600" b="0" i="1" smtClean="0">
                          <a:solidFill>
                            <a:srgbClr val="000000"/>
                          </a:solidFill>
                          <a:latin typeface="Cambria Math" panose="02040503050406030204" pitchFamily="18" charset="0"/>
                          <a:ea typeface="Cambria Math" panose="02040503050406030204" pitchFamily="18" charset="0"/>
                        </a:rPr>
                        <m:t>=0   </m:t>
                      </m:r>
                      <m:groupChr>
                        <m:groupChrPr>
                          <m:chr m:val="⇔"/>
                          <m:vertJc m:val="bot"/>
                          <m:ctrlPr>
                            <a:rPr lang="fr-FR" sz="1600" b="0" i="1" smtClean="0">
                              <a:solidFill>
                                <a:srgbClr val="000000"/>
                              </a:solidFill>
                              <a:latin typeface="Cambria Math" panose="02040503050406030204" pitchFamily="18" charset="0"/>
                              <a:ea typeface="Cambria Math" panose="02040503050406030204" pitchFamily="18" charset="0"/>
                            </a:rPr>
                          </m:ctrlPr>
                        </m:groupChrPr>
                        <m:e>
                          <m:r>
                            <m:rPr>
                              <m:brk m:alnAt="2"/>
                            </m:rPr>
                            <a:rPr lang="fr-FR" sz="1600" b="0" i="1" smtClean="0">
                              <a:solidFill>
                                <a:srgbClr val="000000"/>
                              </a:solidFill>
                              <a:latin typeface="Cambria Math" panose="02040503050406030204" pitchFamily="18" charset="0"/>
                              <a:ea typeface="Cambria Math" panose="02040503050406030204" pitchFamily="18" charset="0"/>
                            </a:rPr>
                            <m:t> </m:t>
                          </m:r>
                          <m:r>
                            <a:rPr lang="fr-FR" sz="1600" b="0" i="1" smtClean="0">
                              <a:solidFill>
                                <a:srgbClr val="000000"/>
                              </a:solidFill>
                              <a:latin typeface="Cambria Math" panose="02040503050406030204" pitchFamily="18" charset="0"/>
                              <a:ea typeface="Cambria Math" panose="02040503050406030204" pitchFamily="18" charset="0"/>
                            </a:rPr>
                            <m:t>                      </m:t>
                          </m:r>
                        </m:e>
                      </m:groupChr>
                      <m:r>
                        <a:rPr lang="fr-FR" sz="1600" b="0" i="1" smtClean="0">
                          <a:solidFill>
                            <a:srgbClr val="000000"/>
                          </a:solidFill>
                          <a:latin typeface="Cambria Math" panose="02040503050406030204" pitchFamily="18" charset="0"/>
                          <a:ea typeface="Cambria Math" panose="02040503050406030204" pitchFamily="18" charset="0"/>
                        </a:rPr>
                        <m:t>  </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𝑢</m:t>
                          </m:r>
                        </m:num>
                        <m:den>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𝑥</m:t>
                          </m:r>
                        </m:den>
                      </m:f>
                      <m:r>
                        <a:rPr lang="fr-FR" sz="1600" i="1">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𝑣</m:t>
                          </m:r>
                        </m:num>
                        <m:den>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𝑦</m:t>
                          </m:r>
                        </m:den>
                      </m:f>
                      <m:r>
                        <a:rPr lang="fr-FR" sz="1600" i="1">
                          <a:solidFill>
                            <a:srgbClr val="000000"/>
                          </a:solidFill>
                          <a:latin typeface="Cambria Math" panose="02040503050406030204" pitchFamily="18" charset="0"/>
                          <a:ea typeface="Cambria Math" panose="02040503050406030204" pitchFamily="18" charset="0"/>
                        </a:rPr>
                        <m:t>+</m:t>
                      </m:r>
                      <m:f>
                        <m:fPr>
                          <m:ctrlPr>
                            <a:rPr lang="fr-FR" sz="1600" i="1">
                              <a:solidFill>
                                <a:srgbClr val="000000"/>
                              </a:solidFill>
                              <a:latin typeface="Cambria Math" panose="02040503050406030204" pitchFamily="18" charset="0"/>
                            </a:rPr>
                          </m:ctrlPr>
                        </m:fPr>
                        <m:num>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𝑤</m:t>
                          </m:r>
                        </m:num>
                        <m:den>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𝑧</m:t>
                          </m:r>
                        </m:den>
                      </m:f>
                      <m:r>
                        <a:rPr lang="fr-FR" sz="1600" b="0" i="1" smtClean="0">
                          <a:solidFill>
                            <a:srgbClr val="000000"/>
                          </a:solidFill>
                          <a:latin typeface="Cambria Math" panose="02040503050406030204" pitchFamily="18" charset="0"/>
                          <a:ea typeface="Cambria Math" panose="02040503050406030204" pitchFamily="18" charset="0"/>
                        </a:rPr>
                        <m:t>=0</m:t>
                      </m:r>
                    </m:oMath>
                  </m:oMathPara>
                </a14:m>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 multiplicateur de Lagrange sera ainsi déterminé grâce à l’équation :</a:t>
                </a: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f>
                        <m:fPr>
                          <m:ctrlPr>
                            <a:rPr lang="fr-FR" sz="1600" i="1" smtClean="0">
                              <a:solidFill>
                                <a:srgbClr val="000000"/>
                              </a:solidFill>
                              <a:latin typeface="Cambria Math" panose="02040503050406030204" pitchFamily="18" charset="0"/>
                            </a:rPr>
                          </m:ctrlPr>
                        </m:fPr>
                        <m:num>
                          <m:sSup>
                            <m:sSupPr>
                              <m:ctrlPr>
                                <a:rPr lang="fr-FR" sz="1600" i="1" smtClean="0">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b="0" i="1" smtClean="0">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sym typeface="Symbol" panose="05050102010706020507" pitchFamily="18" charset="2"/>
                            </a:rPr>
                            <m:t></m:t>
                          </m:r>
                        </m:num>
                        <m:den>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i="1">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ea typeface="Cambria Math" panose="02040503050406030204" pitchFamily="18" charset="0"/>
                            </a:rPr>
                            <m:t>𝑥</m:t>
                          </m:r>
                        </m:den>
                      </m:f>
                      <m:r>
                        <a:rPr lang="fr-FR" sz="1600" i="1">
                          <a:solidFill>
                            <a:srgbClr val="000000"/>
                          </a:solidFill>
                          <a:latin typeface="Cambria Math" panose="02040503050406030204" pitchFamily="18" charset="0"/>
                        </a:rPr>
                        <m:t>+</m:t>
                      </m:r>
                      <m:f>
                        <m:fPr>
                          <m:ctrlPr>
                            <a:rPr lang="fr-FR" sz="1600" i="1">
                              <a:solidFill>
                                <a:srgbClr val="000000"/>
                              </a:solidFill>
                              <a:latin typeface="Cambria Math" panose="02040503050406030204" pitchFamily="18" charset="0"/>
                            </a:rPr>
                          </m:ctrlPr>
                        </m:fPr>
                        <m:num>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i="1">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sym typeface="Symbol" panose="05050102010706020507" pitchFamily="18" charset="2"/>
                            </a:rPr>
                            <m:t></m:t>
                          </m:r>
                        </m:num>
                        <m:den>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i="1">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ea typeface="Cambria Math" panose="02040503050406030204" pitchFamily="18" charset="0"/>
                            </a:rPr>
                            <m:t>𝑦</m:t>
                          </m:r>
                        </m:den>
                      </m:f>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ea typeface="Cambria Math" panose="02040503050406030204" pitchFamily="18" charset="0"/>
                        </a:rPr>
                        <m:t>𝛼</m:t>
                      </m:r>
                      <m:f>
                        <m:fPr>
                          <m:ctrlPr>
                            <a:rPr lang="fr-FR" sz="1600" i="1">
                              <a:solidFill>
                                <a:srgbClr val="000000"/>
                              </a:solidFill>
                              <a:latin typeface="Cambria Math" panose="02040503050406030204" pitchFamily="18" charset="0"/>
                            </a:rPr>
                          </m:ctrlPr>
                        </m:fPr>
                        <m:num>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i="1">
                                  <a:solidFill>
                                    <a:srgbClr val="000000"/>
                                  </a:solidFill>
                                  <a:latin typeface="Cambria Math" panose="02040503050406030204" pitchFamily="18" charset="0"/>
                                </a:rPr>
                                <m:t>2</m:t>
                              </m:r>
                            </m:sup>
                          </m:sSup>
                          <m:r>
                            <a:rPr lang="fr-FR" sz="1600" i="1">
                              <a:solidFill>
                                <a:srgbClr val="000000"/>
                              </a:solidFill>
                              <a:latin typeface="Cambria Math" panose="02040503050406030204" pitchFamily="18" charset="0"/>
                              <a:sym typeface="Symbol" panose="05050102010706020507" pitchFamily="18" charset="2"/>
                            </a:rPr>
                            <m:t></m:t>
                          </m:r>
                        </m:num>
                        <m:den>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fr-FR" sz="1600" i="1">
                                  <a:solidFill>
                                    <a:srgbClr val="000000"/>
                                  </a:solidFill>
                                  <a:latin typeface="Cambria Math" panose="02040503050406030204" pitchFamily="18" charset="0"/>
                                </a:rPr>
                                <m:t>2</m:t>
                              </m:r>
                            </m:sup>
                          </m:sSup>
                          <m:r>
                            <a:rPr lang="fr-FR" sz="1600" b="0" i="1" smtClean="0">
                              <a:solidFill>
                                <a:srgbClr val="000000"/>
                              </a:solidFill>
                              <a:latin typeface="Cambria Math" panose="02040503050406030204" pitchFamily="18" charset="0"/>
                              <a:ea typeface="Cambria Math" panose="02040503050406030204" pitchFamily="18" charset="0"/>
                            </a:rPr>
                            <m:t>𝑧</m:t>
                          </m:r>
                        </m:den>
                      </m:f>
                      <m:r>
                        <a:rPr lang="fr-FR" sz="1600" b="0" i="1" smtClean="0">
                          <a:solidFill>
                            <a:srgbClr val="000000"/>
                          </a:solidFill>
                          <a:latin typeface="Cambria Math" panose="02040503050406030204" pitchFamily="18" charset="0"/>
                          <a:ea typeface="Cambria Math" panose="02040503050406030204" pitchFamily="18" charset="0"/>
                        </a:rPr>
                        <m:t>=−2∆</m:t>
                      </m:r>
                      <m:bar>
                        <m:barPr>
                          <m:pos m:val="top"/>
                          <m:ctrlPr>
                            <a:rPr lang="fr-FR" sz="1600" i="1">
                              <a:solidFill>
                                <a:srgbClr val="000000"/>
                              </a:solidFill>
                              <a:latin typeface="Cambria Math" panose="02040503050406030204" pitchFamily="18" charset="0"/>
                            </a:rPr>
                          </m:ctrlPr>
                        </m:barPr>
                        <m:e>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𝑉</m:t>
                              </m:r>
                            </m:e>
                            <m:sub>
                              <m:r>
                                <a:rPr lang="fr-FR" sz="1600" i="1">
                                  <a:solidFill>
                                    <a:srgbClr val="000000"/>
                                  </a:solidFill>
                                  <a:latin typeface="Cambria Math" panose="02040503050406030204" pitchFamily="18" charset="0"/>
                                </a:rPr>
                                <m:t>0</m:t>
                              </m:r>
                            </m:sub>
                          </m:sSub>
                        </m:e>
                      </m:bar>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mc:Choice>
        <mc:Fallback xmlns="">
          <p:sp>
            <p:nvSpPr>
              <p:cNvPr id="12" name="Rectangle 4">
                <a:extLst>
                  <a:ext uri="{FF2B5EF4-FFF2-40B4-BE49-F238E27FC236}">
                    <a16:creationId xmlns:a16="http://schemas.microsoft.com/office/drawing/2014/main" id="{E44357C7-577B-4E6E-9F1B-04E6CBF4E109}"/>
                  </a:ext>
                </a:extLst>
              </p:cNvPr>
              <p:cNvSpPr>
                <a:spLocks noRot="1" noChangeAspect="1" noMove="1" noResize="1" noEditPoints="1" noAdjustHandles="1" noChangeArrowheads="1" noChangeShapeType="1" noTextEdit="1"/>
              </p:cNvSpPr>
              <p:nvPr/>
            </p:nvSpPr>
            <p:spPr bwMode="auto">
              <a:xfrm>
                <a:off x="841005" y="815568"/>
                <a:ext cx="8823695" cy="5732869"/>
              </a:xfrm>
              <a:prstGeom prst="rect">
                <a:avLst/>
              </a:prstGeom>
              <a:blipFill>
                <a:blip r:embed="rId3"/>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C7AE611-C3A4-4659-A6FC-5BF31F47BAE4}"/>
                  </a:ext>
                </a:extLst>
              </p:cNvPr>
              <p:cNvSpPr/>
              <p:nvPr/>
            </p:nvSpPr>
            <p:spPr bwMode="auto">
              <a:xfrm>
                <a:off x="4854945" y="3338009"/>
                <a:ext cx="4907810" cy="1683934"/>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indent="-285750">
                  <a:spcBef>
                    <a:spcPct val="20000"/>
                  </a:spcBef>
                  <a:buClr>
                    <a:schemeClr val="tx2">
                      <a:lumMod val="75000"/>
                    </a:schemeClr>
                  </a:buClr>
                  <a:buSzPct val="80000"/>
                  <a:buFont typeface="Wingdings" panose="05000000000000000000" pitchFamily="2" charset="2"/>
                  <a:buChar char="q"/>
                </a:pPr>
                <a:r>
                  <a:rPr kumimoji="0" lang="fr-FR"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Le paramètre </a:t>
                </a:r>
                <a14:m>
                  <m:oMath xmlns:m="http://schemas.openxmlformats.org/officeDocument/2006/math">
                    <m:r>
                      <a:rPr lang="fr-FR" sz="1600" i="1" smtClean="0">
                        <a:solidFill>
                          <a:srgbClr val="000000"/>
                        </a:solidFill>
                        <a:latin typeface="Cambria Math" panose="02040503050406030204" pitchFamily="18" charset="0"/>
                        <a:ea typeface="Cambria Math" panose="02040503050406030204" pitchFamily="18" charset="0"/>
                      </a:rPr>
                      <m:t>𝛼</m:t>
                    </m:r>
                  </m:oMath>
                </a14:m>
                <a:r>
                  <a:rPr kumimoji="0" lang="fr-FR"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traduit l’influence de la stabilité</a:t>
                </a:r>
                <a:r>
                  <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rPr>
                  <a:t> atmosphérique</a:t>
                </a:r>
                <a:r>
                  <a:rPr lang="fr-FR" sz="1600" dirty="0">
                    <a:solidFill>
                      <a:srgbClr val="000000"/>
                    </a:solidFill>
                    <a:latin typeface="Gill Sans MT" panose="020B0502020104020203" pitchFamily="34" charset="0"/>
                    <a:ea typeface="ＭＳ Ｐゴシック" pitchFamily="34" charset="-128"/>
                  </a:rPr>
                  <a:t> sur l’écoulement de grande échelle.</a:t>
                </a:r>
              </a:p>
              <a:p>
                <a:pPr algn="ctr">
                  <a:spcBef>
                    <a:spcPct val="20000"/>
                  </a:spcBef>
                  <a:buClr>
                    <a:schemeClr val="tx2">
                      <a:lumMod val="75000"/>
                    </a:schemeClr>
                  </a:buClr>
                  <a:buSzPct val="80000"/>
                </a:pPr>
                <a:r>
                  <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rPr>
                  <a:t>0 (très stable) &lt; </a:t>
                </a:r>
                <a14:m>
                  <m:oMath xmlns:m="http://schemas.openxmlformats.org/officeDocument/2006/math">
                    <m:r>
                      <a:rPr lang="fr-FR" sz="1600" i="1" smtClean="0">
                        <a:solidFill>
                          <a:srgbClr val="000000"/>
                        </a:solidFill>
                        <a:latin typeface="Cambria Math" panose="02040503050406030204" pitchFamily="18" charset="0"/>
                        <a:ea typeface="Cambria Math" panose="02040503050406030204" pitchFamily="18" charset="0"/>
                      </a:rPr>
                      <m:t>𝛼</m:t>
                    </m:r>
                    <m:r>
                      <a:rPr lang="fr-FR" sz="1600" i="1" smtClean="0">
                        <a:solidFill>
                          <a:srgbClr val="000000"/>
                        </a:solidFill>
                        <a:latin typeface="Cambria Math" panose="02040503050406030204" pitchFamily="18" charset="0"/>
                        <a:ea typeface="Cambria Math" panose="02040503050406030204" pitchFamily="18" charset="0"/>
                      </a:rPr>
                      <m:t> </m:t>
                    </m:r>
                  </m:oMath>
                </a14:m>
                <a:r>
                  <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rPr>
                  <a:t>&lt; 1 (neutre)</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ea typeface="ＭＳ Ｐゴシック" pitchFamily="34" charset="-128"/>
                  </a:rPr>
                  <a:t>Le champ de vent est différent suivant</a:t>
                </a:r>
                <a:r>
                  <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rPr>
                  <a:t> la valeur de </a:t>
                </a:r>
                <a14:m>
                  <m:oMath xmlns:m="http://schemas.openxmlformats.org/officeDocument/2006/math">
                    <m:r>
                      <a:rPr lang="fr-FR" sz="1600" i="1" smtClean="0">
                        <a:solidFill>
                          <a:srgbClr val="000000"/>
                        </a:solidFill>
                        <a:latin typeface="Cambria Math" panose="02040503050406030204" pitchFamily="18" charset="0"/>
                        <a:ea typeface="Cambria Math" panose="02040503050406030204" pitchFamily="18" charset="0"/>
                      </a:rPr>
                      <m:t>𝛼</m:t>
                    </m:r>
                  </m:oMath>
                </a14:m>
                <a:r>
                  <a:rPr lang="fr-FR" sz="1600" dirty="0">
                    <a:solidFill>
                      <a:srgbClr val="000000"/>
                    </a:solidFill>
                    <a:latin typeface="Gill Sans MT" panose="020B0502020104020203" pitchFamily="34" charset="0"/>
                    <a:ea typeface="ＭＳ Ｐゴシック" pitchFamily="34" charset="-128"/>
                  </a:rPr>
                  <a:t>, mais </a:t>
                </a:r>
                <a14:m>
                  <m:oMath xmlns:m="http://schemas.openxmlformats.org/officeDocument/2006/math">
                    <m:r>
                      <a:rPr lang="fr-FR" sz="1600" i="1">
                        <a:solidFill>
                          <a:srgbClr val="000000"/>
                        </a:solidFill>
                        <a:latin typeface="Cambria Math" panose="02040503050406030204" pitchFamily="18" charset="0"/>
                        <a:ea typeface="Cambria Math" panose="02040503050406030204" pitchFamily="18" charset="0"/>
                      </a:rPr>
                      <m:t>𝛼</m:t>
                    </m:r>
                    <m:r>
                      <a:rPr lang="fr-FR" sz="1600" i="1">
                        <a:solidFill>
                          <a:srgbClr val="000000"/>
                        </a:solidFill>
                        <a:latin typeface="Cambria Math" panose="02040503050406030204" pitchFamily="18" charset="0"/>
                        <a:ea typeface="Cambria Math" panose="02040503050406030204" pitchFamily="18" charset="0"/>
                      </a:rPr>
                      <m:t>=1 </m:t>
                    </m:r>
                  </m:oMath>
                </a14:m>
                <a:r>
                  <a:rPr lang="fr-FR" sz="1600" dirty="0">
                    <a:solidFill>
                      <a:srgbClr val="000000"/>
                    </a:solidFill>
                    <a:latin typeface="Gill Sans MT" panose="020B0502020104020203" pitchFamily="34" charset="0"/>
                    <a:ea typeface="ＭＳ Ｐゴシック" pitchFamily="34" charset="-128"/>
                  </a:rPr>
                  <a:t>pour des applications locales et en présences de bâtiments (</a:t>
                </a:r>
                <a:r>
                  <a:rPr lang="fr-FR" sz="1600" dirty="0">
                    <a:solidFill>
                      <a:schemeClr val="tx2">
                        <a:lumMod val="75000"/>
                      </a:schemeClr>
                    </a:solidFill>
                    <a:latin typeface="Gill Sans MT" panose="020B0502020104020203" pitchFamily="34" charset="0"/>
                    <a:ea typeface="ＭＳ Ｐゴシック" pitchFamily="34" charset="-128"/>
                  </a:rPr>
                  <a:t>SIMPAC</a:t>
                </a:r>
                <a:r>
                  <a:rPr lang="fr-FR" sz="1600" dirty="0">
                    <a:solidFill>
                      <a:srgbClr val="000000"/>
                    </a:solidFill>
                    <a:latin typeface="Gill Sans MT" panose="020B0502020104020203" pitchFamily="34" charset="0"/>
                    <a:ea typeface="ＭＳ Ｐゴシック" pitchFamily="34" charset="-128"/>
                  </a:rPr>
                  <a:t>)</a:t>
                </a:r>
                <a14:m>
                  <m:oMath xmlns:m="http://schemas.openxmlformats.org/officeDocument/2006/math">
                    <m:r>
                      <a:rPr lang="fr-FR" sz="1600" b="0" i="1" smtClean="0">
                        <a:solidFill>
                          <a:srgbClr val="000000"/>
                        </a:solidFill>
                        <a:latin typeface="Cambria Math" panose="02040503050406030204" pitchFamily="18" charset="0"/>
                        <a:ea typeface="Cambria Math" panose="02040503050406030204" pitchFamily="18" charset="0"/>
                      </a:rPr>
                      <m:t>.</m:t>
                    </m:r>
                  </m:oMath>
                </a14:m>
                <a:endPar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endParaRPr>
              </a:p>
            </p:txBody>
          </p:sp>
        </mc:Choice>
        <mc:Fallback xmlns="">
          <p:sp>
            <p:nvSpPr>
              <p:cNvPr id="3" name="Rectangle 2">
                <a:extLst>
                  <a:ext uri="{FF2B5EF4-FFF2-40B4-BE49-F238E27FC236}">
                    <a16:creationId xmlns:a16="http://schemas.microsoft.com/office/drawing/2014/main" id="{9C7AE611-C3A4-4659-A6FC-5BF31F47BAE4}"/>
                  </a:ext>
                </a:extLst>
              </p:cNvPr>
              <p:cNvSpPr>
                <a:spLocks noRot="1" noChangeAspect="1" noMove="1" noResize="1" noEditPoints="1" noAdjustHandles="1" noChangeArrowheads="1" noChangeShapeType="1" noTextEdit="1"/>
              </p:cNvSpPr>
              <p:nvPr/>
            </p:nvSpPr>
            <p:spPr bwMode="auto">
              <a:xfrm>
                <a:off x="4854945" y="3338009"/>
                <a:ext cx="4907810" cy="1683934"/>
              </a:xfrm>
              <a:prstGeom prst="rect">
                <a:avLst/>
              </a:prstGeom>
              <a:blipFill>
                <a:blip r:embed="rId4"/>
                <a:stretch>
                  <a:fillRect t="-719" b="-2518"/>
                </a:stretch>
              </a:blipFill>
              <a:ln w="12700" cap="flat" cmpd="sng" algn="ctr">
                <a:solidFill>
                  <a:srgbClr val="000000"/>
                </a:solidFill>
                <a:prstDash val="solid"/>
                <a:round/>
                <a:headEnd type="none" w="med" len="med"/>
                <a:tailEnd type="none" w="med" len="med"/>
              </a:ln>
              <a:effectLst/>
            </p:spPr>
            <p:txBody>
              <a:bodyPr/>
              <a:lstStyle/>
              <a:p>
                <a:r>
                  <a:rPr lang="en-US">
                    <a:noFill/>
                  </a:rPr>
                  <a:t> </a:t>
                </a:r>
              </a:p>
            </p:txBody>
          </p:sp>
        </mc:Fallback>
      </mc:AlternateContent>
      <p:cxnSp>
        <p:nvCxnSpPr>
          <p:cNvPr id="5" name="Connecteur droit avec flèche 4">
            <a:extLst>
              <a:ext uri="{FF2B5EF4-FFF2-40B4-BE49-F238E27FC236}">
                <a16:creationId xmlns:a16="http://schemas.microsoft.com/office/drawing/2014/main" id="{1F16E252-6283-4E96-804B-E3BA1CE0E97B}"/>
              </a:ext>
            </a:extLst>
          </p:cNvPr>
          <p:cNvCxnSpPr>
            <a:cxnSpLocks/>
          </p:cNvCxnSpPr>
          <p:nvPr/>
        </p:nvCxnSpPr>
        <p:spPr bwMode="auto">
          <a:xfrm flipH="1">
            <a:off x="4484915" y="4490812"/>
            <a:ext cx="370030" cy="0"/>
          </a:xfrm>
          <a:prstGeom prst="straightConnector1">
            <a:avLst/>
          </a:prstGeom>
          <a:noFill/>
          <a:ln w="12700" cap="flat" cmpd="sng" algn="ctr">
            <a:solidFill>
              <a:srgbClr val="000000"/>
            </a:solidFill>
            <a:prstDash val="solid"/>
            <a:round/>
            <a:headEnd type="none" w="med" len="med"/>
            <a:tailEnd type="triangle"/>
          </a:ln>
          <a:effectLst/>
        </p:spPr>
      </p:cxnSp>
      <p:cxnSp>
        <p:nvCxnSpPr>
          <p:cNvPr id="14" name="Connecteur droit avec flèche 13">
            <a:extLst>
              <a:ext uri="{FF2B5EF4-FFF2-40B4-BE49-F238E27FC236}">
                <a16:creationId xmlns:a16="http://schemas.microsoft.com/office/drawing/2014/main" id="{4C9DD382-E270-49A2-9133-0A0F8F4F1C22}"/>
              </a:ext>
            </a:extLst>
          </p:cNvPr>
          <p:cNvCxnSpPr>
            <a:cxnSpLocks/>
          </p:cNvCxnSpPr>
          <p:nvPr/>
        </p:nvCxnSpPr>
        <p:spPr bwMode="auto">
          <a:xfrm>
            <a:off x="6357257" y="5021944"/>
            <a:ext cx="0" cy="464455"/>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4179145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Ajustement du vent</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31</a:t>
            </a:fld>
            <a:endParaRPr lang="fr-FR" altLang="fr-FR" sz="1400" b="1">
              <a:solidFill>
                <a:srgbClr val="000000"/>
              </a:solidFill>
              <a:latin typeface="Gill Sans MT" pitchFamily="34" charset="0"/>
            </a:endParaRPr>
          </a:p>
        </p:txBody>
      </p:sp>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04371"/>
            <a:ext cx="2265052" cy="277000"/>
          </a:xfrm>
          <a:prstGeom prst="rect">
            <a:avLst/>
          </a:prstGeom>
          <a:noFill/>
          <a:ln w="12700">
            <a:solidFill>
              <a:srgbClr val="000000"/>
            </a:solidFill>
            <a:miter lim="800000"/>
            <a:headEnd/>
            <a:tailEnd/>
          </a:ln>
          <a:effectLst/>
        </p:spPr>
        <p:txBody>
          <a:bodyPr lIns="92075" tIns="46038" rIns="92075" bIns="46038"/>
          <a:lstStyle/>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Champ de vent interpolé</a:t>
            </a:r>
          </a:p>
        </p:txBody>
      </p:sp>
      <p:pic>
        <p:nvPicPr>
          <p:cNvPr id="16" name="Picture 8" descr="C:\Olivier\Minerve_obstacles\Tests\Cube\interp2.gif">
            <a:extLst>
              <a:ext uri="{FF2B5EF4-FFF2-40B4-BE49-F238E27FC236}">
                <a16:creationId xmlns:a16="http://schemas.microsoft.com/office/drawing/2014/main" id="{4DE98F6A-E248-4541-8CAC-50D767EB5DF4}"/>
              </a:ext>
            </a:extLst>
          </p:cNvPr>
          <p:cNvPicPr>
            <a:picLocks noChangeAspect="1" noChangeArrowheads="1"/>
          </p:cNvPicPr>
          <p:nvPr/>
        </p:nvPicPr>
        <p:blipFill>
          <a:blip r:embed="rId3" cstate="print"/>
          <a:srcRect/>
          <a:stretch>
            <a:fillRect/>
          </a:stretch>
        </p:blipFill>
        <p:spPr bwMode="auto">
          <a:xfrm>
            <a:off x="395553" y="1196976"/>
            <a:ext cx="5995194" cy="4706938"/>
          </a:xfrm>
          <a:prstGeom prst="rect">
            <a:avLst/>
          </a:prstGeom>
          <a:noFill/>
          <a:ln w="9525">
            <a:noFill/>
            <a:miter lim="800000"/>
            <a:headEnd/>
            <a:tailEnd/>
          </a:ln>
        </p:spPr>
      </p:pic>
      <p:grpSp>
        <p:nvGrpSpPr>
          <p:cNvPr id="17" name="Group 9">
            <a:extLst>
              <a:ext uri="{FF2B5EF4-FFF2-40B4-BE49-F238E27FC236}">
                <a16:creationId xmlns:a16="http://schemas.microsoft.com/office/drawing/2014/main" id="{BF54EAC5-86BD-4EA4-8C5B-D07DA92660C8}"/>
              </a:ext>
            </a:extLst>
          </p:cNvPr>
          <p:cNvGrpSpPr>
            <a:grpSpLocks/>
          </p:cNvGrpSpPr>
          <p:nvPr/>
        </p:nvGrpSpPr>
        <p:grpSpPr bwMode="auto">
          <a:xfrm>
            <a:off x="2144581" y="1635125"/>
            <a:ext cx="6414823" cy="4706938"/>
            <a:chOff x="1136" y="1030"/>
            <a:chExt cx="3730" cy="2965"/>
          </a:xfrm>
        </p:grpSpPr>
        <p:pic>
          <p:nvPicPr>
            <p:cNvPr id="18" name="Picture 10" descr="C:\Olivier\Minerve_obstacles\Tests\Cube\ajus2.gif">
              <a:extLst>
                <a:ext uri="{FF2B5EF4-FFF2-40B4-BE49-F238E27FC236}">
                  <a16:creationId xmlns:a16="http://schemas.microsoft.com/office/drawing/2014/main" id="{51817D11-0256-446B-9E5F-7C319E63FF0A}"/>
                </a:ext>
              </a:extLst>
            </p:cNvPr>
            <p:cNvPicPr>
              <a:picLocks noChangeAspect="1" noChangeArrowheads="1"/>
            </p:cNvPicPr>
            <p:nvPr/>
          </p:nvPicPr>
          <p:blipFill>
            <a:blip r:embed="rId4" cstate="print"/>
            <a:srcRect/>
            <a:stretch>
              <a:fillRect/>
            </a:stretch>
          </p:blipFill>
          <p:spPr bwMode="auto">
            <a:xfrm>
              <a:off x="1136" y="1030"/>
              <a:ext cx="3486" cy="2965"/>
            </a:xfrm>
            <a:prstGeom prst="rect">
              <a:avLst/>
            </a:prstGeom>
            <a:noFill/>
            <a:ln w="9525">
              <a:noFill/>
              <a:miter lim="800000"/>
              <a:headEnd/>
              <a:tailEnd/>
            </a:ln>
          </p:spPr>
        </p:pic>
        <p:sp>
          <p:nvSpPr>
            <p:cNvPr id="19" name="Text Box 11">
              <a:extLst>
                <a:ext uri="{FF2B5EF4-FFF2-40B4-BE49-F238E27FC236}">
                  <a16:creationId xmlns:a16="http://schemas.microsoft.com/office/drawing/2014/main" id="{F7D51DFD-9E91-49B2-B711-0BBF85793B95}"/>
                </a:ext>
              </a:extLst>
            </p:cNvPr>
            <p:cNvSpPr txBox="1">
              <a:spLocks noChangeArrowheads="1"/>
            </p:cNvSpPr>
            <p:nvPr/>
          </p:nvSpPr>
          <p:spPr bwMode="auto">
            <a:xfrm>
              <a:off x="3693" y="1259"/>
              <a:ext cx="1173" cy="222"/>
            </a:xfrm>
            <a:prstGeom prst="rect">
              <a:avLst/>
            </a:prstGeom>
            <a:noFill/>
            <a:ln w="12700">
              <a:noFill/>
              <a:miter lim="800000"/>
              <a:headEnd/>
              <a:tailEnd/>
            </a:ln>
          </p:spPr>
          <p:txBody>
            <a:bodyPr wrap="none" lIns="90488" tIns="44450" rIns="90488" bIns="44450">
              <a:spAutoFit/>
            </a:bodyPr>
            <a:lstStyle/>
            <a:p>
              <a:pPr>
                <a:lnSpc>
                  <a:spcPct val="95000"/>
                </a:lnSpc>
                <a:spcBef>
                  <a:spcPct val="45000"/>
                </a:spcBef>
              </a:pPr>
              <a:r>
                <a:rPr lang="en-US" sz="1800" b="1" i="1">
                  <a:solidFill>
                    <a:srgbClr val="000066"/>
                  </a:solidFill>
                </a:rPr>
                <a:t>Adjusted</a:t>
              </a:r>
              <a:r>
                <a:rPr lang="en-US" sz="1800">
                  <a:solidFill>
                    <a:srgbClr val="000066"/>
                  </a:solidFill>
                </a:rPr>
                <a:t> wind field</a:t>
              </a:r>
            </a:p>
          </p:txBody>
        </p:sp>
      </p:grpSp>
      <p:pic>
        <p:nvPicPr>
          <p:cNvPr id="21" name="Picture 13" descr="C:\Olivier\Minerve_obstacles\Tests\Cube\ajus_lines2.gif">
            <a:extLst>
              <a:ext uri="{FF2B5EF4-FFF2-40B4-BE49-F238E27FC236}">
                <a16:creationId xmlns:a16="http://schemas.microsoft.com/office/drawing/2014/main" id="{27ADCB09-459F-4D5E-A18A-223B89D0D70A}"/>
              </a:ext>
            </a:extLst>
          </p:cNvPr>
          <p:cNvPicPr>
            <a:picLocks noChangeAspect="1" noChangeArrowheads="1"/>
          </p:cNvPicPr>
          <p:nvPr/>
        </p:nvPicPr>
        <p:blipFill>
          <a:blip r:embed="rId5" cstate="print"/>
          <a:srcRect/>
          <a:stretch>
            <a:fillRect/>
          </a:stretch>
        </p:blipFill>
        <p:spPr bwMode="auto">
          <a:xfrm>
            <a:off x="3584047" y="1700213"/>
            <a:ext cx="5991753" cy="4703762"/>
          </a:xfrm>
          <a:prstGeom prst="rect">
            <a:avLst/>
          </a:prstGeom>
          <a:noFill/>
          <a:ln w="9525">
            <a:noFill/>
            <a:miter lim="800000"/>
            <a:headEnd/>
            <a:tailEnd/>
          </a:ln>
        </p:spPr>
      </p:pic>
      <p:sp>
        <p:nvSpPr>
          <p:cNvPr id="11" name="Rectangle 4">
            <a:extLst>
              <a:ext uri="{FF2B5EF4-FFF2-40B4-BE49-F238E27FC236}">
                <a16:creationId xmlns:a16="http://schemas.microsoft.com/office/drawing/2014/main" id="{12DFCABD-D5CE-43C4-88E3-99CBDB594EED}"/>
              </a:ext>
            </a:extLst>
          </p:cNvPr>
          <p:cNvSpPr>
            <a:spLocks noChangeArrowheads="1"/>
          </p:cNvSpPr>
          <p:nvPr/>
        </p:nvSpPr>
        <p:spPr bwMode="auto">
          <a:xfrm>
            <a:off x="7550746" y="1682363"/>
            <a:ext cx="2025054" cy="316300"/>
          </a:xfrm>
          <a:prstGeom prst="rect">
            <a:avLst/>
          </a:prstGeom>
          <a:noFill/>
          <a:ln w="12700">
            <a:solidFill>
              <a:srgbClr val="000000"/>
            </a:solidFill>
            <a:miter lim="800000"/>
            <a:headEnd/>
            <a:tailEnd/>
          </a:ln>
          <a:effectLst/>
        </p:spPr>
        <p:txBody>
          <a:bodyPr lIns="92075" tIns="46038" rIns="92075" bIns="46038"/>
          <a:lstStyle/>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Champ de vent ajusté</a:t>
            </a: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3831172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92428903-584E-4B53-BD4D-E6113452B24F}"/>
              </a:ext>
            </a:extLst>
          </p:cNvPr>
          <p:cNvSpPr/>
          <p:nvPr/>
        </p:nvSpPr>
        <p:spPr bwMode="auto">
          <a:xfrm>
            <a:off x="841005" y="4530671"/>
            <a:ext cx="6687259" cy="192339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32</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Type de modèle : modèle diagnostique qui vérifie la conservation de la masse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Obtenir avec un temps de calcul faible (quelques minutes) des champs tridimensionnels de vent, de température et de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différents types de données météorologiques sur un même site (profils de vent et/ou de température, stations météorologiques de surface, sorties de modèles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la topographie, l’occupation des sols, les obstacles, l’influence de la stabilité (effet de la stratification thermique sur l’écoulement).</a:t>
            </a: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r>
              <a:rPr lang="fr-FR" altLang="fr-FR" sz="1600" dirty="0">
                <a:latin typeface="Gill Sans MT" panose="020B0502020104020203" pitchFamily="34" charset="0"/>
              </a:rPr>
              <a:t>Principe de fonctionnement à 4 étapes :</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Interpolation des valeurs aux points de mesure sur les points de grille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Création des zones liées aux obstacles</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Ajustement du champs obtenu (divergence nulle)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Calcul de la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39640222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Calcul de la turbulence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33</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01054"/>
                <a:ext cx="88236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rgbClr val="000000"/>
                    </a:solidFill>
                    <a:latin typeface="Gill Sans MT" panose="020B0502020104020203" pitchFamily="34" charset="0"/>
                  </a:rPr>
                  <a:t>Plusieurs options de turbulence sont disponibles : </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Longueur de mélange (Distance aux obstacles) :  turbulence locale</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Profil de Hanna : turbulence de fond</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Turbulence locale + turbulence de fond</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Longueur de mélange : </a:t>
                </a:r>
              </a:p>
              <a:p>
                <a:pPr marL="285750" indent="-28575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L’écart-type des vitesses </a:t>
                </a:r>
                <a14:m>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el-GR" sz="1600" dirty="0">
                            <a:solidFill>
                              <a:srgbClr val="000000"/>
                            </a:solidFill>
                            <a:latin typeface="Cambria Math" panose="02040503050406030204" pitchFamily="18" charset="0"/>
                            <a:ea typeface="Cambria Math" panose="02040503050406030204" pitchFamily="18" charset="0"/>
                          </a:rPr>
                          <m:t>σ</m:t>
                        </m:r>
                      </m:e>
                      <m:sub>
                        <m:r>
                          <a:rPr lang="fr-FR" sz="1600" b="0" i="1" smtClean="0">
                            <a:solidFill>
                              <a:srgbClr val="000000"/>
                            </a:solidFill>
                            <a:latin typeface="Cambria Math" panose="02040503050406030204" pitchFamily="18" charset="0"/>
                          </a:rPr>
                          <m:t>𝐻</m:t>
                        </m:r>
                      </m:sub>
                    </m:sSub>
                  </m:oMath>
                </a14:m>
                <a:r>
                  <a:rPr lang="fr-FR" sz="1600" dirty="0">
                    <a:solidFill>
                      <a:srgbClr val="000000"/>
                    </a:solidFill>
                    <a:latin typeface="Cambria Math" panose="02040503050406030204" pitchFamily="18" charset="0"/>
                    <a:ea typeface="Cambria Math" panose="02040503050406030204" pitchFamily="18" charset="0"/>
                  </a:rPr>
                  <a:t> et </a:t>
                </a:r>
                <a14:m>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el-GR" sz="1600" dirty="0">
                            <a:solidFill>
                              <a:srgbClr val="000000"/>
                            </a:solidFill>
                            <a:latin typeface="Cambria Math" panose="02040503050406030204" pitchFamily="18" charset="0"/>
                            <a:ea typeface="Cambria Math" panose="02040503050406030204" pitchFamily="18" charset="0"/>
                          </a:rPr>
                          <m:t>σ</m:t>
                        </m:r>
                      </m:e>
                      <m:sub>
                        <m:r>
                          <a:rPr lang="fr-FR" sz="1600" b="0" i="1" dirty="0" smtClean="0">
                            <a:solidFill>
                              <a:srgbClr val="000000"/>
                            </a:solidFill>
                            <a:latin typeface="Cambria Math" panose="02040503050406030204" pitchFamily="18" charset="0"/>
                            <a:ea typeface="Cambria Math" panose="02040503050406030204" pitchFamily="18" charset="0"/>
                          </a:rPr>
                          <m:t>𝑍</m:t>
                        </m:r>
                      </m:sub>
                    </m:sSub>
                  </m:oMath>
                </a14:m>
                <a:r>
                  <a:rPr lang="fr-FR" sz="1600" dirty="0">
                    <a:solidFill>
                      <a:srgbClr val="000000"/>
                    </a:solidFill>
                    <a:latin typeface="Gill Sans MT" panose="020B0502020104020203" pitchFamily="34" charset="0"/>
                  </a:rPr>
                  <a:t>, les coefficients de diffusion turbulente </a:t>
                </a:r>
                <a14:m>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fr-FR" sz="1600" b="0" i="0" smtClean="0">
                            <a:solidFill>
                              <a:srgbClr val="000000"/>
                            </a:solidFill>
                            <a:latin typeface="Cambria Math" panose="02040503050406030204" pitchFamily="18" charset="0"/>
                          </a:rPr>
                          <m:t>K</m:t>
                        </m:r>
                      </m:e>
                      <m:sub>
                        <m:r>
                          <a:rPr lang="fr-FR" sz="1600" i="1">
                            <a:solidFill>
                              <a:srgbClr val="000000"/>
                            </a:solidFill>
                            <a:latin typeface="Cambria Math" panose="02040503050406030204" pitchFamily="18" charset="0"/>
                          </a:rPr>
                          <m:t>𝐻</m:t>
                        </m:r>
                      </m:sub>
                    </m:sSub>
                  </m:oMath>
                </a14:m>
                <a:r>
                  <a:rPr lang="fr-FR" sz="1600" dirty="0">
                    <a:solidFill>
                      <a:srgbClr val="000000"/>
                    </a:solidFill>
                    <a:latin typeface="Cambria Math" panose="02040503050406030204" pitchFamily="18" charset="0"/>
                    <a:ea typeface="Cambria Math" panose="02040503050406030204" pitchFamily="18" charset="0"/>
                  </a:rPr>
                  <a:t> et </a:t>
                </a:r>
                <a14:m>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fr-FR" sz="1600" b="0" i="0" dirty="0" smtClean="0">
                            <a:solidFill>
                              <a:srgbClr val="000000"/>
                            </a:solidFill>
                            <a:latin typeface="Cambria Math" panose="02040503050406030204" pitchFamily="18" charset="0"/>
                            <a:ea typeface="Cambria Math" panose="02040503050406030204" pitchFamily="18" charset="0"/>
                          </a:rPr>
                          <m:t>K</m:t>
                        </m:r>
                      </m:e>
                      <m:sub>
                        <m:r>
                          <a:rPr lang="fr-FR" sz="1600" i="1" dirty="0">
                            <a:solidFill>
                              <a:srgbClr val="000000"/>
                            </a:solidFill>
                            <a:latin typeface="Cambria Math" panose="02040503050406030204" pitchFamily="18" charset="0"/>
                            <a:ea typeface="Cambria Math" panose="02040503050406030204" pitchFamily="18" charset="0"/>
                          </a:rPr>
                          <m:t>𝑍</m:t>
                        </m:r>
                      </m:sub>
                    </m:sSub>
                  </m:oMath>
                </a14:m>
                <a:r>
                  <a:rPr lang="fr-FR" sz="1600" dirty="0">
                    <a:solidFill>
                      <a:srgbClr val="000000"/>
                    </a:solidFill>
                    <a:latin typeface="Gill Sans MT" panose="020B0502020104020203" pitchFamily="34" charset="0"/>
                  </a:rPr>
                  <a:t>, l’énergie cinétique turbulente et le taux de dissipation turbulent </a:t>
                </a:r>
                <a:r>
                  <a:rPr lang="el-GR" sz="1600" dirty="0">
                    <a:solidFill>
                      <a:srgbClr val="000000"/>
                    </a:solidFill>
                    <a:latin typeface="Calibri" panose="020F0502020204030204" pitchFamily="34" charset="0"/>
                    <a:cs typeface="Calibri" panose="020F0502020204030204" pitchFamily="34" charset="0"/>
                  </a:rPr>
                  <a:t>ε</a:t>
                </a:r>
                <a:r>
                  <a:rPr lang="fr-FR" sz="1600" dirty="0">
                    <a:solidFill>
                      <a:srgbClr val="000000"/>
                    </a:solidFill>
                    <a:latin typeface="Calibri" panose="020F0502020204030204" pitchFamily="34" charset="0"/>
                    <a:cs typeface="Calibri" panose="020F0502020204030204" pitchFamily="34" charset="0"/>
                  </a:rPr>
                  <a:t> </a:t>
                </a:r>
                <a:r>
                  <a:rPr lang="fr-FR" sz="1600" dirty="0">
                    <a:solidFill>
                      <a:srgbClr val="000000"/>
                    </a:solidFill>
                    <a:latin typeface="Gill Sans MT" panose="020B0502020104020203" pitchFamily="34" charset="0"/>
                  </a:rPr>
                  <a:t>sont tous évalués à partir de la norme du tenseur des déformations </a:t>
                </a:r>
                <a14:m>
                  <m:oMath xmlns:m="http://schemas.openxmlformats.org/officeDocument/2006/math">
                    <m:sSub>
                      <m:sSubPr>
                        <m:ctrlPr>
                          <a:rPr lang="fr-FR" sz="1600" i="1" smtClean="0">
                            <a:solidFill>
                              <a:srgbClr val="000000"/>
                            </a:solidFill>
                            <a:latin typeface="Cambria Math" panose="02040503050406030204" pitchFamily="18" charset="0"/>
                          </a:rPr>
                        </m:ctrlPr>
                      </m:sSubPr>
                      <m:e>
                        <m:r>
                          <a:rPr lang="fr-FR" sz="1600" i="1" smtClean="0">
                            <a:solidFill>
                              <a:srgbClr val="000000"/>
                            </a:solidFill>
                            <a:latin typeface="Cambria Math" panose="02040503050406030204" pitchFamily="18" charset="0"/>
                            <a:ea typeface="Cambria Math" panose="02040503050406030204" pitchFamily="18" charset="0"/>
                          </a:rPr>
                          <m:t>𝜏</m:t>
                        </m:r>
                      </m:e>
                      <m:sub>
                        <m:r>
                          <a:rPr lang="fr-FR" sz="1600" b="0" i="1" smtClean="0">
                            <a:solidFill>
                              <a:srgbClr val="000000"/>
                            </a:solidFill>
                            <a:latin typeface="Cambria Math" panose="02040503050406030204" pitchFamily="18" charset="0"/>
                          </a:rPr>
                          <m:t>𝑑𝑒𝑓𝑜𝑟𝑚</m:t>
                        </m:r>
                      </m:sub>
                    </m:sSub>
                  </m:oMath>
                </a14:m>
                <a:r>
                  <a:rPr lang="fr-FR" sz="1600" dirty="0">
                    <a:solidFill>
                      <a:srgbClr val="000000"/>
                    </a:solidFill>
                    <a:latin typeface="Gill Sans MT" panose="020B0502020104020203" pitchFamily="34" charset="0"/>
                  </a:rPr>
                  <a:t> et de la distance </a:t>
                </a:r>
                <a14:m>
                  <m:oMath xmlns:m="http://schemas.openxmlformats.org/officeDocument/2006/math">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𝐿</m:t>
                        </m:r>
                      </m:e>
                      <m:sub>
                        <m:r>
                          <a:rPr lang="fr-FR" sz="1600" i="1">
                            <a:solidFill>
                              <a:srgbClr val="000000"/>
                            </a:solidFill>
                            <a:latin typeface="Cambria Math" panose="02040503050406030204" pitchFamily="18" charset="0"/>
                          </a:rPr>
                          <m:t>𝑑</m:t>
                        </m:r>
                        <m:r>
                          <a:rPr lang="fr-FR" sz="1600" b="0" i="1" smtClean="0">
                            <a:solidFill>
                              <a:srgbClr val="000000"/>
                            </a:solidFill>
                            <a:latin typeface="Cambria Math" panose="02040503050406030204" pitchFamily="18" charset="0"/>
                          </a:rPr>
                          <m:t>𝑖𝑠𝑜𝑏𝑠</m:t>
                        </m:r>
                      </m:sub>
                    </m:sSub>
                    <m:r>
                      <a:rPr lang="fr-FR" sz="1600" i="1">
                        <a:solidFill>
                          <a:srgbClr val="000000"/>
                        </a:solidFill>
                        <a:latin typeface="Cambria Math" panose="02040503050406030204" pitchFamily="18" charset="0"/>
                      </a:rPr>
                      <m:t> </m:t>
                    </m:r>
                  </m:oMath>
                </a14:m>
                <a:r>
                  <a:rPr lang="fr-FR" sz="1600" dirty="0">
                    <a:solidFill>
                      <a:srgbClr val="000000"/>
                    </a:solidFill>
                    <a:latin typeface="Gill Sans MT" panose="020B0502020104020203" pitchFamily="34" charset="0"/>
                  </a:rPr>
                  <a:t>entre la maille et l’obstacle le plus proche (bâtiment ou topographie). </a:t>
                </a: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𝐾</m:t>
                          </m:r>
                        </m:e>
                        <m:sub>
                          <m:r>
                            <a:rPr lang="fr-FR" sz="1600" b="0" i="1" smtClean="0">
                              <a:solidFill>
                                <a:srgbClr val="000000"/>
                              </a:solidFill>
                              <a:latin typeface="Cambria Math" panose="02040503050406030204" pitchFamily="18" charset="0"/>
                              <a:ea typeface="Cambria Math" panose="02040503050406030204" pitchFamily="18" charset="0"/>
                            </a:rPr>
                            <m:t>𝑇𝑈𝑅𝐵</m:t>
                          </m:r>
                        </m:sub>
                      </m:sSub>
                      <m:r>
                        <a:rPr lang="fr-FR" sz="1600" b="0" i="1" smtClean="0">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ea typeface="Cambria Math" panose="02040503050406030204" pitchFamily="18" charset="0"/>
                            </a:rPr>
                            <m:t>𝜏</m:t>
                          </m:r>
                        </m:e>
                        <m:sub>
                          <m:r>
                            <a:rPr lang="fr-FR" sz="1600" i="1">
                              <a:solidFill>
                                <a:srgbClr val="000000"/>
                              </a:solidFill>
                              <a:latin typeface="Cambria Math" panose="02040503050406030204" pitchFamily="18" charset="0"/>
                            </a:rPr>
                            <m:t>𝑑𝑒𝑓𝑜𝑟𝑚</m:t>
                          </m:r>
                        </m:sub>
                      </m:sSub>
                      <m:r>
                        <a:rPr lang="fr-FR" sz="1600" i="1">
                          <a:solidFill>
                            <a:srgbClr val="000000"/>
                          </a:solidFill>
                          <a:latin typeface="Cambria Math" panose="02040503050406030204" pitchFamily="18" charset="0"/>
                          <a:ea typeface="Cambria Math" panose="02040503050406030204" pitchFamily="18" charset="0"/>
                        </a:rPr>
                        <m:t>×</m:t>
                      </m:r>
                      <m:sSubSup>
                        <m:sSubSupPr>
                          <m:ctrlPr>
                            <a:rPr lang="fr-FR" sz="1600" i="1" smtClean="0">
                              <a:solidFill>
                                <a:srgbClr val="000000"/>
                              </a:solidFill>
                              <a:latin typeface="Cambria Math" panose="02040503050406030204" pitchFamily="18" charset="0"/>
                              <a:ea typeface="Cambria Math" panose="02040503050406030204" pitchFamily="18" charset="0"/>
                            </a:rPr>
                          </m:ctrlPr>
                        </m:sSubSupPr>
                        <m:e>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𝐶</m:t>
                              </m:r>
                            </m:e>
                            <m:sub>
                              <m:r>
                                <a:rPr lang="fr-FR" sz="1600" i="1">
                                  <a:solidFill>
                                    <a:srgbClr val="000000"/>
                                  </a:solidFill>
                                  <a:latin typeface="Cambria Math" panose="02040503050406030204" pitchFamily="18" charset="0"/>
                                </a:rPr>
                                <m:t>1</m:t>
                              </m:r>
                            </m:sub>
                            <m:sup>
                              <m:r>
                                <a:rPr lang="fr-FR" sz="1600" i="1">
                                  <a:solidFill>
                                    <a:srgbClr val="000000"/>
                                  </a:solidFill>
                                  <a:latin typeface="Cambria Math" panose="02040503050406030204" pitchFamily="18" charset="0"/>
                                </a:rPr>
                                <m:t>2</m:t>
                              </m:r>
                            </m:sup>
                          </m:sSubSup>
                          <m:r>
                            <a:rPr lang="fr-FR" sz="1600" i="1">
                              <a:solidFill>
                                <a:srgbClr val="000000"/>
                              </a:solidFill>
                              <a:latin typeface="Cambria Math" panose="02040503050406030204" pitchFamily="18" charset="0"/>
                              <a:ea typeface="Cambria Math" panose="02040503050406030204" pitchFamily="18" charset="0"/>
                            </a:rPr>
                            <m:t>×</m:t>
                          </m:r>
                          <m:r>
                            <a:rPr lang="fr-FR" sz="1600" b="0" i="1" smtClean="0">
                              <a:solidFill>
                                <a:srgbClr val="000000"/>
                              </a:solidFill>
                              <a:latin typeface="Cambria Math" panose="02040503050406030204" pitchFamily="18" charset="0"/>
                              <a:ea typeface="Cambria Math" panose="02040503050406030204" pitchFamily="18" charset="0"/>
                            </a:rPr>
                            <m:t>𝐿</m:t>
                          </m:r>
                        </m:e>
                        <m:sub>
                          <m:r>
                            <a:rPr lang="fr-FR" sz="1600" b="0" i="1" smtClean="0">
                              <a:solidFill>
                                <a:srgbClr val="000000"/>
                              </a:solidFill>
                              <a:latin typeface="Cambria Math" panose="02040503050406030204" pitchFamily="18" charset="0"/>
                              <a:ea typeface="Cambria Math" panose="02040503050406030204" pitchFamily="18" charset="0"/>
                            </a:rPr>
                            <m:t>𝑑𝑖𝑠𝑜𝑏𝑠</m:t>
                          </m:r>
                        </m:sub>
                        <m:sup>
                          <m:r>
                            <a:rPr lang="fr-FR" sz="1600" b="0" i="1" smtClean="0">
                              <a:solidFill>
                                <a:srgbClr val="000000"/>
                              </a:solidFill>
                              <a:latin typeface="Cambria Math" panose="02040503050406030204" pitchFamily="18" charset="0"/>
                              <a:ea typeface="Cambria Math" panose="02040503050406030204" pitchFamily="18" charset="0"/>
                            </a:rPr>
                            <m:t>2</m:t>
                          </m:r>
                        </m:sup>
                      </m:sSubSup>
                    </m:oMath>
                  </m:oMathPara>
                </a14:m>
                <a:endParaRPr lang="fr-FR" sz="1600" dirty="0">
                  <a:solidFill>
                    <a:srgbClr val="000000"/>
                  </a:solidFill>
                  <a:latin typeface="Gill Sans MT" panose="020B0502020104020203" pitchFamily="34" charset="0"/>
                  <a:ea typeface="Cambria Math" panose="02040503050406030204" pitchFamily="18" charset="0"/>
                </a:endParaRP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rPr>
                          </m:ctrlPr>
                        </m:sSubPr>
                        <m:e>
                          <m:r>
                            <m:rPr>
                              <m:sty m:val="p"/>
                            </m:rPr>
                            <a:rPr lang="el-GR" sz="1600" b="0" i="1" smtClean="0">
                              <a:solidFill>
                                <a:srgbClr val="000000"/>
                              </a:solidFill>
                              <a:latin typeface="Cambria Math" panose="02040503050406030204" pitchFamily="18" charset="0"/>
                              <a:ea typeface="Cambria Math" panose="02040503050406030204" pitchFamily="18" charset="0"/>
                            </a:rPr>
                            <m:t>σ</m:t>
                          </m:r>
                        </m:e>
                        <m:sub>
                          <m:r>
                            <a:rPr lang="fr-FR" sz="1600" b="0" i="1" smtClean="0">
                              <a:solidFill>
                                <a:srgbClr val="000000"/>
                              </a:solidFill>
                              <a:latin typeface="Cambria Math" panose="02040503050406030204" pitchFamily="18" charset="0"/>
                              <a:ea typeface="Cambria Math" panose="02040503050406030204" pitchFamily="18" charset="0"/>
                            </a:rPr>
                            <m:t>𝑇𝑈𝑅𝐵</m:t>
                          </m:r>
                        </m:sub>
                      </m:sSub>
                      <m:r>
                        <a:rPr lang="fr-FR" sz="1600" b="0" i="1" smtClean="0">
                          <a:solidFill>
                            <a:srgbClr val="000000"/>
                          </a:solidFill>
                          <a:latin typeface="Cambria Math" panose="02040503050406030204" pitchFamily="18" charset="0"/>
                        </a:rPr>
                        <m:t>=</m:t>
                      </m:r>
                      <m:sSubSup>
                        <m:sSubSupPr>
                          <m:ctrlPr>
                            <a:rPr lang="fr-FR" sz="1600" b="0" i="1" smtClean="0">
                              <a:solidFill>
                                <a:srgbClr val="000000"/>
                              </a:solidFill>
                              <a:latin typeface="Cambria Math" panose="02040503050406030204" pitchFamily="18" charset="0"/>
                            </a:rPr>
                          </m:ctrlPr>
                        </m:sSubSupPr>
                        <m:e>
                          <m:r>
                            <a:rPr lang="fr-FR" sz="1600" b="0" i="1" smtClean="0">
                              <a:solidFill>
                                <a:srgbClr val="000000"/>
                              </a:solidFill>
                              <a:latin typeface="Cambria Math" panose="02040503050406030204" pitchFamily="18" charset="0"/>
                            </a:rPr>
                            <m:t>𝐶</m:t>
                          </m:r>
                        </m:e>
                        <m:sub>
                          <m:r>
                            <a:rPr lang="fr-FR" sz="1600" b="0" i="1" smtClean="0">
                              <a:solidFill>
                                <a:srgbClr val="000000"/>
                              </a:solidFill>
                              <a:latin typeface="Cambria Math" panose="02040503050406030204" pitchFamily="18" charset="0"/>
                            </a:rPr>
                            <m:t>0</m:t>
                          </m:r>
                        </m:sub>
                        <m:sup>
                          <m:r>
                            <a:rPr lang="fr-FR" sz="1600" b="0" i="1" smtClean="0">
                              <a:solidFill>
                                <a:srgbClr val="000000"/>
                              </a:solidFill>
                              <a:latin typeface="Cambria Math" panose="02040503050406030204" pitchFamily="18" charset="0"/>
                            </a:rPr>
                            <m:t>1/4</m:t>
                          </m:r>
                        </m:sup>
                      </m:sSubSup>
                      <m:r>
                        <a:rPr lang="fr-FR" sz="1600" i="1">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ea typeface="Cambria Math" panose="02040503050406030204" pitchFamily="18" charset="0"/>
                            </a:rPr>
                            <m:t>𝜏</m:t>
                          </m:r>
                        </m:e>
                        <m:sub>
                          <m:r>
                            <a:rPr lang="fr-FR" sz="1600" i="1">
                              <a:solidFill>
                                <a:srgbClr val="000000"/>
                              </a:solidFill>
                              <a:latin typeface="Cambria Math" panose="02040503050406030204" pitchFamily="18" charset="0"/>
                            </a:rPr>
                            <m:t>𝑑𝑒𝑓𝑜𝑟𝑚</m:t>
                          </m:r>
                        </m:sub>
                      </m:sSub>
                      <m:r>
                        <a:rPr lang="fr-FR" sz="1600" i="1" smtClean="0">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sSubSup>
                            <m:sSubSupPr>
                              <m:ctrlPr>
                                <a:rPr lang="fr-FR" sz="1600" i="1">
                                  <a:solidFill>
                                    <a:srgbClr val="000000"/>
                                  </a:solidFill>
                                  <a:latin typeface="Cambria Math" panose="02040503050406030204" pitchFamily="18" charset="0"/>
                                </a:rPr>
                              </m:ctrlPr>
                            </m:sSubSupPr>
                            <m:e>
                              <m:r>
                                <a:rPr lang="fr-FR" sz="1600" i="1">
                                  <a:solidFill>
                                    <a:srgbClr val="000000"/>
                                  </a:solidFill>
                                  <a:latin typeface="Cambria Math" panose="02040503050406030204" pitchFamily="18" charset="0"/>
                                </a:rPr>
                                <m:t>𝐶</m:t>
                              </m:r>
                            </m:e>
                            <m:sub>
                              <m:r>
                                <a:rPr lang="fr-FR" sz="1600" i="1">
                                  <a:solidFill>
                                    <a:srgbClr val="000000"/>
                                  </a:solidFill>
                                  <a:latin typeface="Cambria Math" panose="02040503050406030204" pitchFamily="18" charset="0"/>
                                </a:rPr>
                                <m:t>1</m:t>
                              </m:r>
                            </m:sub>
                            <m:sup>
                              <m:r>
                                <a:rPr lang="fr-FR" sz="1600" i="1">
                                  <a:solidFill>
                                    <a:srgbClr val="000000"/>
                                  </a:solidFill>
                                  <a:latin typeface="Cambria Math" panose="02040503050406030204" pitchFamily="18" charset="0"/>
                                </a:rPr>
                                <m:t>2</m:t>
                              </m:r>
                            </m:sup>
                          </m:sSubSup>
                          <m:r>
                            <a:rPr lang="fr-FR" sz="1600" i="1">
                              <a:solidFill>
                                <a:srgbClr val="000000"/>
                              </a:solidFill>
                              <a:latin typeface="Cambria Math" panose="02040503050406030204" pitchFamily="18" charset="0"/>
                              <a:ea typeface="Cambria Math" panose="02040503050406030204" pitchFamily="18" charset="0"/>
                            </a:rPr>
                            <m:t>×</m:t>
                          </m:r>
                          <m:r>
                            <a:rPr lang="fr-FR" sz="1600" i="1">
                              <a:solidFill>
                                <a:srgbClr val="000000"/>
                              </a:solidFill>
                              <a:latin typeface="Cambria Math" panose="02040503050406030204" pitchFamily="18" charset="0"/>
                            </a:rPr>
                            <m:t>𝐿</m:t>
                          </m:r>
                        </m:e>
                        <m:sub>
                          <m:r>
                            <a:rPr lang="fr-FR" sz="1600" i="1">
                              <a:solidFill>
                                <a:srgbClr val="000000"/>
                              </a:solidFill>
                              <a:latin typeface="Cambria Math" panose="02040503050406030204" pitchFamily="18" charset="0"/>
                            </a:rPr>
                            <m:t>𝑑𝑖𝑠𝑜𝑏𝑠</m:t>
                          </m:r>
                        </m:sub>
                      </m:sSub>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𝐸</m:t>
                          </m:r>
                        </m:e>
                        <m:sub>
                          <m:r>
                            <a:rPr lang="fr-FR" sz="1600" b="0" i="1" smtClean="0">
                              <a:solidFill>
                                <a:srgbClr val="000000"/>
                              </a:solidFill>
                              <a:latin typeface="Cambria Math" panose="02040503050406030204" pitchFamily="18" charset="0"/>
                            </a:rPr>
                            <m:t>𝐶</m:t>
                          </m:r>
                          <m:r>
                            <a:rPr lang="fr-FR" sz="1600" b="0" i="1" smtClean="0">
                              <a:solidFill>
                                <a:srgbClr val="000000"/>
                              </a:solidFill>
                              <a:latin typeface="Cambria Math" panose="02040503050406030204" pitchFamily="18" charset="0"/>
                              <a:ea typeface="Cambria Math" panose="02040503050406030204" pitchFamily="18" charset="0"/>
                            </a:rPr>
                            <m:t>𝑇</m:t>
                          </m:r>
                        </m:sub>
                      </m:sSub>
                      <m:r>
                        <a:rPr lang="fr-FR" sz="1600" b="0" i="1" smtClean="0">
                          <a:solidFill>
                            <a:srgbClr val="000000"/>
                          </a:solidFill>
                          <a:latin typeface="Cambria Math" panose="02040503050406030204" pitchFamily="18" charset="0"/>
                        </a:rPr>
                        <m:t>=</m:t>
                      </m:r>
                      <m:f>
                        <m:fPr>
                          <m:type m:val="skw"/>
                          <m:ctrlPr>
                            <a:rPr lang="fr-FR" sz="1600" b="0" i="1" smtClean="0">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3</m:t>
                          </m:r>
                        </m:num>
                        <m:den>
                          <m:r>
                            <a:rPr lang="fr-FR" sz="1600" b="0" i="1" smtClean="0">
                              <a:solidFill>
                                <a:srgbClr val="000000"/>
                              </a:solidFill>
                              <a:latin typeface="Cambria Math" panose="02040503050406030204" pitchFamily="18" charset="0"/>
                            </a:rPr>
                            <m:t>2</m:t>
                          </m:r>
                        </m:den>
                      </m:f>
                      <m:sSub>
                        <m:sSubPr>
                          <m:ctrlPr>
                            <a:rPr lang="fr-FR" sz="1600" i="1">
                              <a:solidFill>
                                <a:srgbClr val="000000"/>
                              </a:solidFill>
                              <a:latin typeface="Cambria Math" panose="02040503050406030204" pitchFamily="18" charset="0"/>
                            </a:rPr>
                          </m:ctrlPr>
                        </m:sSubPr>
                        <m:e>
                          <m:r>
                            <m:rPr>
                              <m:sty m:val="p"/>
                            </m:rPr>
                            <a:rPr lang="el-GR" sz="1600" i="1">
                              <a:solidFill>
                                <a:srgbClr val="000000"/>
                              </a:solidFill>
                              <a:latin typeface="Cambria Math" panose="02040503050406030204" pitchFamily="18" charset="0"/>
                              <a:ea typeface="Cambria Math" panose="02040503050406030204" pitchFamily="18" charset="0"/>
                            </a:rPr>
                            <m:t>σ</m:t>
                          </m:r>
                        </m:e>
                        <m:sub>
                          <m:r>
                            <a:rPr lang="fr-FR" sz="1600" i="1">
                              <a:solidFill>
                                <a:srgbClr val="000000"/>
                              </a:solidFill>
                              <a:latin typeface="Cambria Math" panose="02040503050406030204" pitchFamily="18" charset="0"/>
                              <a:ea typeface="Cambria Math" panose="02040503050406030204" pitchFamily="18" charset="0"/>
                            </a:rPr>
                            <m:t>𝑇𝑈𝑅𝐵</m:t>
                          </m:r>
                        </m:sub>
                      </m:sSub>
                    </m:oMath>
                  </m:oMathPara>
                </a14:m>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r>
                  <a:rPr lang="fr-FR" sz="1600" dirty="0">
                    <a:solidFill>
                      <a:srgbClr val="000000"/>
                    </a:solidFill>
                  </a:rPr>
                  <a:t>      </a:t>
                </a:r>
                <a14:m>
                  <m:oMath xmlns:m="http://schemas.openxmlformats.org/officeDocument/2006/math">
                    <m:sSub>
                      <m:sSubPr>
                        <m:ctrlPr>
                          <a:rPr lang="fr-FR" sz="1600" i="1" smtClean="0">
                            <a:solidFill>
                              <a:srgbClr val="000000"/>
                            </a:solidFill>
                            <a:latin typeface="Cambria Math" panose="02040503050406030204" pitchFamily="18" charset="0"/>
                          </a:rPr>
                        </m:ctrlPr>
                      </m:sSubPr>
                      <m:e>
                        <m:r>
                          <m:rPr>
                            <m:nor/>
                          </m:rPr>
                          <a:rPr lang="fr-FR" sz="1600" b="0" i="0" dirty="0" smtClean="0">
                            <a:solidFill>
                              <a:srgbClr val="000000"/>
                            </a:solidFill>
                            <a:latin typeface="Cambria Math" panose="02040503050406030204" pitchFamily="18" charset="0"/>
                            <a:ea typeface="Cambria Math" panose="02040503050406030204" pitchFamily="18" charset="0"/>
                          </a:rPr>
                          <m:t>C</m:t>
                        </m:r>
                      </m:e>
                      <m:sub>
                        <m:r>
                          <a:rPr lang="fr-FR" sz="1600" b="0" i="1" smtClean="0">
                            <a:solidFill>
                              <a:srgbClr val="000000"/>
                            </a:solidFill>
                            <a:latin typeface="Cambria Math" panose="02040503050406030204" pitchFamily="18" charset="0"/>
                          </a:rPr>
                          <m:t>0</m:t>
                        </m:r>
                      </m:sub>
                    </m:sSub>
                    <m:r>
                      <a:rPr lang="fr-FR" sz="1600" b="0" i="1" smtClean="0">
                        <a:solidFill>
                          <a:srgbClr val="000000"/>
                        </a:solidFill>
                        <a:latin typeface="Cambria Math" panose="02040503050406030204" pitchFamily="18" charset="0"/>
                      </a:rPr>
                      <m:t>=2.3</m:t>
                    </m:r>
                  </m:oMath>
                </a14:m>
                <a:r>
                  <a:rPr lang="fr-FR" sz="1600" dirty="0">
                    <a:solidFill>
                      <a:srgbClr val="000000"/>
                    </a:solidFill>
                    <a:latin typeface="Gill Sans MT" panose="020B0502020104020203" pitchFamily="34" charset="0"/>
                  </a:rPr>
                  <a:t> et </a:t>
                </a:r>
                <a14:m>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fr-FR" sz="1600" dirty="0">
                            <a:solidFill>
                              <a:srgbClr val="000000"/>
                            </a:solidFill>
                            <a:latin typeface="Cambria Math" panose="02040503050406030204" pitchFamily="18" charset="0"/>
                            <a:ea typeface="Cambria Math" panose="02040503050406030204" pitchFamily="18" charset="0"/>
                          </a:rPr>
                          <m:t>C</m:t>
                        </m:r>
                      </m:e>
                      <m:sub>
                        <m:r>
                          <a:rPr lang="fr-FR" sz="1600" b="0" i="1" smtClean="0">
                            <a:solidFill>
                              <a:srgbClr val="000000"/>
                            </a:solidFill>
                            <a:latin typeface="Cambria Math" panose="02040503050406030204" pitchFamily="18" charset="0"/>
                          </a:rPr>
                          <m:t>1</m:t>
                        </m:r>
                      </m:sub>
                    </m:sSub>
                    <m:r>
                      <a:rPr lang="fr-FR" sz="1600" b="0" i="1" smtClean="0">
                        <a:solidFill>
                          <a:srgbClr val="000000"/>
                        </a:solidFill>
                        <a:latin typeface="Cambria Math" panose="02040503050406030204" pitchFamily="18" charset="0"/>
                      </a:rPr>
                      <m:t>=0.07</m:t>
                    </m:r>
                  </m:oMath>
                </a14:m>
                <a:r>
                  <a:rPr lang="fr-FR" sz="1600" dirty="0">
                    <a:solidFill>
                      <a:srgbClr val="000000"/>
                    </a:solidFill>
                    <a:latin typeface="Gill Sans MT" panose="020B0502020104020203" pitchFamily="34" charset="0"/>
                  </a:rPr>
                  <a:t> sont des paramètres multiplicatif lié à la méthode.</a:t>
                </a: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a:p>
                <a:pPr>
                  <a:spcBef>
                    <a:spcPct val="20000"/>
                  </a:spcBef>
                  <a:buClr>
                    <a:schemeClr val="tx2">
                      <a:lumMod val="75000"/>
                    </a:schemeClr>
                  </a:buClr>
                  <a:buSzPct val="80000"/>
                </a:pPr>
                <a:r>
                  <a:rPr lang="fr-FR" sz="1600" b="1" dirty="0">
                    <a:solidFill>
                      <a:schemeClr val="tx2">
                        <a:lumMod val="75000"/>
                      </a:schemeClr>
                    </a:solidFill>
                    <a:latin typeface="Gill Sans MT" panose="020B0502020104020203" pitchFamily="34" charset="0"/>
                  </a:rPr>
                  <a:t>Turbulence Locale + Fond :</a:t>
                </a:r>
                <a:endParaRPr lang="fr-FR" sz="1600" dirty="0">
                  <a:solidFill>
                    <a:srgbClr val="000000"/>
                  </a:solidFill>
                  <a:latin typeface="Gill Sans MT" panose="020B0502020104020203" pitchFamily="34" charset="0"/>
                </a:endParaRP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Les grandeurs turbulentes sont calculées à partir d’une composante de locale et de fond</a:t>
                </a:r>
              </a:p>
              <a:p>
                <a:pPr>
                  <a:spcBef>
                    <a:spcPct val="20000"/>
                  </a:spcBef>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a:solidFill>
                                <a:srgbClr val="000000"/>
                              </a:solidFill>
                              <a:latin typeface="Cambria Math" panose="02040503050406030204" pitchFamily="18" charset="0"/>
                            </a:rPr>
                          </m:ctrlPr>
                        </m:sSubPr>
                        <m:e>
                          <m:r>
                            <m:rPr>
                              <m:nor/>
                            </m:rPr>
                            <a:rPr lang="el-GR" sz="1600" dirty="0">
                              <a:solidFill>
                                <a:srgbClr val="000000"/>
                              </a:solidFill>
                              <a:latin typeface="Cambria Math" panose="02040503050406030204" pitchFamily="18" charset="0"/>
                              <a:ea typeface="Cambria Math" panose="02040503050406030204" pitchFamily="18" charset="0"/>
                            </a:rPr>
                            <m:t>σ</m:t>
                          </m:r>
                        </m:e>
                        <m:sub>
                          <m:r>
                            <a:rPr lang="fr-FR" sz="1600" i="1">
                              <a:solidFill>
                                <a:srgbClr val="000000"/>
                              </a:solidFill>
                              <a:latin typeface="Cambria Math" panose="02040503050406030204" pitchFamily="18" charset="0"/>
                            </a:rPr>
                            <m:t>𝐻</m:t>
                          </m:r>
                        </m:sub>
                      </m:sSub>
                      <m:r>
                        <a:rPr lang="fr-FR" sz="1600" b="0" i="1" smtClean="0">
                          <a:solidFill>
                            <a:srgbClr val="000000"/>
                          </a:solidFill>
                          <a:latin typeface="Cambria Math" panose="02040503050406030204" pitchFamily="18" charset="0"/>
                        </a:rPr>
                        <m:t>=</m:t>
                      </m:r>
                      <m:rad>
                        <m:radPr>
                          <m:degHide m:val="on"/>
                          <m:ctrlPr>
                            <a:rPr lang="fr-FR" sz="1600" b="0" i="1" smtClean="0">
                              <a:solidFill>
                                <a:srgbClr val="000000"/>
                              </a:solidFill>
                              <a:latin typeface="Cambria Math" panose="02040503050406030204" pitchFamily="18" charset="0"/>
                            </a:rPr>
                          </m:ctrlPr>
                        </m:radPr>
                        <m:deg/>
                        <m:e>
                          <m:sSubSup>
                            <m:sSubSupPr>
                              <m:ctrlPr>
                                <a:rPr lang="fr-FR" sz="1600" b="0" i="1" smtClean="0">
                                  <a:solidFill>
                                    <a:srgbClr val="000000"/>
                                  </a:solidFill>
                                  <a:latin typeface="Cambria Math" panose="02040503050406030204" pitchFamily="18" charset="0"/>
                                </a:rPr>
                              </m:ctrlPr>
                            </m:sSubSupPr>
                            <m:e>
                              <m:r>
                                <m:rPr>
                                  <m:sty m:val="p"/>
                                </m:rPr>
                                <a:rPr lang="el-GR" sz="1600" b="0" i="1" smtClean="0">
                                  <a:solidFill>
                                    <a:srgbClr val="000000"/>
                                  </a:solidFill>
                                  <a:latin typeface="Cambria Math" panose="02040503050406030204" pitchFamily="18" charset="0"/>
                                  <a:ea typeface="Cambria Math" panose="02040503050406030204" pitchFamily="18" charset="0"/>
                                </a:rPr>
                                <m:t>σ</m:t>
                              </m:r>
                            </m:e>
                            <m:sub>
                              <m:r>
                                <a:rPr lang="fr-FR" sz="1600" b="0" i="1" smtClean="0">
                                  <a:solidFill>
                                    <a:srgbClr val="000000"/>
                                  </a:solidFill>
                                  <a:latin typeface="Cambria Math" panose="02040503050406030204" pitchFamily="18" charset="0"/>
                                </a:rPr>
                                <m:t>𝑓𝑜𝑛𝑑</m:t>
                              </m:r>
                            </m:sub>
                            <m:sup>
                              <m:r>
                                <a:rPr lang="fr-FR" sz="1600" b="0" i="1" smtClean="0">
                                  <a:solidFill>
                                    <a:srgbClr val="000000"/>
                                  </a:solidFill>
                                  <a:latin typeface="Cambria Math" panose="02040503050406030204" pitchFamily="18" charset="0"/>
                                </a:rPr>
                                <m:t>2</m:t>
                              </m:r>
                            </m:sup>
                          </m:sSubSup>
                          <m:r>
                            <a:rPr lang="fr-FR" sz="1600" b="0" i="1" smtClean="0">
                              <a:solidFill>
                                <a:srgbClr val="000000"/>
                              </a:solidFill>
                              <a:latin typeface="Cambria Math" panose="02040503050406030204" pitchFamily="18" charset="0"/>
                            </a:rPr>
                            <m:t>+</m:t>
                          </m:r>
                          <m:sSubSup>
                            <m:sSubSupPr>
                              <m:ctrlPr>
                                <a:rPr lang="fr-FR" sz="1600" i="1">
                                  <a:solidFill>
                                    <a:srgbClr val="000000"/>
                                  </a:solidFill>
                                  <a:latin typeface="Cambria Math" panose="02040503050406030204" pitchFamily="18" charset="0"/>
                                </a:rPr>
                              </m:ctrlPr>
                            </m:sSubSupPr>
                            <m:e>
                              <m:r>
                                <m:rPr>
                                  <m:sty m:val="p"/>
                                </m:rPr>
                                <a:rPr lang="el-GR" sz="1600" i="1">
                                  <a:solidFill>
                                    <a:srgbClr val="000000"/>
                                  </a:solidFill>
                                  <a:latin typeface="Cambria Math" panose="02040503050406030204" pitchFamily="18" charset="0"/>
                                  <a:ea typeface="Cambria Math" panose="02040503050406030204" pitchFamily="18" charset="0"/>
                                </a:rPr>
                                <m:t>σ</m:t>
                              </m:r>
                            </m:e>
                            <m:sub>
                              <m:r>
                                <a:rPr lang="fr-FR" sz="1600" b="0" i="1" smtClean="0">
                                  <a:solidFill>
                                    <a:srgbClr val="000000"/>
                                  </a:solidFill>
                                  <a:latin typeface="Cambria Math" panose="02040503050406030204" pitchFamily="18" charset="0"/>
                                  <a:ea typeface="Cambria Math" panose="02040503050406030204" pitchFamily="18" charset="0"/>
                                </a:rPr>
                                <m:t>𝑙𝑜𝑐𝑎𝑙</m:t>
                              </m:r>
                            </m:sub>
                            <m:sup>
                              <m:r>
                                <a:rPr lang="fr-FR" sz="1600" i="1">
                                  <a:solidFill>
                                    <a:srgbClr val="000000"/>
                                  </a:solidFill>
                                  <a:latin typeface="Cambria Math" panose="02040503050406030204" pitchFamily="18" charset="0"/>
                                </a:rPr>
                                <m:t>2</m:t>
                              </m:r>
                            </m:sup>
                          </m:sSubSup>
                        </m:e>
                      </m:rad>
                    </m:oMath>
                  </m:oMathPara>
                </a14:m>
                <a:endParaRPr lang="fr-FR" sz="1600" dirty="0">
                  <a:solidFill>
                    <a:srgbClr val="000000"/>
                  </a:solidFill>
                  <a:latin typeface="Gill Sans MT" panose="020B0502020104020203" pitchFamily="34" charset="0"/>
                </a:endParaRPr>
              </a:p>
              <a:p>
                <a:pPr algn="ctr">
                  <a:spcBef>
                    <a:spcPct val="20000"/>
                  </a:spcBef>
                  <a:buClr>
                    <a:schemeClr val="tx2">
                      <a:lumMod val="75000"/>
                    </a:schemeClr>
                  </a:buClr>
                  <a:buSzPct val="80000"/>
                </a:pPr>
                <a14:m>
                  <m:oMath xmlns:m="http://schemas.openxmlformats.org/officeDocument/2006/math">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𝐾</m:t>
                        </m:r>
                      </m:e>
                      <m:sub>
                        <m:r>
                          <a:rPr lang="fr-FR" sz="1600" i="1">
                            <a:solidFill>
                              <a:srgbClr val="000000"/>
                            </a:solidFill>
                            <a:latin typeface="Cambria Math" panose="02040503050406030204" pitchFamily="18" charset="0"/>
                            <a:ea typeface="Cambria Math" panose="02040503050406030204" pitchFamily="18" charset="0"/>
                          </a:rPr>
                          <m:t>𝑇𝑈𝑅𝐵</m:t>
                        </m:r>
                      </m:sub>
                    </m:sSub>
                    <m:r>
                      <a:rPr lang="fr-FR" sz="1600" b="0" i="1" smtClean="0">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𝐾</m:t>
                        </m:r>
                      </m:e>
                      <m:sub>
                        <m:r>
                          <a:rPr lang="fr-FR" sz="1600" b="0" i="1" smtClean="0">
                            <a:solidFill>
                              <a:srgbClr val="000000"/>
                            </a:solidFill>
                            <a:latin typeface="Cambria Math" panose="02040503050406030204" pitchFamily="18" charset="0"/>
                          </a:rPr>
                          <m:t>𝑓𝑜𝑛𝑑</m:t>
                        </m:r>
                      </m:sub>
                    </m:sSub>
                    <m:r>
                      <a:rPr lang="fr-FR" sz="1600" b="0" i="1" smtClean="0">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𝐾</m:t>
                        </m:r>
                      </m:e>
                      <m:sub>
                        <m:r>
                          <a:rPr lang="fr-FR" sz="1600" b="0" i="1" smtClean="0">
                            <a:solidFill>
                              <a:srgbClr val="000000"/>
                            </a:solidFill>
                            <a:latin typeface="Cambria Math" panose="02040503050406030204" pitchFamily="18" charset="0"/>
                          </a:rPr>
                          <m:t>𝑙𝑜𝑐𝑎𝑙</m:t>
                        </m:r>
                      </m:sub>
                    </m:sSub>
                  </m:oMath>
                </a14:m>
                <a:r>
                  <a:rPr lang="fr-FR" sz="1600" dirty="0">
                    <a:solidFill>
                      <a:srgbClr val="000000"/>
                    </a:solidFill>
                    <a:latin typeface="Gill Sans MT" panose="020B0502020104020203" pitchFamily="34" charset="0"/>
                  </a:rPr>
                  <a:t>	et	</a:t>
                </a:r>
                <a:r>
                  <a:rPr lang="fr-FR" sz="1600" dirty="0">
                    <a:solidFill>
                      <a:srgbClr val="000000"/>
                    </a:solidFill>
                  </a:rPr>
                  <a:t> </a:t>
                </a:r>
                <a14:m>
                  <m:oMath xmlns:m="http://schemas.openxmlformats.org/officeDocument/2006/math">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𝐸</m:t>
                        </m:r>
                      </m:e>
                      <m:sub>
                        <m:r>
                          <a:rPr lang="fr-FR" sz="1600" b="0" i="1" smtClean="0">
                            <a:solidFill>
                              <a:srgbClr val="000000"/>
                            </a:solidFill>
                            <a:latin typeface="Cambria Math" panose="02040503050406030204" pitchFamily="18" charset="0"/>
                          </a:rPr>
                          <m:t>𝐶𝑇</m:t>
                        </m:r>
                      </m:sub>
                    </m:sSub>
                    <m:r>
                      <a:rPr lang="fr-FR" sz="1600" i="1">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𝐸</m:t>
                        </m:r>
                      </m:e>
                      <m:sub>
                        <m:r>
                          <a:rPr lang="fr-FR" sz="1600" i="1">
                            <a:solidFill>
                              <a:srgbClr val="000000"/>
                            </a:solidFill>
                            <a:latin typeface="Cambria Math" panose="02040503050406030204" pitchFamily="18" charset="0"/>
                          </a:rPr>
                          <m:t>𝑓𝑜𝑛𝑑</m:t>
                        </m:r>
                      </m:sub>
                    </m:sSub>
                    <m:r>
                      <a:rPr lang="fr-FR" sz="1600" i="1">
                        <a:solidFill>
                          <a:srgbClr val="000000"/>
                        </a:solidFill>
                        <a:latin typeface="Cambria Math" panose="02040503050406030204" pitchFamily="18" charset="0"/>
                        <a:ea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b="0" i="1" smtClean="0">
                            <a:solidFill>
                              <a:srgbClr val="000000"/>
                            </a:solidFill>
                            <a:latin typeface="Cambria Math" panose="02040503050406030204" pitchFamily="18" charset="0"/>
                          </a:rPr>
                          <m:t>𝐸</m:t>
                        </m:r>
                      </m:e>
                      <m:sub>
                        <m:r>
                          <a:rPr lang="fr-FR" sz="1600" i="1">
                            <a:solidFill>
                              <a:srgbClr val="000000"/>
                            </a:solidFill>
                            <a:latin typeface="Cambria Math" panose="02040503050406030204" pitchFamily="18" charset="0"/>
                          </a:rPr>
                          <m:t>𝑙𝑜𝑐𝑎𝑙</m:t>
                        </m:r>
                      </m:sub>
                    </m:sSub>
                  </m:oMath>
                </a14:m>
                <a:endParaRPr lang="fr-FR" sz="1600" dirty="0">
                  <a:solidFill>
                    <a:srgbClr val="000000"/>
                  </a:solidFill>
                  <a:latin typeface="Gill Sans MT" panose="020B0502020104020203" pitchFamily="34" charset="0"/>
                </a:endParaRPr>
              </a:p>
            </p:txBody>
          </p:sp>
        </mc:Choice>
        <mc:Fallback xmlns="">
          <p:sp>
            <p:nvSpPr>
              <p:cNvPr id="12" name="Rectangle 4">
                <a:extLst>
                  <a:ext uri="{FF2B5EF4-FFF2-40B4-BE49-F238E27FC236}">
                    <a16:creationId xmlns:a16="http://schemas.microsoft.com/office/drawing/2014/main" id="{E44357C7-577B-4E6E-9F1B-04E6CBF4E109}"/>
                  </a:ext>
                </a:extLst>
              </p:cNvPr>
              <p:cNvSpPr>
                <a:spLocks noRot="1" noChangeAspect="1" noMove="1" noResize="1" noEditPoints="1" noAdjustHandles="1" noChangeArrowheads="1" noChangeShapeType="1" noTextEdit="1"/>
              </p:cNvSpPr>
              <p:nvPr/>
            </p:nvSpPr>
            <p:spPr bwMode="auto">
              <a:xfrm>
                <a:off x="841005" y="801054"/>
                <a:ext cx="8823695" cy="5732869"/>
              </a:xfrm>
              <a:prstGeom prst="rect">
                <a:avLst/>
              </a:prstGeom>
              <a:blipFill>
                <a:blip r:embed="rId3"/>
                <a:stretch>
                  <a:fillRect l="-553" t="-531" r="-415" b="-2125"/>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894192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Calcul de la turbulence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34</a:t>
            </a:fld>
            <a:endParaRPr lang="fr-FR" altLang="fr-FR" sz="1400" b="1">
              <a:solidFill>
                <a:srgbClr val="000000"/>
              </a:solidFill>
              <a:latin typeface="Gill Sans MT" pitchFamily="34" charset="0"/>
            </a:endParaRPr>
          </a:p>
        </p:txBody>
      </p:sp>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15568"/>
            <a:ext cx="88236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Profils de Hanna : </a:t>
            </a:r>
          </a:p>
          <a:p>
            <a:pPr marL="285750" indent="-285750" algn="just">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Les grandeurs turbulentes sont calculées analytiquement à partir des profils de Hanna qui dépendent de la rugosité </a:t>
            </a:r>
            <a:r>
              <a:rPr lang="fr-FR" sz="1600" i="1" dirty="0">
                <a:solidFill>
                  <a:srgbClr val="000000"/>
                </a:solidFill>
                <a:latin typeface="Gill Sans MT" panose="020B0502020104020203" pitchFamily="34" charset="0"/>
              </a:rPr>
              <a:t>z</a:t>
            </a:r>
            <a:r>
              <a:rPr lang="fr-FR" sz="1600" i="1" baseline="-25000" dirty="0">
                <a:solidFill>
                  <a:srgbClr val="000000"/>
                </a:solidFill>
                <a:latin typeface="Gill Sans MT" panose="020B0502020104020203" pitchFamily="34" charset="0"/>
              </a:rPr>
              <a:t>0</a:t>
            </a:r>
            <a:r>
              <a:rPr lang="fr-FR" sz="1600" dirty="0">
                <a:solidFill>
                  <a:srgbClr val="000000"/>
                </a:solidFill>
                <a:latin typeface="Gill Sans MT" panose="020B0502020104020203" pitchFamily="34" charset="0"/>
              </a:rPr>
              <a:t>, la vitesse de friction </a:t>
            </a:r>
            <a:r>
              <a:rPr lang="fr-FR" sz="1600" i="1" dirty="0">
                <a:solidFill>
                  <a:srgbClr val="000000"/>
                </a:solidFill>
                <a:latin typeface="Gill Sans MT" panose="020B0502020104020203" pitchFamily="34" charset="0"/>
              </a:rPr>
              <a:t>u*</a:t>
            </a:r>
            <a:r>
              <a:rPr lang="fr-FR" sz="1600" dirty="0">
                <a:solidFill>
                  <a:srgbClr val="000000"/>
                </a:solidFill>
                <a:latin typeface="Gill Sans MT" panose="020B0502020104020203" pitchFamily="34" charset="0"/>
              </a:rPr>
              <a:t>, la longueur de Monin-</a:t>
            </a:r>
            <a:r>
              <a:rPr lang="fr-FR" sz="1600" dirty="0" err="1">
                <a:solidFill>
                  <a:srgbClr val="000000"/>
                </a:solidFill>
                <a:latin typeface="Gill Sans MT" panose="020B0502020104020203" pitchFamily="34" charset="0"/>
              </a:rPr>
              <a:t>Obukhov</a:t>
            </a:r>
            <a:r>
              <a:rPr lang="fr-FR" sz="1600" dirty="0">
                <a:solidFill>
                  <a:srgbClr val="000000"/>
                </a:solidFill>
                <a:latin typeface="Gill Sans MT" panose="020B0502020104020203" pitchFamily="34" charset="0"/>
              </a:rPr>
              <a:t> </a:t>
            </a:r>
            <a:r>
              <a:rPr lang="fr-FR" sz="1600" i="1" dirty="0">
                <a:solidFill>
                  <a:srgbClr val="000000"/>
                </a:solidFill>
                <a:latin typeface="Gill Sans MT" panose="020B0502020104020203" pitchFamily="34" charset="0"/>
              </a:rPr>
              <a:t>L</a:t>
            </a:r>
            <a:r>
              <a:rPr lang="fr-FR" sz="1600" dirty="0">
                <a:solidFill>
                  <a:srgbClr val="000000"/>
                </a:solidFill>
                <a:latin typeface="Gill Sans MT" panose="020B0502020104020203" pitchFamily="34" charset="0"/>
              </a:rPr>
              <a:t>, la couche limite atmosphérique </a:t>
            </a:r>
            <a:r>
              <a:rPr lang="fr-FR" sz="1600" i="1" dirty="0">
                <a:solidFill>
                  <a:srgbClr val="000000"/>
                </a:solidFill>
                <a:latin typeface="Gill Sans MT" panose="020B0502020104020203" pitchFamily="34" charset="0"/>
              </a:rPr>
              <a:t>h</a:t>
            </a:r>
            <a:r>
              <a:rPr lang="fr-FR" sz="1600" dirty="0">
                <a:solidFill>
                  <a:srgbClr val="000000"/>
                </a:solidFill>
                <a:latin typeface="Gill Sans MT" panose="020B0502020104020203" pitchFamily="34" charset="0"/>
              </a:rPr>
              <a:t>, vitesse convective </a:t>
            </a:r>
            <a:r>
              <a:rPr lang="fr-FR" sz="1600" i="1" dirty="0">
                <a:solidFill>
                  <a:srgbClr val="000000"/>
                </a:solidFill>
                <a:latin typeface="Gill Sans MT" panose="020B0502020104020203" pitchFamily="34" charset="0"/>
              </a:rPr>
              <a:t>w*</a:t>
            </a:r>
            <a:r>
              <a:rPr lang="fr-FR" sz="1600" dirty="0">
                <a:solidFill>
                  <a:srgbClr val="000000"/>
                </a:solidFill>
                <a:latin typeface="Gill Sans MT" panose="020B0502020104020203" pitchFamily="34" charset="0"/>
              </a:rPr>
              <a:t> et la couche limite atmosphérique résiduelle </a:t>
            </a:r>
            <a:r>
              <a:rPr lang="fr-FR" sz="1600" i="1" dirty="0">
                <a:solidFill>
                  <a:srgbClr val="000000"/>
                </a:solidFill>
                <a:latin typeface="Gill Sans MT" panose="020B0502020104020203" pitchFamily="34" charset="0"/>
              </a:rPr>
              <a:t>h</a:t>
            </a:r>
            <a:r>
              <a:rPr lang="fr-FR" sz="1600" i="1" baseline="-25000" dirty="0">
                <a:solidFill>
                  <a:srgbClr val="000000"/>
                </a:solidFill>
                <a:latin typeface="Gill Sans MT" panose="020B0502020104020203" pitchFamily="34" charset="0"/>
              </a:rPr>
              <a:t>res</a:t>
            </a:r>
            <a:r>
              <a:rPr lang="fr-FR" sz="1600" dirty="0">
                <a:solidFill>
                  <a:srgbClr val="000000"/>
                </a:solidFill>
                <a:latin typeface="Gill Sans MT" panose="020B0502020104020203" pitchFamily="34" charset="0"/>
              </a:rPr>
              <a:t>.</a:t>
            </a:r>
          </a:p>
        </p:txBody>
      </p:sp>
      <p:pic>
        <p:nvPicPr>
          <p:cNvPr id="8" name="Picture 2">
            <a:extLst>
              <a:ext uri="{FF2B5EF4-FFF2-40B4-BE49-F238E27FC236}">
                <a16:creationId xmlns:a16="http://schemas.microsoft.com/office/drawing/2014/main" id="{E9D873CF-6A70-48A5-8BF0-C1400BF5FF3C}"/>
              </a:ext>
            </a:extLst>
          </p:cNvPr>
          <p:cNvPicPr>
            <a:picLocks noChangeAspect="1" noChangeArrowheads="1"/>
          </p:cNvPicPr>
          <p:nvPr/>
        </p:nvPicPr>
        <p:blipFill>
          <a:blip r:embed="rId3" cstate="print"/>
          <a:srcRect/>
          <a:stretch>
            <a:fillRect/>
          </a:stretch>
        </p:blipFill>
        <p:spPr bwMode="auto">
          <a:xfrm>
            <a:off x="841005" y="4637572"/>
            <a:ext cx="3498056" cy="1873250"/>
          </a:xfrm>
          <a:prstGeom prst="rect">
            <a:avLst/>
          </a:prstGeom>
          <a:noFill/>
          <a:ln w="9525">
            <a:noFill/>
            <a:miter lim="800000"/>
            <a:headEnd/>
            <a:tailEnd/>
          </a:ln>
        </p:spPr>
      </p:pic>
      <p:pic>
        <p:nvPicPr>
          <p:cNvPr id="9" name="Picture 4">
            <a:extLst>
              <a:ext uri="{FF2B5EF4-FFF2-40B4-BE49-F238E27FC236}">
                <a16:creationId xmlns:a16="http://schemas.microsoft.com/office/drawing/2014/main" id="{68896467-6BAB-430B-83A1-9C7A776C53BE}"/>
              </a:ext>
            </a:extLst>
          </p:cNvPr>
          <p:cNvPicPr>
            <a:picLocks noChangeAspect="1" noChangeArrowheads="1"/>
          </p:cNvPicPr>
          <p:nvPr/>
        </p:nvPicPr>
        <p:blipFill>
          <a:blip r:embed="rId4" cstate="print"/>
          <a:srcRect/>
          <a:stretch>
            <a:fillRect/>
          </a:stretch>
        </p:blipFill>
        <p:spPr bwMode="auto">
          <a:xfrm>
            <a:off x="4655971" y="3214061"/>
            <a:ext cx="5190331" cy="2497137"/>
          </a:xfrm>
          <a:prstGeom prst="rect">
            <a:avLst/>
          </a:prstGeom>
          <a:noFill/>
          <a:ln w="9525">
            <a:noFill/>
            <a:miter lim="800000"/>
            <a:headEnd/>
            <a:tailEnd/>
          </a:ln>
        </p:spPr>
      </p:pic>
      <p:pic>
        <p:nvPicPr>
          <p:cNvPr id="10" name="Picture 3">
            <a:extLst>
              <a:ext uri="{FF2B5EF4-FFF2-40B4-BE49-F238E27FC236}">
                <a16:creationId xmlns:a16="http://schemas.microsoft.com/office/drawing/2014/main" id="{ABCE537D-5E1C-4EB5-B64F-9A7CE07D0446}"/>
              </a:ext>
            </a:extLst>
          </p:cNvPr>
          <p:cNvPicPr>
            <a:picLocks noChangeAspect="1" noChangeArrowheads="1"/>
          </p:cNvPicPr>
          <p:nvPr/>
        </p:nvPicPr>
        <p:blipFill>
          <a:blip r:embed="rId5" cstate="print"/>
          <a:srcRect/>
          <a:stretch>
            <a:fillRect/>
          </a:stretch>
        </p:blipFill>
        <p:spPr bwMode="auto">
          <a:xfrm>
            <a:off x="836893" y="2618969"/>
            <a:ext cx="3570288" cy="1544638"/>
          </a:xfrm>
          <a:prstGeom prst="rect">
            <a:avLst/>
          </a:prstGeom>
          <a:noFill/>
          <a:ln w="9525">
            <a:noFill/>
            <a:miter lim="800000"/>
            <a:headEnd/>
            <a:tailEnd/>
          </a:ln>
        </p:spPr>
      </p:pic>
      <p:sp>
        <p:nvSpPr>
          <p:cNvPr id="11" name="Rectangle 4">
            <a:extLst>
              <a:ext uri="{FF2B5EF4-FFF2-40B4-BE49-F238E27FC236}">
                <a16:creationId xmlns:a16="http://schemas.microsoft.com/office/drawing/2014/main" id="{C2990407-A310-4F39-8902-354A503C6115}"/>
              </a:ext>
            </a:extLst>
          </p:cNvPr>
          <p:cNvSpPr>
            <a:spLocks noChangeArrowheads="1"/>
          </p:cNvSpPr>
          <p:nvPr/>
        </p:nvSpPr>
        <p:spPr bwMode="auto">
          <a:xfrm>
            <a:off x="851520" y="2287020"/>
            <a:ext cx="2025054" cy="316300"/>
          </a:xfrm>
          <a:prstGeom prst="rect">
            <a:avLst/>
          </a:prstGeom>
          <a:noFill/>
          <a:ln w="12700">
            <a:solidFill>
              <a:srgbClr val="000000"/>
            </a:solidFill>
            <a:miter lim="800000"/>
            <a:headEnd/>
            <a:tailEnd/>
          </a:ln>
          <a:effectLst/>
        </p:spPr>
        <p:txBody>
          <a:bodyPr lIns="92075" tIns="46038" rIns="92075" bIns="46038"/>
          <a:lstStyle/>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Conditions stables</a:t>
            </a: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p:sp>
        <p:nvSpPr>
          <p:cNvPr id="13" name="Rectangle 4">
            <a:extLst>
              <a:ext uri="{FF2B5EF4-FFF2-40B4-BE49-F238E27FC236}">
                <a16:creationId xmlns:a16="http://schemas.microsoft.com/office/drawing/2014/main" id="{7ED188C9-21A5-4330-97E2-9A2452D5DF60}"/>
              </a:ext>
            </a:extLst>
          </p:cNvPr>
          <p:cNvSpPr>
            <a:spLocks noChangeArrowheads="1"/>
          </p:cNvSpPr>
          <p:nvPr/>
        </p:nvSpPr>
        <p:spPr bwMode="auto">
          <a:xfrm>
            <a:off x="841005" y="4327167"/>
            <a:ext cx="2025054" cy="316300"/>
          </a:xfrm>
          <a:prstGeom prst="rect">
            <a:avLst/>
          </a:prstGeom>
          <a:noFill/>
          <a:ln w="12700">
            <a:solidFill>
              <a:srgbClr val="000000"/>
            </a:solidFill>
            <a:miter lim="800000"/>
            <a:headEnd/>
            <a:tailEnd/>
          </a:ln>
          <a:effectLst/>
        </p:spPr>
        <p:txBody>
          <a:bodyPr lIns="92075" tIns="46038" rIns="92075" bIns="46038"/>
          <a:lstStyle/>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Conditions neutres</a:t>
            </a: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p:sp>
        <p:nvSpPr>
          <p:cNvPr id="14" name="Rectangle 4">
            <a:extLst>
              <a:ext uri="{FF2B5EF4-FFF2-40B4-BE49-F238E27FC236}">
                <a16:creationId xmlns:a16="http://schemas.microsoft.com/office/drawing/2014/main" id="{8E640552-B4E6-4A0B-BA1F-868767E9E165}"/>
              </a:ext>
            </a:extLst>
          </p:cNvPr>
          <p:cNvSpPr>
            <a:spLocks noChangeArrowheads="1"/>
          </p:cNvSpPr>
          <p:nvPr/>
        </p:nvSpPr>
        <p:spPr bwMode="auto">
          <a:xfrm>
            <a:off x="4655971" y="2897761"/>
            <a:ext cx="2025054" cy="316300"/>
          </a:xfrm>
          <a:prstGeom prst="rect">
            <a:avLst/>
          </a:prstGeom>
          <a:noFill/>
          <a:ln w="12700">
            <a:solidFill>
              <a:srgbClr val="000000"/>
            </a:solidFill>
            <a:miter lim="800000"/>
            <a:headEnd/>
            <a:tailEnd/>
          </a:ln>
          <a:effectLst/>
        </p:spPr>
        <p:txBody>
          <a:bodyPr lIns="92075" tIns="46038" rIns="92075" bIns="46038"/>
          <a:lstStyle/>
          <a:p>
            <a:pPr>
              <a:spcBef>
                <a:spcPct val="20000"/>
              </a:spcBef>
              <a:buClr>
                <a:schemeClr val="tx2">
                  <a:lumMod val="75000"/>
                </a:schemeClr>
              </a:buClr>
              <a:buSzPct val="80000"/>
            </a:pPr>
            <a:r>
              <a:rPr lang="fr-FR" sz="1600" dirty="0">
                <a:solidFill>
                  <a:srgbClr val="000000"/>
                </a:solidFill>
                <a:latin typeface="Gill Sans MT" panose="020B0502020104020203" pitchFamily="34" charset="0"/>
              </a:rPr>
              <a:t>Conditions instables</a:t>
            </a:r>
          </a:p>
          <a:p>
            <a:pPr>
              <a:spcBef>
                <a:spcPct val="20000"/>
              </a:spcBef>
              <a:buClr>
                <a:schemeClr val="tx2">
                  <a:lumMod val="75000"/>
                </a:schemeClr>
              </a:buClr>
              <a:buSzPct val="80000"/>
            </a:pPr>
            <a:endParaRPr lang="fr-FR" sz="16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6287896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5712196"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Parallélisation</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35</a:t>
            </a:fld>
            <a:endParaRPr lang="fr-FR" altLang="fr-FR" sz="1400" b="1">
              <a:solidFill>
                <a:srgbClr val="000000"/>
              </a:solidFill>
              <a:latin typeface="Gill Sans MT" pitchFamily="34" charset="0"/>
            </a:endParaRPr>
          </a:p>
        </p:txBody>
      </p:sp>
      <p:sp>
        <p:nvSpPr>
          <p:cNvPr id="12" name="Rectangle 4">
            <a:extLst>
              <a:ext uri="{FF2B5EF4-FFF2-40B4-BE49-F238E27FC236}">
                <a16:creationId xmlns:a16="http://schemas.microsoft.com/office/drawing/2014/main" id="{E44357C7-577B-4E6E-9F1B-04E6CBF4E109}"/>
              </a:ext>
            </a:extLst>
          </p:cNvPr>
          <p:cNvSpPr>
            <a:spLocks noChangeArrowheads="1"/>
          </p:cNvSpPr>
          <p:nvPr/>
        </p:nvSpPr>
        <p:spPr bwMode="auto">
          <a:xfrm>
            <a:off x="841005" y="815568"/>
            <a:ext cx="8823695" cy="5732869"/>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800" b="1" dirty="0">
                <a:solidFill>
                  <a:schemeClr val="tx2">
                    <a:lumMod val="75000"/>
                  </a:schemeClr>
                </a:solidFill>
                <a:latin typeface="Gill Sans MT" panose="020B0502020104020203" pitchFamily="34" charset="0"/>
              </a:rPr>
              <a:t> Deux types de parallélisation possibles : </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Parallélisation en échéances uniquement (répartition des échéances temporelles entre les cœurs)</a:t>
            </a:r>
          </a:p>
          <a:p>
            <a:pPr marL="285750" indent="-285750">
              <a:spcBef>
                <a:spcPct val="20000"/>
              </a:spcBef>
              <a:buClr>
                <a:schemeClr val="tx2">
                  <a:lumMod val="75000"/>
                </a:schemeClr>
              </a:buClr>
              <a:buSzPct val="80000"/>
              <a:buFont typeface="Wingdings" panose="05000000000000000000" pitchFamily="2" charset="2"/>
              <a:buChar char="q"/>
            </a:pPr>
            <a:r>
              <a:rPr lang="fr-FR" sz="1600" dirty="0">
                <a:solidFill>
                  <a:srgbClr val="000000"/>
                </a:solidFill>
                <a:latin typeface="Gill Sans MT" panose="020B0502020104020203" pitchFamily="34" charset="0"/>
              </a:rPr>
              <a:t>Parallélisation géographique permettant le traitement de domaines urbains étendus :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découpage du domaine d’étude en plusieurs « tuiles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1 cœur maitre et plusieurs cœurs esclaves</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Parallélisation géographique et par échéance</a:t>
            </a:r>
          </a:p>
        </p:txBody>
      </p:sp>
      <p:pic>
        <p:nvPicPr>
          <p:cNvPr id="15" name="Picture 2" descr="SWIFT_17core_example">
            <a:extLst>
              <a:ext uri="{FF2B5EF4-FFF2-40B4-BE49-F238E27FC236}">
                <a16:creationId xmlns:a16="http://schemas.microsoft.com/office/drawing/2014/main" id="{FEE7C78C-179F-4D30-B61F-DC294189A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692" y="3000594"/>
            <a:ext cx="5544616" cy="30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792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45631AED-9247-460F-9917-01B55586331B}"/>
              </a:ext>
            </a:extLst>
          </p:cNvPr>
          <p:cNvSpPr/>
          <p:nvPr/>
        </p:nvSpPr>
        <p:spPr bwMode="auto">
          <a:xfrm>
            <a:off x="860425" y="3864856"/>
            <a:ext cx="8185150"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36</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25433611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37</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841005" y="876555"/>
            <a:ext cx="7930133"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PSPRAY est un modèle de dispersion tridimensionnel lagrangien à particules</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Il calcule les trajectoires des panaches de polluants à partir des champs de vent calculés par PSWIFT.</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La dispersion est effectuée par l'intermédiaire de particules émises à chaque pas de temps et dont une partie du déplacement est aléatoire.</a:t>
            </a:r>
          </a:p>
          <a:p>
            <a:pPr marL="735013" lvl="1" indent="-285750" algn="just">
              <a:lnSpc>
                <a:spcPts val="2400"/>
              </a:lnSpc>
              <a:buSzPct val="140000"/>
              <a:defRPr/>
            </a:pPr>
            <a:r>
              <a:rPr lang="fr-FR" altLang="fr-FR" sz="1600" b="0" dirty="0">
                <a:latin typeface="Gill Sans MT" panose="020B0502020104020203" pitchFamily="34" charset="0"/>
              </a:rPr>
              <a:t>Possibilité de calcul des concentrations, des dépôts sec et humides.</a:t>
            </a:r>
          </a:p>
          <a:p>
            <a:pPr marL="735013" lvl="1" indent="-285750" algn="just">
              <a:lnSpc>
                <a:spcPts val="2400"/>
              </a:lnSpc>
              <a:buSzPct val="140000"/>
              <a:defRPr/>
            </a:pPr>
            <a:r>
              <a:rPr lang="fr-FR" altLang="fr-FR" sz="1600" b="0" dirty="0">
                <a:latin typeface="Gill Sans MT" panose="020B0502020104020203" pitchFamily="34" charset="0"/>
              </a:rPr>
              <a:t>Prise en compte de pertes de masses dues aux dépôts sec et humide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Les cisaillements du vent sont très bien pris en compte par ce type de modèle, et il n’y a pas de limitations pour les petites échelles.</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Les temps de calculs dépendent linéairement du nombre de particules suivies et du vent dans le domaine.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26971249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FC7CB941-D17A-4E2C-ABBE-514D589D3171}"/>
              </a:ext>
            </a:extLst>
          </p:cNvPr>
          <p:cNvSpPr/>
          <p:nvPr/>
        </p:nvSpPr>
        <p:spPr bwMode="auto">
          <a:xfrm>
            <a:off x="860424" y="5098843"/>
            <a:ext cx="8390107"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38</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16151536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modèle lagrangien à particules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39</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742950" y="719137"/>
                <a:ext cx="9156700" cy="5603116"/>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800" dirty="0">
                    <a:solidFill>
                      <a:schemeClr val="tx2">
                        <a:lumMod val="75000"/>
                      </a:schemeClr>
                    </a:solidFill>
                    <a:latin typeface="Gill Sans MT" panose="020B0502020104020203" pitchFamily="34" charset="0"/>
                  </a:rPr>
                  <a:t>Principe :</a:t>
                </a:r>
                <a:endParaRPr lang="fr-FR" altLang="fr-FR" sz="1600" dirty="0">
                  <a:solidFill>
                    <a:schemeClr val="tx2">
                      <a:lumMod val="75000"/>
                    </a:schemeClr>
                  </a:solidFill>
                  <a:latin typeface="Gill Sans MT" panose="020B0502020104020203" pitchFamily="34" charset="0"/>
                </a:endParaRP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Discrétisation du panache en particules virtuelles où chacune transporte une fraction de la masse émise</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Advection des particules grâce au champ de vent moyen PSWIFT</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Diffusion turbulente « stochastique » à partir du temps lagrangien et des écarts-types de vitesse</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Projection de la masse des particules lagrangiennes sur le maillage eulérien pour obtenir la concentration</a:t>
                </a:r>
              </a:p>
              <a:p>
                <a:pPr algn="just">
                  <a:lnSpc>
                    <a:spcPts val="2400"/>
                  </a:lnSpc>
                  <a:buClr>
                    <a:schemeClr val="tx2">
                      <a:lumMod val="75000"/>
                    </a:schemeClr>
                  </a:buClr>
                  <a:defRPr/>
                </a:pPr>
                <a:endParaRPr lang="fr-FR" altLang="fr-FR" sz="1400" b="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a:solidFill>
                                <a:schemeClr val="tx2">
                                  <a:lumMod val="75000"/>
                                </a:schemeClr>
                              </a:solidFill>
                              <a:latin typeface="Cambria Math" panose="02040503050406030204" pitchFamily="18" charset="0"/>
                            </a:rPr>
                          </m:ctrlPr>
                        </m:barPr>
                        <m:e>
                          <m:sSub>
                            <m:sSubPr>
                              <m:ctrlPr>
                                <a:rPr lang="fr-FR" altLang="fr-FR" sz="1600" b="0" i="1">
                                  <a:solidFill>
                                    <a:schemeClr val="tx2">
                                      <a:lumMod val="75000"/>
                                    </a:schemeClr>
                                  </a:solidFill>
                                  <a:latin typeface="Cambria Math" panose="02040503050406030204" pitchFamily="18" charset="0"/>
                                </a:rPr>
                              </m:ctrlPr>
                            </m:sSubPr>
                            <m:e>
                              <m:r>
                                <a:rPr lang="fr-FR" altLang="fr-FR" sz="1600" b="0" i="1">
                                  <a:solidFill>
                                    <a:schemeClr val="tx2">
                                      <a:lumMod val="75000"/>
                                    </a:schemeClr>
                                  </a:solidFill>
                                  <a:latin typeface="Cambria Math" panose="02040503050406030204" pitchFamily="18" charset="0"/>
                                </a:rPr>
                                <m:t>𝑋</m:t>
                              </m:r>
                            </m:e>
                            <m:sub>
                              <m:r>
                                <a:rPr lang="fr-FR" altLang="fr-FR" sz="1600" b="0" i="1">
                                  <a:solidFill>
                                    <a:schemeClr val="tx2">
                                      <a:lumMod val="75000"/>
                                    </a:schemeClr>
                                  </a:solidFill>
                                  <a:latin typeface="Cambria Math" panose="02040503050406030204" pitchFamily="18" charset="0"/>
                                </a:rPr>
                                <m:t>0</m:t>
                              </m:r>
                            </m:sub>
                          </m:sSub>
                        </m:e>
                      </m:bar>
                      <m:d>
                        <m:dPr>
                          <m:ctrlPr>
                            <a:rPr lang="fr-FR" altLang="fr-FR" sz="1600" b="0" i="1">
                              <a:solidFill>
                                <a:schemeClr val="tx2">
                                  <a:lumMod val="75000"/>
                                </a:schemeClr>
                              </a:solidFill>
                              <a:latin typeface="Cambria Math" panose="02040503050406030204" pitchFamily="18" charset="0"/>
                            </a:rPr>
                          </m:ctrlPr>
                        </m:dPr>
                        <m:e>
                          <m:r>
                            <a:rPr lang="fr-FR" altLang="fr-FR" sz="1600" b="0" i="1">
                              <a:solidFill>
                                <a:schemeClr val="tx2">
                                  <a:lumMod val="75000"/>
                                </a:schemeClr>
                              </a:solidFill>
                              <a:latin typeface="Cambria Math" panose="02040503050406030204" pitchFamily="18" charset="0"/>
                            </a:rPr>
                            <m:t>𝑡</m:t>
                          </m:r>
                        </m:e>
                      </m:d>
                      <m:r>
                        <a:rPr lang="fr-FR" altLang="fr-FR" sz="1600" b="0" i="1">
                          <a:solidFill>
                            <a:schemeClr val="tx2">
                              <a:lumMod val="75000"/>
                            </a:schemeClr>
                          </a:solidFill>
                          <a:latin typeface="Cambria Math" panose="02040503050406030204" pitchFamily="18" charset="0"/>
                        </a:rPr>
                        <m:t>=</m:t>
                      </m:r>
                      <m:sSub>
                        <m:sSubPr>
                          <m:ctrlPr>
                            <a:rPr lang="fr-FR" altLang="fr-FR" sz="1600" b="0" i="1">
                              <a:solidFill>
                                <a:schemeClr val="tx2">
                                  <a:lumMod val="75000"/>
                                </a:schemeClr>
                              </a:solidFill>
                              <a:latin typeface="Cambria Math" panose="02040503050406030204" pitchFamily="18" charset="0"/>
                            </a:rPr>
                          </m:ctrlPr>
                        </m:sSubPr>
                        <m:e>
                          <m:r>
                            <a:rPr lang="fr-FR" altLang="fr-FR" sz="1600" b="0" i="1">
                              <a:solidFill>
                                <a:schemeClr val="tx2">
                                  <a:lumMod val="75000"/>
                                </a:schemeClr>
                              </a:solidFill>
                              <a:latin typeface="Cambria Math" panose="02040503050406030204" pitchFamily="18" charset="0"/>
                            </a:rPr>
                            <m:t>𝑋</m:t>
                          </m:r>
                        </m:e>
                        <m:sub>
                          <m:r>
                            <a:rPr lang="fr-FR" altLang="fr-FR" sz="1600" b="0" i="1">
                              <a:solidFill>
                                <a:schemeClr val="tx2">
                                  <a:lumMod val="75000"/>
                                </a:schemeClr>
                              </a:solidFill>
                              <a:latin typeface="Cambria Math" panose="02040503050406030204" pitchFamily="18" charset="0"/>
                            </a:rPr>
                            <m:t>0</m:t>
                          </m:r>
                        </m:sub>
                      </m:sSub>
                    </m:oMath>
                  </m:oMathPara>
                </a14:m>
                <a:endParaRPr lang="fr-FR" altLang="fr-FR" sz="1600" b="0" dirty="0">
                  <a:solidFill>
                    <a:schemeClr val="tx2">
                      <a:lumMod val="75000"/>
                    </a:schemeClr>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a:solidFill>
                                <a:srgbClr val="C00000"/>
                              </a:solidFill>
                              <a:latin typeface="Cambria Math" panose="02040503050406030204" pitchFamily="18" charset="0"/>
                            </a:rPr>
                          </m:ctrlPr>
                        </m:barPr>
                        <m:e>
                          <m:sSub>
                            <m:sSubPr>
                              <m:ctrlPr>
                                <a:rPr lang="fr-FR" altLang="fr-FR" sz="1600" b="0" i="1">
                                  <a:solidFill>
                                    <a:srgbClr val="C00000"/>
                                  </a:solidFill>
                                  <a:latin typeface="Cambria Math" panose="02040503050406030204" pitchFamily="18" charset="0"/>
                                </a:rPr>
                              </m:ctrlPr>
                            </m:sSubPr>
                            <m:e>
                              <m:r>
                                <a:rPr lang="fr-FR" altLang="fr-FR" sz="1600" b="0" i="1">
                                  <a:solidFill>
                                    <a:srgbClr val="C00000"/>
                                  </a:solidFill>
                                  <a:latin typeface="Cambria Math" panose="02040503050406030204" pitchFamily="18" charset="0"/>
                                </a:rPr>
                                <m:t>𝑋</m:t>
                              </m:r>
                            </m:e>
                            <m:sub>
                              <m:r>
                                <a:rPr lang="fr-FR" altLang="fr-FR" sz="1600" b="0" i="1">
                                  <a:solidFill>
                                    <a:srgbClr val="C00000"/>
                                  </a:solidFill>
                                  <a:latin typeface="Cambria Math" panose="02040503050406030204" pitchFamily="18" charset="0"/>
                                </a:rPr>
                                <m:t>1</m:t>
                              </m:r>
                            </m:sub>
                          </m:sSub>
                        </m:e>
                      </m:bar>
                      <m:d>
                        <m:dPr>
                          <m:ctrlPr>
                            <a:rPr lang="fr-FR" altLang="fr-FR" sz="1600" b="0" i="1">
                              <a:solidFill>
                                <a:srgbClr val="C00000"/>
                              </a:solidFill>
                              <a:latin typeface="Cambria Math" panose="02040503050406030204" pitchFamily="18" charset="0"/>
                            </a:rPr>
                          </m:ctrlPr>
                        </m:dPr>
                        <m:e>
                          <m:r>
                            <a:rPr lang="fr-FR" altLang="fr-FR" sz="1600" b="0" i="1">
                              <a:solidFill>
                                <a:srgbClr val="C00000"/>
                              </a:solidFill>
                              <a:latin typeface="Cambria Math" panose="02040503050406030204" pitchFamily="18" charset="0"/>
                            </a:rPr>
                            <m:t>𝑡</m:t>
                          </m:r>
                        </m:e>
                      </m:d>
                      <m:r>
                        <a:rPr lang="fr-FR" altLang="fr-FR" sz="1600" b="0" i="1">
                          <a:solidFill>
                            <a:srgbClr val="C00000"/>
                          </a:solidFill>
                          <a:latin typeface="Cambria Math" panose="02040503050406030204" pitchFamily="18" charset="0"/>
                        </a:rPr>
                        <m:t>=</m:t>
                      </m:r>
                      <m:sSub>
                        <m:sSubPr>
                          <m:ctrlPr>
                            <a:rPr lang="fr-FR" altLang="fr-FR" sz="1600" b="0" i="1">
                              <a:solidFill>
                                <a:srgbClr val="C00000"/>
                              </a:solidFill>
                              <a:latin typeface="Cambria Math" panose="02040503050406030204" pitchFamily="18" charset="0"/>
                            </a:rPr>
                          </m:ctrlPr>
                        </m:sSubPr>
                        <m:e>
                          <m:r>
                            <a:rPr lang="fr-FR" altLang="fr-FR" sz="1600" b="0" i="1">
                              <a:solidFill>
                                <a:srgbClr val="C00000"/>
                              </a:solidFill>
                              <a:latin typeface="Cambria Math" panose="02040503050406030204" pitchFamily="18" charset="0"/>
                            </a:rPr>
                            <m:t>𝑋</m:t>
                          </m:r>
                        </m:e>
                        <m:sub>
                          <m:r>
                            <a:rPr lang="fr-FR" altLang="fr-FR" sz="1600" b="0" i="1">
                              <a:solidFill>
                                <a:srgbClr val="C00000"/>
                              </a:solidFill>
                              <a:latin typeface="Cambria Math" panose="02040503050406030204" pitchFamily="18" charset="0"/>
                            </a:rPr>
                            <m:t>1</m:t>
                          </m:r>
                        </m:sub>
                      </m:sSub>
                    </m:oMath>
                  </m:oMathPara>
                </a14:m>
                <a:endParaRPr lang="fr-FR" altLang="fr-FR" sz="1600" b="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a:solidFill>
                                <a:srgbClr val="009900"/>
                              </a:solidFill>
                              <a:latin typeface="Cambria Math" panose="02040503050406030204" pitchFamily="18" charset="0"/>
                            </a:rPr>
                          </m:ctrlPr>
                        </m:barPr>
                        <m:e>
                          <m:sSub>
                            <m:sSubPr>
                              <m:ctrlPr>
                                <a:rPr lang="fr-FR" altLang="fr-FR" sz="1600" b="0" i="1">
                                  <a:solidFill>
                                    <a:srgbClr val="009900"/>
                                  </a:solidFill>
                                  <a:latin typeface="Cambria Math" panose="02040503050406030204" pitchFamily="18" charset="0"/>
                                </a:rPr>
                              </m:ctrlPr>
                            </m:sSubPr>
                            <m:e>
                              <m:r>
                                <a:rPr lang="fr-FR" altLang="fr-FR" sz="1600" b="0" i="1">
                                  <a:solidFill>
                                    <a:srgbClr val="009900"/>
                                  </a:solidFill>
                                  <a:latin typeface="Cambria Math" panose="02040503050406030204" pitchFamily="18" charset="0"/>
                                </a:rPr>
                                <m:t>𝑋</m:t>
                              </m:r>
                            </m:e>
                            <m:sub>
                              <m:r>
                                <a:rPr lang="fr-FR" altLang="fr-FR" sz="1600" b="0" i="1">
                                  <a:solidFill>
                                    <a:srgbClr val="009900"/>
                                  </a:solidFill>
                                  <a:latin typeface="Cambria Math" panose="02040503050406030204" pitchFamily="18" charset="0"/>
                                </a:rPr>
                                <m:t>2</m:t>
                              </m:r>
                            </m:sub>
                          </m:sSub>
                        </m:e>
                      </m:bar>
                      <m:d>
                        <m:dPr>
                          <m:ctrlPr>
                            <a:rPr lang="fr-FR" altLang="fr-FR" sz="1600" b="0" i="1">
                              <a:solidFill>
                                <a:srgbClr val="009900"/>
                              </a:solidFill>
                              <a:latin typeface="Cambria Math" panose="02040503050406030204" pitchFamily="18" charset="0"/>
                            </a:rPr>
                          </m:ctrlPr>
                        </m:dPr>
                        <m:e>
                          <m:r>
                            <a:rPr lang="fr-FR" altLang="fr-FR" sz="1600" b="0" i="1">
                              <a:solidFill>
                                <a:srgbClr val="009900"/>
                              </a:solidFill>
                              <a:latin typeface="Cambria Math" panose="02040503050406030204" pitchFamily="18" charset="0"/>
                            </a:rPr>
                            <m:t>𝑡</m:t>
                          </m:r>
                        </m:e>
                      </m:d>
                      <m:r>
                        <a:rPr lang="fr-FR" altLang="fr-FR" sz="1600" b="0" i="1">
                          <a:solidFill>
                            <a:srgbClr val="009900"/>
                          </a:solidFill>
                          <a:latin typeface="Cambria Math" panose="02040503050406030204" pitchFamily="18" charset="0"/>
                        </a:rPr>
                        <m:t>=</m:t>
                      </m:r>
                      <m:sSub>
                        <m:sSubPr>
                          <m:ctrlPr>
                            <a:rPr lang="fr-FR" altLang="fr-FR" sz="1600" b="0" i="1">
                              <a:solidFill>
                                <a:srgbClr val="009900"/>
                              </a:solidFill>
                              <a:latin typeface="Cambria Math" panose="02040503050406030204" pitchFamily="18" charset="0"/>
                            </a:rPr>
                          </m:ctrlPr>
                        </m:sSubPr>
                        <m:e>
                          <m:r>
                            <a:rPr lang="fr-FR" altLang="fr-FR" sz="1600" b="0" i="1">
                              <a:solidFill>
                                <a:srgbClr val="009900"/>
                              </a:solidFill>
                              <a:latin typeface="Cambria Math" panose="02040503050406030204" pitchFamily="18" charset="0"/>
                            </a:rPr>
                            <m:t>𝑋</m:t>
                          </m:r>
                        </m:e>
                        <m:sub>
                          <m:r>
                            <a:rPr lang="fr-FR" altLang="fr-FR" sz="1600" b="0" i="1">
                              <a:solidFill>
                                <a:srgbClr val="009900"/>
                              </a:solidFill>
                              <a:latin typeface="Cambria Math" panose="02040503050406030204" pitchFamily="18" charset="0"/>
                            </a:rPr>
                            <m:t>2</m:t>
                          </m:r>
                        </m:sub>
                      </m:sSub>
                    </m:oMath>
                  </m:oMathPara>
                </a14:m>
                <a:endParaRPr lang="fr-FR" altLang="fr-FR" sz="1600" b="0" dirty="0">
                  <a:solidFill>
                    <a:srgbClr val="009900"/>
                  </a:solidFill>
                  <a:latin typeface="Gill Sans MT" panose="020B0502020104020203" pitchFamily="34" charset="0"/>
                </a:endParaRPr>
              </a:p>
            </p:txBody>
          </p:sp>
        </mc:Choice>
        <mc:Fallback xmlns="">
          <p:sp>
            <p:nvSpPr>
              <p:cNvPr id="24" name="Espace réservé du texte 20">
                <a:extLst>
                  <a:ext uri="{FF2B5EF4-FFF2-40B4-BE49-F238E27FC236}">
                    <a16:creationId xmlns:a16="http://schemas.microsoft.com/office/drawing/2014/main" id="{146EE809-AA88-4A21-9BCA-3E88E4CCD017}"/>
                  </a:ext>
                </a:extLst>
              </p:cNvPr>
              <p:cNvSpPr>
                <a:spLocks noGrp="1" noRot="1" noChangeAspect="1" noMove="1" noResize="1" noEditPoints="1" noAdjustHandles="1" noChangeArrowheads="1" noChangeShapeType="1" noTextEdit="1"/>
              </p:cNvSpPr>
              <p:nvPr>
                <p:ph type="body" sz="quarter" idx="11"/>
              </p:nvPr>
            </p:nvSpPr>
            <p:spPr bwMode="auto">
              <a:xfrm>
                <a:off x="742950" y="719137"/>
                <a:ext cx="9156700" cy="5603116"/>
              </a:xfrm>
              <a:blipFill>
                <a:blip r:embed="rId3"/>
                <a:stretch>
                  <a:fillRect l="-599" t="-435"/>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E88312C7-3B0B-4F8F-BFF1-986199032A2B}"/>
              </a:ext>
            </a:extLst>
          </p:cNvPr>
          <p:cNvSpPr>
            <a:spLocks noChangeArrowheads="1"/>
          </p:cNvSpPr>
          <p:nvPr/>
        </p:nvSpPr>
        <p:spPr bwMode="auto">
          <a:xfrm>
            <a:off x="1289762" y="6031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9" name="Rectangle 7">
            <a:extLst>
              <a:ext uri="{FF2B5EF4-FFF2-40B4-BE49-F238E27FC236}">
                <a16:creationId xmlns:a16="http://schemas.microsoft.com/office/drawing/2014/main" id="{6B19DEA4-9692-45E9-8C5F-5866ECC97F3C}"/>
              </a:ext>
            </a:extLst>
          </p:cNvPr>
          <p:cNvSpPr>
            <a:spLocks noChangeArrowheads="1"/>
          </p:cNvSpPr>
          <p:nvPr/>
        </p:nvSpPr>
        <p:spPr bwMode="auto">
          <a:xfrm>
            <a:off x="1289762" y="5527674"/>
            <a:ext cx="341250" cy="504000"/>
          </a:xfrm>
          <a:prstGeom prst="rect">
            <a:avLst/>
          </a:prstGeom>
          <a:solidFill>
            <a:schemeClr val="tx1"/>
          </a:solidFill>
          <a:ln w="12700">
            <a:solidFill>
              <a:srgbClr val="000000"/>
            </a:solidFill>
            <a:miter lim="800000"/>
            <a:headEnd/>
            <a:tailEnd/>
          </a:ln>
          <a:effectLst/>
        </p:spPr>
        <p:txBody>
          <a:bodyPr wrap="none" anchor="ctr"/>
          <a:lstStyle/>
          <a:p>
            <a:endParaRPr lang="fr-FR" dirty="0"/>
          </a:p>
        </p:txBody>
      </p:sp>
      <p:sp>
        <p:nvSpPr>
          <p:cNvPr id="10" name="Rectangle 8">
            <a:extLst>
              <a:ext uri="{FF2B5EF4-FFF2-40B4-BE49-F238E27FC236}">
                <a16:creationId xmlns:a16="http://schemas.microsoft.com/office/drawing/2014/main" id="{26AF538C-99D9-4819-A6A5-35934174BBCD}"/>
              </a:ext>
            </a:extLst>
          </p:cNvPr>
          <p:cNvSpPr>
            <a:spLocks noChangeArrowheads="1"/>
          </p:cNvSpPr>
          <p:nvPr/>
        </p:nvSpPr>
        <p:spPr bwMode="auto">
          <a:xfrm>
            <a:off x="1289762" y="5023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11" name="Rectangle 9">
            <a:extLst>
              <a:ext uri="{FF2B5EF4-FFF2-40B4-BE49-F238E27FC236}">
                <a16:creationId xmlns:a16="http://schemas.microsoft.com/office/drawing/2014/main" id="{631AB10D-1B87-4B6C-91C7-F061AE65EBC1}"/>
              </a:ext>
            </a:extLst>
          </p:cNvPr>
          <p:cNvSpPr>
            <a:spLocks noChangeArrowheads="1"/>
          </p:cNvSpPr>
          <p:nvPr/>
        </p:nvSpPr>
        <p:spPr bwMode="auto">
          <a:xfrm>
            <a:off x="1358012" y="4015674"/>
            <a:ext cx="136500" cy="126000"/>
          </a:xfrm>
          <a:prstGeom prst="rect">
            <a:avLst/>
          </a:prstGeom>
          <a:solidFill>
            <a:schemeClr val="tx2">
              <a:lumMod val="75000"/>
            </a:schemeClr>
          </a:solidFill>
          <a:ln w="9525">
            <a:solidFill>
              <a:schemeClr val="tx1"/>
            </a:solidFill>
            <a:miter lim="800000"/>
            <a:headEnd/>
            <a:tailEnd/>
          </a:ln>
          <a:effectLst/>
        </p:spPr>
        <p:txBody>
          <a:bodyPr wrap="none" anchor="ctr"/>
          <a:lstStyle/>
          <a:p>
            <a:endParaRPr lang="fr-FR"/>
          </a:p>
        </p:txBody>
      </p:sp>
      <p:sp>
        <p:nvSpPr>
          <p:cNvPr id="12" name="Rectangle 10">
            <a:extLst>
              <a:ext uri="{FF2B5EF4-FFF2-40B4-BE49-F238E27FC236}">
                <a16:creationId xmlns:a16="http://schemas.microsoft.com/office/drawing/2014/main" id="{CECD8834-69E1-4F8D-AA0A-8D3697E17B64}"/>
              </a:ext>
            </a:extLst>
          </p:cNvPr>
          <p:cNvSpPr>
            <a:spLocks noChangeArrowheads="1"/>
          </p:cNvSpPr>
          <p:nvPr/>
        </p:nvSpPr>
        <p:spPr bwMode="auto">
          <a:xfrm>
            <a:off x="1289762" y="4330674"/>
            <a:ext cx="136500" cy="126000"/>
          </a:xfrm>
          <a:prstGeom prst="rect">
            <a:avLst/>
          </a:prstGeom>
          <a:solidFill>
            <a:srgbClr val="009900"/>
          </a:solidFill>
          <a:ln w="9525">
            <a:solidFill>
              <a:schemeClr val="tx1"/>
            </a:solidFill>
            <a:miter lim="800000"/>
            <a:headEnd/>
            <a:tailEnd/>
          </a:ln>
          <a:effectLst/>
        </p:spPr>
        <p:txBody>
          <a:bodyPr wrap="none" anchor="ctr"/>
          <a:lstStyle/>
          <a:p>
            <a:endParaRPr lang="fr-FR"/>
          </a:p>
        </p:txBody>
      </p:sp>
      <p:sp>
        <p:nvSpPr>
          <p:cNvPr id="13" name="Rectangle 11">
            <a:extLst>
              <a:ext uri="{FF2B5EF4-FFF2-40B4-BE49-F238E27FC236}">
                <a16:creationId xmlns:a16="http://schemas.microsoft.com/office/drawing/2014/main" id="{E5F8AFE1-813D-4C78-B381-6E7C733C9AF7}"/>
              </a:ext>
            </a:extLst>
          </p:cNvPr>
          <p:cNvSpPr>
            <a:spLocks noChangeArrowheads="1"/>
          </p:cNvSpPr>
          <p:nvPr/>
        </p:nvSpPr>
        <p:spPr bwMode="auto">
          <a:xfrm>
            <a:off x="1562762" y="4141674"/>
            <a:ext cx="136500" cy="126000"/>
          </a:xfrm>
          <a:prstGeom prst="rect">
            <a:avLst/>
          </a:prstGeom>
          <a:solidFill>
            <a:srgbClr val="C00000"/>
          </a:solidFill>
          <a:ln w="9525">
            <a:solidFill>
              <a:schemeClr val="tx1"/>
            </a:solidFill>
            <a:miter lim="800000"/>
            <a:headEnd/>
            <a:tailEnd/>
          </a:ln>
          <a:effectLst/>
        </p:spPr>
        <p:txBody>
          <a:bodyPr wrap="none" anchor="ctr"/>
          <a:lstStyle/>
          <a:p>
            <a:endParaRPr lang="fr-FR"/>
          </a:p>
        </p:txBody>
      </p:sp>
      <p:sp>
        <p:nvSpPr>
          <p:cNvPr id="14" name="AutoShape 13">
            <a:extLst>
              <a:ext uri="{FF2B5EF4-FFF2-40B4-BE49-F238E27FC236}">
                <a16:creationId xmlns:a16="http://schemas.microsoft.com/office/drawing/2014/main" id="{F6B69A6D-9727-4901-B863-C620EDD50E57}"/>
              </a:ext>
            </a:extLst>
          </p:cNvPr>
          <p:cNvSpPr>
            <a:spLocks noChangeArrowheads="1"/>
          </p:cNvSpPr>
          <p:nvPr/>
        </p:nvSpPr>
        <p:spPr bwMode="auto">
          <a:xfrm>
            <a:off x="1289762" y="4519674"/>
            <a:ext cx="341250" cy="567000"/>
          </a:xfrm>
          <a:prstGeom prst="can">
            <a:avLst>
              <a:gd name="adj" fmla="val 41538"/>
            </a:avLst>
          </a:prstGeom>
          <a:solidFill>
            <a:schemeClr val="tx1"/>
          </a:solidFill>
          <a:ln w="12700">
            <a:solidFill>
              <a:srgbClr val="000000"/>
            </a:solidFill>
            <a:round/>
            <a:headEnd/>
            <a:tailEnd/>
          </a:ln>
          <a:effectLst/>
        </p:spPr>
        <p:txBody>
          <a:bodyPr wrap="none" anchor="ctr"/>
          <a:lstStyle/>
          <a:p>
            <a:endParaRPr lang="fr-FR"/>
          </a:p>
        </p:txBody>
      </p:sp>
      <p:sp>
        <p:nvSpPr>
          <p:cNvPr id="16" name="Rectangle 15">
            <a:extLst>
              <a:ext uri="{FF2B5EF4-FFF2-40B4-BE49-F238E27FC236}">
                <a16:creationId xmlns:a16="http://schemas.microsoft.com/office/drawing/2014/main" id="{40D7BD23-C688-427F-B021-FCCB21A7CE51}"/>
              </a:ext>
            </a:extLst>
          </p:cNvPr>
          <p:cNvSpPr/>
          <p:nvPr/>
        </p:nvSpPr>
        <p:spPr bwMode="auto">
          <a:xfrm>
            <a:off x="4694952" y="4052353"/>
            <a:ext cx="1330051" cy="297028"/>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Position initiale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18" name="Connecteur droit avec flèche 17">
            <a:extLst>
              <a:ext uri="{FF2B5EF4-FFF2-40B4-BE49-F238E27FC236}">
                <a16:creationId xmlns:a16="http://schemas.microsoft.com/office/drawing/2014/main" id="{C5675A7E-CEE6-4241-89E8-B3D31A89051A}"/>
              </a:ext>
            </a:extLst>
          </p:cNvPr>
          <p:cNvCxnSpPr>
            <a:cxnSpLocks/>
          </p:cNvCxnSpPr>
          <p:nvPr/>
        </p:nvCxnSpPr>
        <p:spPr bwMode="auto">
          <a:xfrm flipH="1" flipV="1">
            <a:off x="5706638" y="3766524"/>
            <a:ext cx="1" cy="285829"/>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4394957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A8B68DD3-2CD2-4730-AE86-BC57B0C6087D}"/>
              </a:ext>
            </a:extLst>
          </p:cNvPr>
          <p:cNvSpPr/>
          <p:nvPr/>
        </p:nvSpPr>
        <p:spPr bwMode="auto">
          <a:xfrm>
            <a:off x="860425" y="784303"/>
            <a:ext cx="8185150"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4</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360930268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modèle lagrangien à particules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40</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742950" y="719137"/>
                <a:ext cx="9156700" cy="5603116"/>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800" dirty="0">
                    <a:solidFill>
                      <a:schemeClr val="tx2">
                        <a:lumMod val="75000"/>
                      </a:schemeClr>
                    </a:solidFill>
                    <a:latin typeface="Gill Sans MT" panose="020B0502020104020203" pitchFamily="34" charset="0"/>
                  </a:rPr>
                  <a:t>Principe :</a:t>
                </a:r>
                <a:endParaRPr lang="fr-FR" altLang="fr-FR" sz="1600" dirty="0">
                  <a:solidFill>
                    <a:schemeClr val="tx2">
                      <a:lumMod val="75000"/>
                    </a:schemeClr>
                  </a:solidFill>
                  <a:latin typeface="Gill Sans MT" panose="020B0502020104020203" pitchFamily="34" charset="0"/>
                </a:endParaRP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Discrétisation du panache en particules virtuelles où chacune transporte une fraction de la masse émise</a:t>
                </a: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Advection des particules grâce au champ de vent moyen PSWIFT</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Diffusion turbulente « stochastique » à partir du temps lagrangien et des écarts-types de vitesse</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Projection de la masse des particules lagrangiennes sur le maillage eulérien pour obtenir la concentration</a:t>
                </a:r>
              </a:p>
              <a:p>
                <a:pPr algn="just">
                  <a:lnSpc>
                    <a:spcPts val="2400"/>
                  </a:lnSpc>
                  <a:buClr>
                    <a:schemeClr val="tx2">
                      <a:lumMod val="75000"/>
                    </a:schemeClr>
                  </a:buClr>
                  <a:defRPr/>
                </a:pPr>
                <a:endParaRPr lang="fr-FR" altLang="fr-FR" sz="1400" b="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smtClean="0">
                              <a:solidFill>
                                <a:schemeClr val="tx2">
                                  <a:lumMod val="75000"/>
                                </a:schemeClr>
                              </a:solidFill>
                              <a:latin typeface="Cambria Math" panose="02040503050406030204" pitchFamily="18" charset="0"/>
                            </a:rPr>
                          </m:ctrlPr>
                        </m:barPr>
                        <m:e>
                          <m:sSub>
                            <m:sSubPr>
                              <m:ctrlPr>
                                <a:rPr lang="fr-FR" altLang="fr-FR" sz="1600" b="0" i="1">
                                  <a:solidFill>
                                    <a:schemeClr val="tx2">
                                      <a:lumMod val="75000"/>
                                    </a:schemeClr>
                                  </a:solidFill>
                                  <a:latin typeface="Cambria Math" panose="02040503050406030204" pitchFamily="18" charset="0"/>
                                </a:rPr>
                              </m:ctrlPr>
                            </m:sSubPr>
                            <m:e>
                              <m:r>
                                <a:rPr lang="fr-FR" altLang="fr-FR" sz="1600" b="0" i="1">
                                  <a:solidFill>
                                    <a:schemeClr val="tx2">
                                      <a:lumMod val="75000"/>
                                    </a:schemeClr>
                                  </a:solidFill>
                                  <a:latin typeface="Cambria Math" panose="02040503050406030204" pitchFamily="18" charset="0"/>
                                </a:rPr>
                                <m:t>𝑋</m:t>
                              </m:r>
                            </m:e>
                            <m:sub>
                              <m:r>
                                <a:rPr lang="fr-FR" altLang="fr-FR" sz="1600" b="0" i="1">
                                  <a:solidFill>
                                    <a:schemeClr val="tx2">
                                      <a:lumMod val="75000"/>
                                    </a:schemeClr>
                                  </a:solidFill>
                                  <a:latin typeface="Cambria Math" panose="02040503050406030204" pitchFamily="18" charset="0"/>
                                </a:rPr>
                                <m:t>0</m:t>
                              </m:r>
                            </m:sub>
                          </m:sSub>
                        </m:e>
                      </m:bar>
                      <m:d>
                        <m:dPr>
                          <m:ctrlPr>
                            <a:rPr lang="fr-FR" altLang="fr-FR" sz="1600" b="0" i="1" smtClean="0">
                              <a:solidFill>
                                <a:schemeClr val="tx2">
                                  <a:lumMod val="75000"/>
                                </a:schemeClr>
                              </a:solidFill>
                              <a:latin typeface="Cambria Math" panose="02040503050406030204" pitchFamily="18" charset="0"/>
                            </a:rPr>
                          </m:ctrlPr>
                        </m:dPr>
                        <m:e>
                          <m:r>
                            <a:rPr lang="fr-FR" altLang="fr-FR" sz="1600" b="0" i="1" smtClean="0">
                              <a:solidFill>
                                <a:schemeClr val="tx2">
                                  <a:lumMod val="75000"/>
                                </a:schemeClr>
                              </a:solidFill>
                              <a:latin typeface="Cambria Math" panose="02040503050406030204" pitchFamily="18" charset="0"/>
                            </a:rPr>
                            <m:t>𝑡</m:t>
                          </m:r>
                          <m:r>
                            <a:rPr lang="fr-FR" altLang="fr-FR" sz="1600" b="0" i="1" smtClean="0">
                              <a:solidFill>
                                <a:schemeClr val="tx2">
                                  <a:lumMod val="75000"/>
                                </a:schemeClr>
                              </a:solidFill>
                              <a:latin typeface="Cambria Math" panose="02040503050406030204" pitchFamily="18" charset="0"/>
                            </a:rPr>
                            <m:t>+</m:t>
                          </m:r>
                          <m:r>
                            <a:rPr lang="fr-FR" altLang="fr-FR" sz="1600" b="0" i="1" smtClean="0">
                              <a:solidFill>
                                <a:schemeClr val="tx2">
                                  <a:lumMod val="75000"/>
                                </a:schemeClr>
                              </a:solidFill>
                              <a:latin typeface="Cambria Math" panose="02040503050406030204" pitchFamily="18" charset="0"/>
                            </a:rPr>
                            <m:t>𝑑𝑡</m:t>
                          </m:r>
                        </m:e>
                      </m:d>
                      <m:r>
                        <a:rPr lang="fr-FR" altLang="fr-FR" sz="1600" b="0" i="1" smtClean="0">
                          <a:solidFill>
                            <a:schemeClr val="tx2">
                              <a:lumMod val="75000"/>
                            </a:schemeClr>
                          </a:solidFill>
                          <a:latin typeface="Cambria Math" panose="02040503050406030204" pitchFamily="18" charset="0"/>
                        </a:rPr>
                        <m:t>=</m:t>
                      </m:r>
                      <m:sSub>
                        <m:sSubPr>
                          <m:ctrlPr>
                            <a:rPr lang="fr-FR" altLang="fr-FR" sz="1600" b="0" i="1" smtClean="0">
                              <a:solidFill>
                                <a:schemeClr val="tx2">
                                  <a:lumMod val="75000"/>
                                </a:schemeClr>
                              </a:solidFill>
                              <a:latin typeface="Cambria Math" panose="02040503050406030204" pitchFamily="18" charset="0"/>
                            </a:rPr>
                          </m:ctrlPr>
                        </m:sSubPr>
                        <m:e>
                          <m:r>
                            <a:rPr lang="fr-FR" altLang="fr-FR" sz="1600" b="0" i="1" smtClean="0">
                              <a:solidFill>
                                <a:schemeClr val="tx2">
                                  <a:lumMod val="75000"/>
                                </a:schemeClr>
                              </a:solidFill>
                              <a:latin typeface="Cambria Math" panose="02040503050406030204" pitchFamily="18" charset="0"/>
                            </a:rPr>
                            <m:t>𝑋</m:t>
                          </m:r>
                        </m:e>
                        <m:sub>
                          <m:r>
                            <a:rPr lang="fr-FR" altLang="fr-FR" sz="1600" b="0" i="1" smtClean="0">
                              <a:solidFill>
                                <a:schemeClr val="tx2">
                                  <a:lumMod val="75000"/>
                                </a:schemeClr>
                              </a:solidFill>
                              <a:latin typeface="Cambria Math" panose="02040503050406030204" pitchFamily="18" charset="0"/>
                            </a:rPr>
                            <m:t>0</m:t>
                          </m:r>
                        </m:sub>
                      </m:sSub>
                      <m:r>
                        <a:rPr lang="fr-FR" altLang="fr-FR" sz="1600" b="0" i="1" smtClean="0">
                          <a:solidFill>
                            <a:schemeClr val="tx2">
                              <a:lumMod val="75000"/>
                            </a:schemeClr>
                          </a:solidFill>
                          <a:latin typeface="Cambria Math" panose="02040503050406030204" pitchFamily="18" charset="0"/>
                        </a:rPr>
                        <m:t>(</m:t>
                      </m:r>
                      <m:r>
                        <a:rPr lang="fr-FR" altLang="fr-FR" sz="1600" b="0" i="1" smtClean="0">
                          <a:solidFill>
                            <a:schemeClr val="tx2">
                              <a:lumMod val="75000"/>
                            </a:schemeClr>
                          </a:solidFill>
                          <a:latin typeface="Cambria Math" panose="02040503050406030204" pitchFamily="18" charset="0"/>
                        </a:rPr>
                        <m:t>𝑡</m:t>
                      </m:r>
                      <m:r>
                        <a:rPr lang="fr-FR" altLang="fr-FR" sz="1600" b="0" i="1" smtClean="0">
                          <a:solidFill>
                            <a:schemeClr val="tx2">
                              <a:lumMod val="75000"/>
                            </a:schemeClr>
                          </a:solidFill>
                          <a:latin typeface="Cambria Math" panose="02040503050406030204" pitchFamily="18" charset="0"/>
                        </a:rPr>
                        <m:t>)+</m:t>
                      </m:r>
                      <m:bar>
                        <m:barPr>
                          <m:pos m:val="top"/>
                          <m:ctrlPr>
                            <a:rPr lang="fr-FR" altLang="fr-FR" sz="1600" b="0" i="1">
                              <a:solidFill>
                                <a:schemeClr val="tx2">
                                  <a:lumMod val="75000"/>
                                </a:schemeClr>
                              </a:solidFill>
                              <a:latin typeface="Cambria Math" panose="02040503050406030204" pitchFamily="18" charset="0"/>
                            </a:rPr>
                          </m:ctrlPr>
                        </m:barPr>
                        <m:e>
                          <m:r>
                            <a:rPr lang="fr-FR" altLang="fr-FR" sz="1600" b="0" i="1" smtClean="0">
                              <a:solidFill>
                                <a:schemeClr val="tx2">
                                  <a:lumMod val="75000"/>
                                </a:schemeClr>
                              </a:solidFill>
                              <a:latin typeface="Cambria Math" panose="02040503050406030204" pitchFamily="18" charset="0"/>
                            </a:rPr>
                            <m:t>𝑈</m:t>
                          </m:r>
                        </m:e>
                      </m:bar>
                      <m:d>
                        <m:dPr>
                          <m:ctrlPr>
                            <a:rPr lang="fr-FR" altLang="fr-FR" sz="1600" b="0" i="1">
                              <a:solidFill>
                                <a:schemeClr val="tx2">
                                  <a:lumMod val="75000"/>
                                </a:schemeClr>
                              </a:solidFill>
                              <a:latin typeface="Cambria Math" panose="02040503050406030204" pitchFamily="18" charset="0"/>
                            </a:rPr>
                          </m:ctrlPr>
                        </m:dPr>
                        <m:e>
                          <m:sSub>
                            <m:sSubPr>
                              <m:ctrlPr>
                                <a:rPr lang="fr-FR" altLang="fr-FR" sz="1600" b="0" i="1">
                                  <a:solidFill>
                                    <a:schemeClr val="tx2">
                                      <a:lumMod val="75000"/>
                                    </a:schemeClr>
                                  </a:solidFill>
                                  <a:latin typeface="Cambria Math" panose="02040503050406030204" pitchFamily="18" charset="0"/>
                                </a:rPr>
                              </m:ctrlPr>
                            </m:sSubPr>
                            <m:e>
                              <m:r>
                                <a:rPr lang="fr-FR" altLang="fr-FR" sz="1600" b="0" i="1">
                                  <a:solidFill>
                                    <a:schemeClr val="tx2">
                                      <a:lumMod val="75000"/>
                                    </a:schemeClr>
                                  </a:solidFill>
                                  <a:latin typeface="Cambria Math" panose="02040503050406030204" pitchFamily="18" charset="0"/>
                                </a:rPr>
                                <m:t>𝑋</m:t>
                              </m:r>
                            </m:e>
                            <m:sub>
                              <m:r>
                                <a:rPr lang="fr-FR" altLang="fr-FR" sz="1600" b="0" i="1">
                                  <a:solidFill>
                                    <a:schemeClr val="tx2">
                                      <a:lumMod val="75000"/>
                                    </a:schemeClr>
                                  </a:solidFill>
                                  <a:latin typeface="Cambria Math" panose="02040503050406030204" pitchFamily="18" charset="0"/>
                                </a:rPr>
                                <m:t>0</m:t>
                              </m:r>
                            </m:sub>
                          </m:sSub>
                          <m:d>
                            <m:dPr>
                              <m:ctrlPr>
                                <a:rPr lang="fr-FR" altLang="fr-FR" sz="1600" b="0" i="1">
                                  <a:solidFill>
                                    <a:schemeClr val="tx2">
                                      <a:lumMod val="75000"/>
                                    </a:schemeClr>
                                  </a:solidFill>
                                  <a:latin typeface="Cambria Math" panose="02040503050406030204" pitchFamily="18" charset="0"/>
                                </a:rPr>
                              </m:ctrlPr>
                            </m:dPr>
                            <m:e>
                              <m:r>
                                <a:rPr lang="fr-FR" altLang="fr-FR" sz="1600" b="0" i="1">
                                  <a:solidFill>
                                    <a:schemeClr val="tx2">
                                      <a:lumMod val="75000"/>
                                    </a:schemeClr>
                                  </a:solidFill>
                                  <a:latin typeface="Cambria Math" panose="02040503050406030204" pitchFamily="18" charset="0"/>
                                </a:rPr>
                                <m:t>𝑡</m:t>
                              </m:r>
                            </m:e>
                          </m:d>
                          <m:r>
                            <a:rPr lang="fr-FR" altLang="fr-FR" sz="1600" b="0" i="1" smtClean="0">
                              <a:solidFill>
                                <a:schemeClr val="tx2">
                                  <a:lumMod val="75000"/>
                                </a:schemeClr>
                              </a:solidFill>
                              <a:latin typeface="Cambria Math" panose="02040503050406030204" pitchFamily="18" charset="0"/>
                            </a:rPr>
                            <m:t>,</m:t>
                          </m:r>
                          <m:r>
                            <a:rPr lang="fr-FR" altLang="fr-FR" sz="1600" b="0" i="1">
                              <a:solidFill>
                                <a:schemeClr val="tx2">
                                  <a:lumMod val="75000"/>
                                </a:schemeClr>
                              </a:solidFill>
                              <a:latin typeface="Cambria Math" panose="02040503050406030204" pitchFamily="18" charset="0"/>
                            </a:rPr>
                            <m:t>𝑡</m:t>
                          </m:r>
                        </m:e>
                      </m:d>
                      <m:r>
                        <a:rPr lang="fr-FR" altLang="fr-FR" sz="1600" b="0" i="1" smtClean="0">
                          <a:solidFill>
                            <a:schemeClr val="tx2">
                              <a:lumMod val="75000"/>
                            </a:schemeClr>
                          </a:solidFill>
                          <a:latin typeface="Cambria Math" panose="02040503050406030204" pitchFamily="18" charset="0"/>
                        </a:rPr>
                        <m:t>𝑑𝑡</m:t>
                      </m:r>
                    </m:oMath>
                  </m:oMathPara>
                </a14:m>
                <a:endParaRPr lang="fr-FR" altLang="fr-FR" sz="1600" b="0" dirty="0">
                  <a:solidFill>
                    <a:schemeClr val="tx2">
                      <a:lumMod val="75000"/>
                    </a:schemeClr>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smtClean="0">
                              <a:solidFill>
                                <a:srgbClr val="C00000"/>
                              </a:solidFill>
                              <a:latin typeface="Cambria Math" panose="02040503050406030204" pitchFamily="18" charset="0"/>
                            </a:rPr>
                          </m:ctrlPr>
                        </m:barPr>
                        <m:e>
                          <m:sSub>
                            <m:sSubPr>
                              <m:ctrlPr>
                                <a:rPr lang="fr-FR" altLang="fr-FR" sz="1600" b="0" i="1">
                                  <a:solidFill>
                                    <a:srgbClr val="C00000"/>
                                  </a:solidFill>
                                  <a:latin typeface="Cambria Math" panose="02040503050406030204" pitchFamily="18" charset="0"/>
                                </a:rPr>
                              </m:ctrlPr>
                            </m:sSubPr>
                            <m:e>
                              <m:r>
                                <a:rPr lang="fr-FR" altLang="fr-FR" sz="1600" b="0" i="1">
                                  <a:solidFill>
                                    <a:srgbClr val="C00000"/>
                                  </a:solidFill>
                                  <a:latin typeface="Cambria Math" panose="02040503050406030204" pitchFamily="18" charset="0"/>
                                </a:rPr>
                                <m:t>𝑋</m:t>
                              </m:r>
                            </m:e>
                            <m:sub>
                              <m:r>
                                <a:rPr lang="fr-FR" altLang="fr-FR" sz="1600" b="0" i="1" smtClean="0">
                                  <a:solidFill>
                                    <a:srgbClr val="C00000"/>
                                  </a:solidFill>
                                  <a:latin typeface="Cambria Math" panose="02040503050406030204" pitchFamily="18" charset="0"/>
                                </a:rPr>
                                <m:t>1</m:t>
                              </m:r>
                            </m:sub>
                          </m:sSub>
                        </m:e>
                      </m:bar>
                      <m:d>
                        <m:dPr>
                          <m:ctrlPr>
                            <a:rPr lang="fr-FR" altLang="fr-FR" sz="1600" b="0" i="1" smtClean="0">
                              <a:solidFill>
                                <a:srgbClr val="C00000"/>
                              </a:solidFill>
                              <a:latin typeface="Cambria Math" panose="02040503050406030204" pitchFamily="18" charset="0"/>
                            </a:rPr>
                          </m:ctrlPr>
                        </m:dPr>
                        <m:e>
                          <m:r>
                            <a:rPr lang="fr-FR" altLang="fr-FR" sz="1600" b="0" i="1" smtClean="0">
                              <a:solidFill>
                                <a:srgbClr val="C00000"/>
                              </a:solidFill>
                              <a:latin typeface="Cambria Math" panose="02040503050406030204" pitchFamily="18" charset="0"/>
                            </a:rPr>
                            <m:t>𝑡</m:t>
                          </m:r>
                          <m:r>
                            <a:rPr lang="fr-FR" altLang="fr-FR" sz="1600" b="0" i="1" smtClean="0">
                              <a:solidFill>
                                <a:srgbClr val="C00000"/>
                              </a:solidFill>
                              <a:latin typeface="Cambria Math" panose="02040503050406030204" pitchFamily="18" charset="0"/>
                            </a:rPr>
                            <m:t>+</m:t>
                          </m:r>
                          <m:r>
                            <a:rPr lang="fr-FR" altLang="fr-FR" sz="1600" b="0" i="1" smtClean="0">
                              <a:solidFill>
                                <a:srgbClr val="C00000"/>
                              </a:solidFill>
                              <a:latin typeface="Cambria Math" panose="02040503050406030204" pitchFamily="18" charset="0"/>
                            </a:rPr>
                            <m:t>𝑑𝑡</m:t>
                          </m:r>
                        </m:e>
                      </m:d>
                      <m:r>
                        <a:rPr lang="fr-FR" altLang="fr-FR" sz="1600" b="0" i="1" smtClean="0">
                          <a:solidFill>
                            <a:srgbClr val="C00000"/>
                          </a:solidFill>
                          <a:latin typeface="Cambria Math" panose="02040503050406030204" pitchFamily="18" charset="0"/>
                        </a:rPr>
                        <m:t>=</m:t>
                      </m:r>
                      <m:sSub>
                        <m:sSubPr>
                          <m:ctrlPr>
                            <a:rPr lang="fr-FR" altLang="fr-FR" sz="1600" b="0" i="1" smtClean="0">
                              <a:solidFill>
                                <a:srgbClr val="C00000"/>
                              </a:solidFill>
                              <a:latin typeface="Cambria Math" panose="02040503050406030204" pitchFamily="18" charset="0"/>
                            </a:rPr>
                          </m:ctrlPr>
                        </m:sSubPr>
                        <m:e>
                          <m:r>
                            <a:rPr lang="fr-FR" altLang="fr-FR" sz="1600" b="0" i="1" smtClean="0">
                              <a:solidFill>
                                <a:srgbClr val="C00000"/>
                              </a:solidFill>
                              <a:latin typeface="Cambria Math" panose="02040503050406030204" pitchFamily="18" charset="0"/>
                            </a:rPr>
                            <m:t>𝑋</m:t>
                          </m:r>
                        </m:e>
                        <m:sub>
                          <m:r>
                            <a:rPr lang="fr-FR" altLang="fr-FR" sz="1600" b="0" i="1" smtClean="0">
                              <a:solidFill>
                                <a:srgbClr val="C00000"/>
                              </a:solidFill>
                              <a:latin typeface="Cambria Math" panose="02040503050406030204" pitchFamily="18" charset="0"/>
                            </a:rPr>
                            <m:t>1</m:t>
                          </m:r>
                        </m:sub>
                      </m:sSub>
                      <m:r>
                        <a:rPr lang="fr-FR" altLang="fr-FR" sz="1600" b="0" i="1" smtClean="0">
                          <a:solidFill>
                            <a:srgbClr val="C00000"/>
                          </a:solidFill>
                          <a:latin typeface="Cambria Math" panose="02040503050406030204" pitchFamily="18" charset="0"/>
                        </a:rPr>
                        <m:t>(</m:t>
                      </m:r>
                      <m:r>
                        <a:rPr lang="fr-FR" altLang="fr-FR" sz="1600" b="0" i="1" smtClean="0">
                          <a:solidFill>
                            <a:srgbClr val="C00000"/>
                          </a:solidFill>
                          <a:latin typeface="Cambria Math" panose="02040503050406030204" pitchFamily="18" charset="0"/>
                        </a:rPr>
                        <m:t>𝑡</m:t>
                      </m:r>
                      <m:r>
                        <a:rPr lang="fr-FR" altLang="fr-FR" sz="1600" b="0" i="1" smtClean="0">
                          <a:solidFill>
                            <a:srgbClr val="C00000"/>
                          </a:solidFill>
                          <a:latin typeface="Cambria Math" panose="02040503050406030204" pitchFamily="18" charset="0"/>
                        </a:rPr>
                        <m:t>)+</m:t>
                      </m:r>
                      <m:bar>
                        <m:barPr>
                          <m:pos m:val="top"/>
                          <m:ctrlPr>
                            <a:rPr lang="fr-FR" altLang="fr-FR" sz="1600" b="0" i="1">
                              <a:solidFill>
                                <a:srgbClr val="C00000"/>
                              </a:solidFill>
                              <a:latin typeface="Cambria Math" panose="02040503050406030204" pitchFamily="18" charset="0"/>
                            </a:rPr>
                          </m:ctrlPr>
                        </m:barPr>
                        <m:e>
                          <m:r>
                            <a:rPr lang="fr-FR" altLang="fr-FR" sz="1600" b="0" i="1">
                              <a:solidFill>
                                <a:srgbClr val="C00000"/>
                              </a:solidFill>
                              <a:latin typeface="Cambria Math" panose="02040503050406030204" pitchFamily="18" charset="0"/>
                            </a:rPr>
                            <m:t>𝑈</m:t>
                          </m:r>
                        </m:e>
                      </m:bar>
                      <m:d>
                        <m:dPr>
                          <m:ctrlPr>
                            <a:rPr lang="fr-FR" altLang="fr-FR" sz="1600" b="0" i="1">
                              <a:solidFill>
                                <a:srgbClr val="C00000"/>
                              </a:solidFill>
                              <a:latin typeface="Cambria Math" panose="02040503050406030204" pitchFamily="18" charset="0"/>
                            </a:rPr>
                          </m:ctrlPr>
                        </m:dPr>
                        <m:e>
                          <m:sSub>
                            <m:sSubPr>
                              <m:ctrlPr>
                                <a:rPr lang="fr-FR" altLang="fr-FR" sz="1600" b="0" i="1">
                                  <a:solidFill>
                                    <a:srgbClr val="C00000"/>
                                  </a:solidFill>
                                  <a:latin typeface="Cambria Math" panose="02040503050406030204" pitchFamily="18" charset="0"/>
                                </a:rPr>
                              </m:ctrlPr>
                            </m:sSubPr>
                            <m:e>
                              <m:r>
                                <a:rPr lang="fr-FR" altLang="fr-FR" sz="1600" b="0" i="1">
                                  <a:solidFill>
                                    <a:srgbClr val="C00000"/>
                                  </a:solidFill>
                                  <a:latin typeface="Cambria Math" panose="02040503050406030204" pitchFamily="18" charset="0"/>
                                </a:rPr>
                                <m:t>𝑋</m:t>
                              </m:r>
                            </m:e>
                            <m:sub>
                              <m:r>
                                <a:rPr lang="fr-FR" altLang="fr-FR" sz="1600" b="0" i="1" smtClean="0">
                                  <a:solidFill>
                                    <a:srgbClr val="C00000"/>
                                  </a:solidFill>
                                  <a:latin typeface="Cambria Math" panose="02040503050406030204" pitchFamily="18" charset="0"/>
                                </a:rPr>
                                <m:t>1</m:t>
                              </m:r>
                            </m:sub>
                          </m:sSub>
                          <m:d>
                            <m:dPr>
                              <m:ctrlPr>
                                <a:rPr lang="fr-FR" altLang="fr-FR" sz="1600" b="0" i="1">
                                  <a:solidFill>
                                    <a:srgbClr val="C00000"/>
                                  </a:solidFill>
                                  <a:latin typeface="Cambria Math" panose="02040503050406030204" pitchFamily="18" charset="0"/>
                                </a:rPr>
                              </m:ctrlPr>
                            </m:dPr>
                            <m:e>
                              <m:r>
                                <a:rPr lang="fr-FR" altLang="fr-FR" sz="1600" b="0" i="1">
                                  <a:solidFill>
                                    <a:srgbClr val="C00000"/>
                                  </a:solidFill>
                                  <a:latin typeface="Cambria Math" panose="02040503050406030204" pitchFamily="18" charset="0"/>
                                </a:rPr>
                                <m:t>𝑡</m:t>
                              </m:r>
                            </m:e>
                          </m:d>
                          <m:r>
                            <a:rPr lang="fr-FR" altLang="fr-FR" sz="1600" b="0" i="1">
                              <a:solidFill>
                                <a:srgbClr val="C00000"/>
                              </a:solidFill>
                              <a:latin typeface="Cambria Math" panose="02040503050406030204" pitchFamily="18" charset="0"/>
                            </a:rPr>
                            <m:t>,</m:t>
                          </m:r>
                          <m:r>
                            <a:rPr lang="fr-FR" altLang="fr-FR" sz="1600" b="0" i="1">
                              <a:solidFill>
                                <a:srgbClr val="C00000"/>
                              </a:solidFill>
                              <a:latin typeface="Cambria Math" panose="02040503050406030204" pitchFamily="18" charset="0"/>
                            </a:rPr>
                            <m:t>𝑡</m:t>
                          </m:r>
                        </m:e>
                      </m:d>
                      <m:r>
                        <a:rPr lang="fr-FR" altLang="fr-FR" sz="1600" b="0" i="1">
                          <a:solidFill>
                            <a:srgbClr val="C00000"/>
                          </a:solidFill>
                          <a:latin typeface="Cambria Math" panose="02040503050406030204" pitchFamily="18" charset="0"/>
                        </a:rPr>
                        <m:t>𝑑𝑡</m:t>
                      </m:r>
                    </m:oMath>
                  </m:oMathPara>
                </a14:m>
                <a:endParaRPr lang="fr-FR" altLang="fr-FR" sz="1600" b="0" dirty="0">
                  <a:solidFill>
                    <a:srgbClr val="C00000"/>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smtClean="0">
                              <a:solidFill>
                                <a:srgbClr val="009900"/>
                              </a:solidFill>
                              <a:latin typeface="Cambria Math" panose="02040503050406030204" pitchFamily="18" charset="0"/>
                            </a:rPr>
                          </m:ctrlPr>
                        </m:barPr>
                        <m:e>
                          <m:sSub>
                            <m:sSubPr>
                              <m:ctrlPr>
                                <a:rPr lang="fr-FR" altLang="fr-FR" sz="1600" b="0" i="1">
                                  <a:solidFill>
                                    <a:srgbClr val="009900"/>
                                  </a:solidFill>
                                  <a:latin typeface="Cambria Math" panose="02040503050406030204" pitchFamily="18" charset="0"/>
                                </a:rPr>
                              </m:ctrlPr>
                            </m:sSubPr>
                            <m:e>
                              <m:r>
                                <a:rPr lang="fr-FR" altLang="fr-FR" sz="1600" b="0" i="1">
                                  <a:solidFill>
                                    <a:srgbClr val="009900"/>
                                  </a:solidFill>
                                  <a:latin typeface="Cambria Math" panose="02040503050406030204" pitchFamily="18" charset="0"/>
                                </a:rPr>
                                <m:t>𝑋</m:t>
                              </m:r>
                            </m:e>
                            <m:sub>
                              <m:r>
                                <a:rPr lang="fr-FR" altLang="fr-FR" sz="1600" b="0" i="1" smtClean="0">
                                  <a:solidFill>
                                    <a:srgbClr val="009900"/>
                                  </a:solidFill>
                                  <a:latin typeface="Cambria Math" panose="02040503050406030204" pitchFamily="18" charset="0"/>
                                </a:rPr>
                                <m:t>2</m:t>
                              </m:r>
                            </m:sub>
                          </m:sSub>
                        </m:e>
                      </m:bar>
                      <m:d>
                        <m:dPr>
                          <m:ctrlPr>
                            <a:rPr lang="fr-FR" altLang="fr-FR" sz="1600" b="0" i="1" smtClean="0">
                              <a:solidFill>
                                <a:srgbClr val="009900"/>
                              </a:solidFill>
                              <a:latin typeface="Cambria Math" panose="02040503050406030204" pitchFamily="18" charset="0"/>
                            </a:rPr>
                          </m:ctrlPr>
                        </m:dPr>
                        <m:e>
                          <m:r>
                            <a:rPr lang="fr-FR" altLang="fr-FR" sz="1600" b="0" i="1" smtClean="0">
                              <a:solidFill>
                                <a:srgbClr val="009900"/>
                              </a:solidFill>
                              <a:latin typeface="Cambria Math" panose="02040503050406030204" pitchFamily="18" charset="0"/>
                            </a:rPr>
                            <m:t>𝑡</m:t>
                          </m:r>
                          <m:r>
                            <a:rPr lang="fr-FR" altLang="fr-FR" sz="1600" b="0" i="1" smtClean="0">
                              <a:solidFill>
                                <a:srgbClr val="009900"/>
                              </a:solidFill>
                              <a:latin typeface="Cambria Math" panose="02040503050406030204" pitchFamily="18" charset="0"/>
                            </a:rPr>
                            <m:t>+</m:t>
                          </m:r>
                          <m:r>
                            <a:rPr lang="fr-FR" altLang="fr-FR" sz="1600" b="0" i="1" smtClean="0">
                              <a:solidFill>
                                <a:srgbClr val="009900"/>
                              </a:solidFill>
                              <a:latin typeface="Cambria Math" panose="02040503050406030204" pitchFamily="18" charset="0"/>
                            </a:rPr>
                            <m:t>𝑑𝑡</m:t>
                          </m:r>
                        </m:e>
                      </m:d>
                      <m:r>
                        <a:rPr lang="fr-FR" altLang="fr-FR" sz="1600" b="0" i="1" smtClean="0">
                          <a:solidFill>
                            <a:srgbClr val="009900"/>
                          </a:solidFill>
                          <a:latin typeface="Cambria Math" panose="02040503050406030204" pitchFamily="18" charset="0"/>
                        </a:rPr>
                        <m:t>=</m:t>
                      </m:r>
                      <m:sSub>
                        <m:sSubPr>
                          <m:ctrlPr>
                            <a:rPr lang="fr-FR" altLang="fr-FR" sz="1600" b="0" i="1" smtClean="0">
                              <a:solidFill>
                                <a:srgbClr val="009900"/>
                              </a:solidFill>
                              <a:latin typeface="Cambria Math" panose="02040503050406030204" pitchFamily="18" charset="0"/>
                            </a:rPr>
                          </m:ctrlPr>
                        </m:sSubPr>
                        <m:e>
                          <m:r>
                            <a:rPr lang="fr-FR" altLang="fr-FR" sz="1600" b="0" i="1" smtClean="0">
                              <a:solidFill>
                                <a:srgbClr val="009900"/>
                              </a:solidFill>
                              <a:latin typeface="Cambria Math" panose="02040503050406030204" pitchFamily="18" charset="0"/>
                            </a:rPr>
                            <m:t>𝑋</m:t>
                          </m:r>
                        </m:e>
                        <m:sub>
                          <m:r>
                            <a:rPr lang="fr-FR" altLang="fr-FR" sz="1600" b="0" i="1" smtClean="0">
                              <a:solidFill>
                                <a:srgbClr val="009900"/>
                              </a:solidFill>
                              <a:latin typeface="Cambria Math" panose="02040503050406030204" pitchFamily="18" charset="0"/>
                            </a:rPr>
                            <m:t>2</m:t>
                          </m:r>
                        </m:sub>
                      </m:sSub>
                      <m:r>
                        <a:rPr lang="fr-FR" altLang="fr-FR" sz="1600" b="0" i="1" smtClean="0">
                          <a:solidFill>
                            <a:srgbClr val="009900"/>
                          </a:solidFill>
                          <a:latin typeface="Cambria Math" panose="02040503050406030204" pitchFamily="18" charset="0"/>
                        </a:rPr>
                        <m:t>(</m:t>
                      </m:r>
                      <m:r>
                        <a:rPr lang="fr-FR" altLang="fr-FR" sz="1600" b="0" i="1" smtClean="0">
                          <a:solidFill>
                            <a:srgbClr val="009900"/>
                          </a:solidFill>
                          <a:latin typeface="Cambria Math" panose="02040503050406030204" pitchFamily="18" charset="0"/>
                        </a:rPr>
                        <m:t>𝑡</m:t>
                      </m:r>
                      <m:r>
                        <a:rPr lang="fr-FR" altLang="fr-FR" sz="1600" b="0" i="1" smtClean="0">
                          <a:solidFill>
                            <a:srgbClr val="009900"/>
                          </a:solidFill>
                          <a:latin typeface="Cambria Math" panose="02040503050406030204" pitchFamily="18" charset="0"/>
                        </a:rPr>
                        <m:t>)+</m:t>
                      </m:r>
                      <m:bar>
                        <m:barPr>
                          <m:pos m:val="top"/>
                          <m:ctrlPr>
                            <a:rPr lang="fr-FR" altLang="fr-FR" sz="1600" b="0" i="1">
                              <a:solidFill>
                                <a:srgbClr val="009900"/>
                              </a:solidFill>
                              <a:latin typeface="Cambria Math" panose="02040503050406030204" pitchFamily="18" charset="0"/>
                            </a:rPr>
                          </m:ctrlPr>
                        </m:barPr>
                        <m:e>
                          <m:r>
                            <a:rPr lang="fr-FR" altLang="fr-FR" sz="1600" b="0" i="1">
                              <a:solidFill>
                                <a:srgbClr val="009900"/>
                              </a:solidFill>
                              <a:latin typeface="Cambria Math" panose="02040503050406030204" pitchFamily="18" charset="0"/>
                            </a:rPr>
                            <m:t>𝑈</m:t>
                          </m:r>
                        </m:e>
                      </m:bar>
                      <m:d>
                        <m:dPr>
                          <m:ctrlPr>
                            <a:rPr lang="fr-FR" altLang="fr-FR" sz="1600" b="0" i="1">
                              <a:solidFill>
                                <a:srgbClr val="009900"/>
                              </a:solidFill>
                              <a:latin typeface="Cambria Math" panose="02040503050406030204" pitchFamily="18" charset="0"/>
                            </a:rPr>
                          </m:ctrlPr>
                        </m:dPr>
                        <m:e>
                          <m:sSub>
                            <m:sSubPr>
                              <m:ctrlPr>
                                <a:rPr lang="fr-FR" altLang="fr-FR" sz="1600" b="0" i="1">
                                  <a:solidFill>
                                    <a:srgbClr val="009900"/>
                                  </a:solidFill>
                                  <a:latin typeface="Cambria Math" panose="02040503050406030204" pitchFamily="18" charset="0"/>
                                </a:rPr>
                              </m:ctrlPr>
                            </m:sSubPr>
                            <m:e>
                              <m:r>
                                <a:rPr lang="fr-FR" altLang="fr-FR" sz="1600" b="0" i="1">
                                  <a:solidFill>
                                    <a:srgbClr val="009900"/>
                                  </a:solidFill>
                                  <a:latin typeface="Cambria Math" panose="02040503050406030204" pitchFamily="18" charset="0"/>
                                </a:rPr>
                                <m:t>𝑋</m:t>
                              </m:r>
                            </m:e>
                            <m:sub>
                              <m:r>
                                <a:rPr lang="fr-FR" altLang="fr-FR" sz="1600" b="0" i="1" smtClean="0">
                                  <a:solidFill>
                                    <a:srgbClr val="009900"/>
                                  </a:solidFill>
                                  <a:latin typeface="Cambria Math" panose="02040503050406030204" pitchFamily="18" charset="0"/>
                                </a:rPr>
                                <m:t>2</m:t>
                              </m:r>
                            </m:sub>
                          </m:sSub>
                          <m:d>
                            <m:dPr>
                              <m:ctrlPr>
                                <a:rPr lang="fr-FR" altLang="fr-FR" sz="1600" b="0" i="1">
                                  <a:solidFill>
                                    <a:srgbClr val="009900"/>
                                  </a:solidFill>
                                  <a:latin typeface="Cambria Math" panose="02040503050406030204" pitchFamily="18" charset="0"/>
                                </a:rPr>
                              </m:ctrlPr>
                            </m:dPr>
                            <m:e>
                              <m:r>
                                <a:rPr lang="fr-FR" altLang="fr-FR" sz="1600" b="0" i="1">
                                  <a:solidFill>
                                    <a:srgbClr val="009900"/>
                                  </a:solidFill>
                                  <a:latin typeface="Cambria Math" panose="02040503050406030204" pitchFamily="18" charset="0"/>
                                </a:rPr>
                                <m:t>𝑡</m:t>
                              </m:r>
                            </m:e>
                          </m:d>
                          <m:r>
                            <a:rPr lang="fr-FR" altLang="fr-FR" sz="1600" b="0" i="1">
                              <a:solidFill>
                                <a:srgbClr val="009900"/>
                              </a:solidFill>
                              <a:latin typeface="Cambria Math" panose="02040503050406030204" pitchFamily="18" charset="0"/>
                            </a:rPr>
                            <m:t>,</m:t>
                          </m:r>
                          <m:r>
                            <a:rPr lang="fr-FR" altLang="fr-FR" sz="1600" b="0" i="1">
                              <a:solidFill>
                                <a:srgbClr val="009900"/>
                              </a:solidFill>
                              <a:latin typeface="Cambria Math" panose="02040503050406030204" pitchFamily="18" charset="0"/>
                            </a:rPr>
                            <m:t>𝑡</m:t>
                          </m:r>
                        </m:e>
                      </m:d>
                      <m:r>
                        <a:rPr lang="fr-FR" altLang="fr-FR" sz="1600" b="0" i="1">
                          <a:solidFill>
                            <a:srgbClr val="009900"/>
                          </a:solidFill>
                          <a:latin typeface="Cambria Math" panose="02040503050406030204" pitchFamily="18" charset="0"/>
                        </a:rPr>
                        <m:t>𝑑𝑡</m:t>
                      </m:r>
                    </m:oMath>
                  </m:oMathPara>
                </a14:m>
                <a:endParaRPr lang="fr-FR" altLang="fr-FR" sz="1600" b="0" dirty="0">
                  <a:solidFill>
                    <a:srgbClr val="009900"/>
                  </a:solidFill>
                  <a:latin typeface="Gill Sans MT" panose="020B0502020104020203" pitchFamily="34" charset="0"/>
                </a:endParaRPr>
              </a:p>
            </p:txBody>
          </p:sp>
        </mc:Choice>
        <mc:Fallback xmlns="">
          <p:sp>
            <p:nvSpPr>
              <p:cNvPr id="24" name="Espace réservé du texte 20">
                <a:extLst>
                  <a:ext uri="{FF2B5EF4-FFF2-40B4-BE49-F238E27FC236}">
                    <a16:creationId xmlns:a16="http://schemas.microsoft.com/office/drawing/2014/main" id="{146EE809-AA88-4A21-9BCA-3E88E4CCD017}"/>
                  </a:ext>
                </a:extLst>
              </p:cNvPr>
              <p:cNvSpPr>
                <a:spLocks noGrp="1" noRot="1" noChangeAspect="1" noMove="1" noResize="1" noEditPoints="1" noAdjustHandles="1" noChangeArrowheads="1" noChangeShapeType="1" noTextEdit="1"/>
              </p:cNvSpPr>
              <p:nvPr>
                <p:ph type="body" sz="quarter" idx="11"/>
              </p:nvPr>
            </p:nvSpPr>
            <p:spPr bwMode="auto">
              <a:xfrm>
                <a:off x="742950" y="719137"/>
                <a:ext cx="9156700" cy="5603116"/>
              </a:xfrm>
              <a:blipFill>
                <a:blip r:embed="rId3"/>
                <a:stretch>
                  <a:fillRect l="-599" t="-435"/>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E88312C7-3B0B-4F8F-BFF1-986199032A2B}"/>
              </a:ext>
            </a:extLst>
          </p:cNvPr>
          <p:cNvSpPr>
            <a:spLocks noChangeArrowheads="1"/>
          </p:cNvSpPr>
          <p:nvPr/>
        </p:nvSpPr>
        <p:spPr bwMode="auto">
          <a:xfrm>
            <a:off x="1289762" y="6031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9" name="Rectangle 7">
            <a:extLst>
              <a:ext uri="{FF2B5EF4-FFF2-40B4-BE49-F238E27FC236}">
                <a16:creationId xmlns:a16="http://schemas.microsoft.com/office/drawing/2014/main" id="{6B19DEA4-9692-45E9-8C5F-5866ECC97F3C}"/>
              </a:ext>
            </a:extLst>
          </p:cNvPr>
          <p:cNvSpPr>
            <a:spLocks noChangeArrowheads="1"/>
          </p:cNvSpPr>
          <p:nvPr/>
        </p:nvSpPr>
        <p:spPr bwMode="auto">
          <a:xfrm>
            <a:off x="1289762" y="5527674"/>
            <a:ext cx="341250" cy="504000"/>
          </a:xfrm>
          <a:prstGeom prst="rect">
            <a:avLst/>
          </a:prstGeom>
          <a:solidFill>
            <a:schemeClr val="tx1"/>
          </a:solidFill>
          <a:ln w="12700">
            <a:solidFill>
              <a:srgbClr val="000000"/>
            </a:solidFill>
            <a:miter lim="800000"/>
            <a:headEnd/>
            <a:tailEnd/>
          </a:ln>
          <a:effectLst/>
        </p:spPr>
        <p:txBody>
          <a:bodyPr wrap="none" anchor="ctr"/>
          <a:lstStyle/>
          <a:p>
            <a:endParaRPr lang="fr-FR" dirty="0"/>
          </a:p>
        </p:txBody>
      </p:sp>
      <p:sp>
        <p:nvSpPr>
          <p:cNvPr id="10" name="Rectangle 8">
            <a:extLst>
              <a:ext uri="{FF2B5EF4-FFF2-40B4-BE49-F238E27FC236}">
                <a16:creationId xmlns:a16="http://schemas.microsoft.com/office/drawing/2014/main" id="{26AF538C-99D9-4819-A6A5-35934174BBCD}"/>
              </a:ext>
            </a:extLst>
          </p:cNvPr>
          <p:cNvSpPr>
            <a:spLocks noChangeArrowheads="1"/>
          </p:cNvSpPr>
          <p:nvPr/>
        </p:nvSpPr>
        <p:spPr bwMode="auto">
          <a:xfrm>
            <a:off x="1289762" y="5023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11" name="Rectangle 9">
            <a:extLst>
              <a:ext uri="{FF2B5EF4-FFF2-40B4-BE49-F238E27FC236}">
                <a16:creationId xmlns:a16="http://schemas.microsoft.com/office/drawing/2014/main" id="{631AB10D-1B87-4B6C-91C7-F061AE65EBC1}"/>
              </a:ext>
            </a:extLst>
          </p:cNvPr>
          <p:cNvSpPr>
            <a:spLocks noChangeArrowheads="1"/>
          </p:cNvSpPr>
          <p:nvPr/>
        </p:nvSpPr>
        <p:spPr bwMode="auto">
          <a:xfrm>
            <a:off x="1358012" y="4015674"/>
            <a:ext cx="136500" cy="126000"/>
          </a:xfrm>
          <a:prstGeom prst="rect">
            <a:avLst/>
          </a:prstGeom>
          <a:pattFill prst="lgCheck">
            <a:fgClr>
              <a:schemeClr val="tx1"/>
            </a:fgClr>
            <a:bgClr>
              <a:schemeClr val="tx2">
                <a:lumMod val="75000"/>
              </a:schemeClr>
            </a:bgClr>
          </a:pattFill>
          <a:ln w="9525">
            <a:solidFill>
              <a:schemeClr val="tx1"/>
            </a:solidFill>
            <a:miter lim="800000"/>
            <a:headEnd/>
            <a:tailEnd/>
          </a:ln>
          <a:effectLst/>
        </p:spPr>
        <p:txBody>
          <a:bodyPr wrap="none" anchor="ctr"/>
          <a:lstStyle/>
          <a:p>
            <a:endParaRPr lang="fr-FR"/>
          </a:p>
        </p:txBody>
      </p:sp>
      <p:sp>
        <p:nvSpPr>
          <p:cNvPr id="12" name="Rectangle 10">
            <a:extLst>
              <a:ext uri="{FF2B5EF4-FFF2-40B4-BE49-F238E27FC236}">
                <a16:creationId xmlns:a16="http://schemas.microsoft.com/office/drawing/2014/main" id="{CECD8834-69E1-4F8D-AA0A-8D3697E17B64}"/>
              </a:ext>
            </a:extLst>
          </p:cNvPr>
          <p:cNvSpPr>
            <a:spLocks noChangeArrowheads="1"/>
          </p:cNvSpPr>
          <p:nvPr/>
        </p:nvSpPr>
        <p:spPr bwMode="auto">
          <a:xfrm>
            <a:off x="1289762" y="4330674"/>
            <a:ext cx="136500" cy="126000"/>
          </a:xfrm>
          <a:prstGeom prst="rect">
            <a:avLst/>
          </a:prstGeom>
          <a:pattFill prst="lgCheck">
            <a:fgClr>
              <a:schemeClr val="tx1"/>
            </a:fgClr>
            <a:bgClr>
              <a:srgbClr val="009900"/>
            </a:bgClr>
          </a:pattFill>
          <a:ln w="9525">
            <a:solidFill>
              <a:schemeClr val="tx1"/>
            </a:solidFill>
            <a:miter lim="800000"/>
            <a:headEnd/>
            <a:tailEnd/>
          </a:ln>
          <a:effectLst/>
        </p:spPr>
        <p:txBody>
          <a:bodyPr wrap="none" anchor="ctr"/>
          <a:lstStyle/>
          <a:p>
            <a:endParaRPr lang="fr-FR"/>
          </a:p>
        </p:txBody>
      </p:sp>
      <p:sp>
        <p:nvSpPr>
          <p:cNvPr id="13" name="Rectangle 11">
            <a:extLst>
              <a:ext uri="{FF2B5EF4-FFF2-40B4-BE49-F238E27FC236}">
                <a16:creationId xmlns:a16="http://schemas.microsoft.com/office/drawing/2014/main" id="{E5F8AFE1-813D-4C78-B381-6E7C733C9AF7}"/>
              </a:ext>
            </a:extLst>
          </p:cNvPr>
          <p:cNvSpPr>
            <a:spLocks noChangeArrowheads="1"/>
          </p:cNvSpPr>
          <p:nvPr/>
        </p:nvSpPr>
        <p:spPr bwMode="auto">
          <a:xfrm>
            <a:off x="1562762" y="4141674"/>
            <a:ext cx="136500" cy="126000"/>
          </a:xfrm>
          <a:prstGeom prst="rect">
            <a:avLst/>
          </a:prstGeom>
          <a:pattFill prst="lgCheck">
            <a:fgClr>
              <a:schemeClr val="tx1"/>
            </a:fgClr>
            <a:bgClr>
              <a:srgbClr val="C00000"/>
            </a:bgClr>
          </a:pattFill>
          <a:ln w="9525">
            <a:solidFill>
              <a:schemeClr val="tx1"/>
            </a:solidFill>
            <a:miter lim="800000"/>
            <a:headEnd/>
            <a:tailEnd/>
          </a:ln>
          <a:effectLst/>
        </p:spPr>
        <p:txBody>
          <a:bodyPr wrap="none" anchor="ctr"/>
          <a:lstStyle/>
          <a:p>
            <a:endParaRPr lang="fr-FR"/>
          </a:p>
        </p:txBody>
      </p:sp>
      <p:sp>
        <p:nvSpPr>
          <p:cNvPr id="14" name="AutoShape 13">
            <a:extLst>
              <a:ext uri="{FF2B5EF4-FFF2-40B4-BE49-F238E27FC236}">
                <a16:creationId xmlns:a16="http://schemas.microsoft.com/office/drawing/2014/main" id="{F6B69A6D-9727-4901-B863-C620EDD50E57}"/>
              </a:ext>
            </a:extLst>
          </p:cNvPr>
          <p:cNvSpPr>
            <a:spLocks noChangeArrowheads="1"/>
          </p:cNvSpPr>
          <p:nvPr/>
        </p:nvSpPr>
        <p:spPr bwMode="auto">
          <a:xfrm>
            <a:off x="1289762" y="4519674"/>
            <a:ext cx="341250" cy="567000"/>
          </a:xfrm>
          <a:prstGeom prst="can">
            <a:avLst>
              <a:gd name="adj" fmla="val 41538"/>
            </a:avLst>
          </a:prstGeom>
          <a:solidFill>
            <a:schemeClr val="tx1"/>
          </a:solidFill>
          <a:ln w="12700">
            <a:solidFill>
              <a:srgbClr val="000000"/>
            </a:solidFill>
            <a:round/>
            <a:headEnd/>
            <a:tailEnd/>
          </a:ln>
          <a:effectLst/>
        </p:spPr>
        <p:txBody>
          <a:bodyPr wrap="none" anchor="ctr"/>
          <a:lstStyle/>
          <a:p>
            <a:endParaRPr lang="fr-FR"/>
          </a:p>
        </p:txBody>
      </p:sp>
      <p:sp>
        <p:nvSpPr>
          <p:cNvPr id="15" name="Rectangle 9">
            <a:extLst>
              <a:ext uri="{FF2B5EF4-FFF2-40B4-BE49-F238E27FC236}">
                <a16:creationId xmlns:a16="http://schemas.microsoft.com/office/drawing/2014/main" id="{3F59C432-116C-4EA5-92EC-C64D21F32746}"/>
              </a:ext>
            </a:extLst>
          </p:cNvPr>
          <p:cNvSpPr>
            <a:spLocks noChangeArrowheads="1"/>
          </p:cNvSpPr>
          <p:nvPr/>
        </p:nvSpPr>
        <p:spPr bwMode="auto">
          <a:xfrm>
            <a:off x="2314324" y="3700674"/>
            <a:ext cx="136500" cy="126000"/>
          </a:xfrm>
          <a:prstGeom prst="rect">
            <a:avLst/>
          </a:prstGeom>
          <a:solidFill>
            <a:schemeClr val="tx2">
              <a:lumMod val="75000"/>
            </a:schemeClr>
          </a:solidFill>
          <a:ln w="9525">
            <a:solidFill>
              <a:schemeClr val="tx1"/>
            </a:solidFill>
            <a:miter lim="800000"/>
            <a:headEnd/>
            <a:tailEnd/>
          </a:ln>
          <a:effectLst/>
        </p:spPr>
        <p:txBody>
          <a:bodyPr wrap="none" anchor="ctr"/>
          <a:lstStyle/>
          <a:p>
            <a:endParaRPr lang="fr-FR"/>
          </a:p>
        </p:txBody>
      </p:sp>
      <p:sp>
        <p:nvSpPr>
          <p:cNvPr id="16" name="Rectangle 10">
            <a:extLst>
              <a:ext uri="{FF2B5EF4-FFF2-40B4-BE49-F238E27FC236}">
                <a16:creationId xmlns:a16="http://schemas.microsoft.com/office/drawing/2014/main" id="{948273A2-9EDC-42DE-909A-E8A7D966DFE7}"/>
              </a:ext>
            </a:extLst>
          </p:cNvPr>
          <p:cNvSpPr>
            <a:spLocks noChangeArrowheads="1"/>
          </p:cNvSpPr>
          <p:nvPr/>
        </p:nvSpPr>
        <p:spPr bwMode="auto">
          <a:xfrm>
            <a:off x="2246074" y="4015674"/>
            <a:ext cx="136500" cy="126000"/>
          </a:xfrm>
          <a:prstGeom prst="rect">
            <a:avLst/>
          </a:prstGeom>
          <a:solidFill>
            <a:srgbClr val="009900"/>
          </a:solidFill>
          <a:ln w="9525">
            <a:solidFill>
              <a:schemeClr val="tx1"/>
            </a:solidFill>
            <a:miter lim="800000"/>
            <a:headEnd/>
            <a:tailEnd/>
          </a:ln>
          <a:effectLst/>
        </p:spPr>
        <p:txBody>
          <a:bodyPr wrap="none" anchor="ctr"/>
          <a:lstStyle/>
          <a:p>
            <a:endParaRPr lang="fr-FR"/>
          </a:p>
        </p:txBody>
      </p:sp>
      <p:sp>
        <p:nvSpPr>
          <p:cNvPr id="17" name="Rectangle 11">
            <a:extLst>
              <a:ext uri="{FF2B5EF4-FFF2-40B4-BE49-F238E27FC236}">
                <a16:creationId xmlns:a16="http://schemas.microsoft.com/office/drawing/2014/main" id="{8236686E-FC4D-4D13-94AE-DC183DE35A7B}"/>
              </a:ext>
            </a:extLst>
          </p:cNvPr>
          <p:cNvSpPr>
            <a:spLocks noChangeArrowheads="1"/>
          </p:cNvSpPr>
          <p:nvPr/>
        </p:nvSpPr>
        <p:spPr bwMode="auto">
          <a:xfrm>
            <a:off x="2519074" y="3826674"/>
            <a:ext cx="136500" cy="126000"/>
          </a:xfrm>
          <a:prstGeom prst="rect">
            <a:avLst/>
          </a:prstGeom>
          <a:solidFill>
            <a:srgbClr val="C00000"/>
          </a:solidFill>
          <a:ln w="9525">
            <a:solidFill>
              <a:schemeClr val="tx1"/>
            </a:solidFill>
            <a:miter lim="800000"/>
            <a:headEnd/>
            <a:tailEnd/>
          </a:ln>
          <a:effectLst/>
        </p:spPr>
        <p:txBody>
          <a:bodyPr wrap="none" anchor="ctr"/>
          <a:lstStyle/>
          <a:p>
            <a:endParaRPr lang="fr-FR"/>
          </a:p>
        </p:txBody>
      </p:sp>
      <p:cxnSp>
        <p:nvCxnSpPr>
          <p:cNvPr id="3" name="Connecteur droit avec flèche 2">
            <a:extLst>
              <a:ext uri="{FF2B5EF4-FFF2-40B4-BE49-F238E27FC236}">
                <a16:creationId xmlns:a16="http://schemas.microsoft.com/office/drawing/2014/main" id="{071264FD-BDA4-480A-B584-3B1EB529AB7D}"/>
              </a:ext>
            </a:extLst>
          </p:cNvPr>
          <p:cNvCxnSpPr>
            <a:cxnSpLocks/>
            <a:stCxn id="11" idx="3"/>
            <a:endCxn id="15" idx="1"/>
          </p:cNvCxnSpPr>
          <p:nvPr/>
        </p:nvCxnSpPr>
        <p:spPr bwMode="auto">
          <a:xfrm flipV="1">
            <a:off x="1494512" y="3763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1" name="Connecteur droit avec flèche 20">
            <a:extLst>
              <a:ext uri="{FF2B5EF4-FFF2-40B4-BE49-F238E27FC236}">
                <a16:creationId xmlns:a16="http://schemas.microsoft.com/office/drawing/2014/main" id="{AE851F3B-F7FC-48DE-868F-CE3B53B172AF}"/>
              </a:ext>
            </a:extLst>
          </p:cNvPr>
          <p:cNvCxnSpPr>
            <a:cxnSpLocks/>
            <a:stCxn id="13" idx="3"/>
            <a:endCxn id="17" idx="1"/>
          </p:cNvCxnSpPr>
          <p:nvPr/>
        </p:nvCxnSpPr>
        <p:spPr bwMode="auto">
          <a:xfrm flipV="1">
            <a:off x="1699262" y="3889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6" name="Connecteur droit avec flèche 25">
            <a:extLst>
              <a:ext uri="{FF2B5EF4-FFF2-40B4-BE49-F238E27FC236}">
                <a16:creationId xmlns:a16="http://schemas.microsoft.com/office/drawing/2014/main" id="{02D2DEAB-5465-4F2D-B5F1-33448D4259FC}"/>
              </a:ext>
            </a:extLst>
          </p:cNvPr>
          <p:cNvCxnSpPr>
            <a:cxnSpLocks/>
            <a:stCxn id="12" idx="3"/>
            <a:endCxn id="16" idx="1"/>
          </p:cNvCxnSpPr>
          <p:nvPr/>
        </p:nvCxnSpPr>
        <p:spPr bwMode="auto">
          <a:xfrm flipV="1">
            <a:off x="1426262" y="4078674"/>
            <a:ext cx="819812" cy="315000"/>
          </a:xfrm>
          <a:prstGeom prst="straightConnector1">
            <a:avLst/>
          </a:prstGeom>
          <a:noFill/>
          <a:ln w="12700"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06D844D-8044-42BD-9449-889A4A95B26B}"/>
              </a:ext>
            </a:extLst>
          </p:cNvPr>
          <p:cNvSpPr/>
          <p:nvPr/>
        </p:nvSpPr>
        <p:spPr bwMode="auto">
          <a:xfrm>
            <a:off x="4215557" y="4056160"/>
            <a:ext cx="1330051" cy="297028"/>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Position initiale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30" name="Rectangle 29">
            <a:extLst>
              <a:ext uri="{FF2B5EF4-FFF2-40B4-BE49-F238E27FC236}">
                <a16:creationId xmlns:a16="http://schemas.microsoft.com/office/drawing/2014/main" id="{DB476AE4-7003-4C4E-B0F7-0ED6CA74E873}"/>
              </a:ext>
            </a:extLst>
          </p:cNvPr>
          <p:cNvSpPr/>
          <p:nvPr/>
        </p:nvSpPr>
        <p:spPr bwMode="auto">
          <a:xfrm>
            <a:off x="5556404" y="4561192"/>
            <a:ext cx="1330051"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du vent moyen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31" name="Connecteur droit avec flèche 30">
            <a:extLst>
              <a:ext uri="{FF2B5EF4-FFF2-40B4-BE49-F238E27FC236}">
                <a16:creationId xmlns:a16="http://schemas.microsoft.com/office/drawing/2014/main" id="{8C7CE10C-FFD5-4AF5-8330-128C74CE44B7}"/>
              </a:ext>
            </a:extLst>
          </p:cNvPr>
          <p:cNvCxnSpPr>
            <a:cxnSpLocks/>
          </p:cNvCxnSpPr>
          <p:nvPr/>
        </p:nvCxnSpPr>
        <p:spPr bwMode="auto">
          <a:xfrm flipH="1" flipV="1">
            <a:off x="5227243" y="3770331"/>
            <a:ext cx="1" cy="285829"/>
          </a:xfrm>
          <a:prstGeom prst="straightConnector1">
            <a:avLst/>
          </a:prstGeom>
          <a:noFill/>
          <a:ln w="12700" cap="flat" cmpd="sng" algn="ctr">
            <a:solidFill>
              <a:srgbClr val="000000"/>
            </a:solidFill>
            <a:prstDash val="solid"/>
            <a:round/>
            <a:headEnd type="none" w="med" len="med"/>
            <a:tailEnd type="triangle"/>
          </a:ln>
          <a:effectLst/>
        </p:spPr>
      </p:cxnSp>
      <p:cxnSp>
        <p:nvCxnSpPr>
          <p:cNvPr id="32" name="Connecteur droit avec flèche 31">
            <a:extLst>
              <a:ext uri="{FF2B5EF4-FFF2-40B4-BE49-F238E27FC236}">
                <a16:creationId xmlns:a16="http://schemas.microsoft.com/office/drawing/2014/main" id="{9746316B-620C-462A-BCB2-BE82D6A5A2FA}"/>
              </a:ext>
            </a:extLst>
          </p:cNvPr>
          <p:cNvCxnSpPr>
            <a:cxnSpLocks/>
            <a:stCxn id="30" idx="0"/>
          </p:cNvCxnSpPr>
          <p:nvPr/>
        </p:nvCxnSpPr>
        <p:spPr bwMode="auto">
          <a:xfrm flipH="1" flipV="1">
            <a:off x="6206888" y="3756152"/>
            <a:ext cx="14542" cy="805040"/>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9440239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modèle lagrangien à particules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41</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742950" y="719137"/>
                <a:ext cx="9156700" cy="5603116"/>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800" dirty="0">
                    <a:solidFill>
                      <a:schemeClr val="tx2">
                        <a:lumMod val="75000"/>
                      </a:schemeClr>
                    </a:solidFill>
                    <a:latin typeface="Gill Sans MT" panose="020B0502020104020203" pitchFamily="34" charset="0"/>
                  </a:rPr>
                  <a:t>Principe :</a:t>
                </a:r>
                <a:endParaRPr lang="fr-FR" altLang="fr-FR" sz="1600" dirty="0">
                  <a:solidFill>
                    <a:schemeClr val="tx2">
                      <a:lumMod val="75000"/>
                    </a:schemeClr>
                  </a:solidFill>
                  <a:latin typeface="Gill Sans MT" panose="020B0502020104020203" pitchFamily="34" charset="0"/>
                </a:endParaRP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Discrétisation du panache en particules virtuelles où chacune transporte une fraction de la masse émise</a:t>
                </a: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Advection des particules grâce au champ de vent moyen PSWIFT</a:t>
                </a:r>
              </a:p>
              <a:p>
                <a:pPr marL="342900" indent="-342900" algn="just">
                  <a:lnSpc>
                    <a:spcPts val="2400"/>
                  </a:lnSpc>
                  <a:buClr>
                    <a:schemeClr val="tx2">
                      <a:lumMod val="75000"/>
                    </a:schemeClr>
                  </a:buClr>
                  <a:buSzPct val="100000"/>
                  <a:buFont typeface="+mj-lt"/>
                  <a:buAutoNum type="arabicParenR"/>
                  <a:defRPr/>
                </a:pPr>
                <a:r>
                  <a:rPr lang="fr-FR" altLang="fr-FR" sz="1400" dirty="0">
                    <a:latin typeface="Gill Sans MT" panose="020B0502020104020203" pitchFamily="34" charset="0"/>
                  </a:rPr>
                  <a:t>Diffusion turbulente « stochastique » à partir du temps lagrangien et des écarts-types de vitesse</a:t>
                </a:r>
              </a:p>
              <a:p>
                <a:pPr marL="342900" indent="-342900" algn="just">
                  <a:lnSpc>
                    <a:spcPts val="2400"/>
                  </a:lnSpc>
                  <a:buClr>
                    <a:schemeClr val="tx2">
                      <a:lumMod val="75000"/>
                    </a:schemeClr>
                  </a:buClr>
                  <a:buSzPct val="100000"/>
                  <a:buFont typeface="+mj-lt"/>
                  <a:buAutoNum type="arabicParenR"/>
                  <a:defRPr/>
                </a:pPr>
                <a:r>
                  <a:rPr lang="fr-FR" altLang="fr-FR" sz="1400" b="0" dirty="0">
                    <a:latin typeface="Gill Sans MT" panose="020B0502020104020203" pitchFamily="34" charset="0"/>
                  </a:rPr>
                  <a:t>Projection de la masse des particules lagrangiennes sur le maillage eulérien pour obtenir la concentration</a:t>
                </a:r>
              </a:p>
              <a:p>
                <a:pPr algn="just">
                  <a:lnSpc>
                    <a:spcPts val="2400"/>
                  </a:lnSpc>
                  <a:buClr>
                    <a:schemeClr val="tx2">
                      <a:lumMod val="75000"/>
                    </a:schemeClr>
                  </a:buClr>
                  <a:defRPr/>
                </a:pPr>
                <a:endParaRPr lang="fr-FR" altLang="fr-FR" sz="1200" b="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400" b="0" i="1" smtClean="0">
                              <a:solidFill>
                                <a:schemeClr val="tx2">
                                  <a:lumMod val="75000"/>
                                </a:schemeClr>
                              </a:solidFill>
                              <a:latin typeface="Cambria Math" panose="02040503050406030204" pitchFamily="18" charset="0"/>
                            </a:rPr>
                          </m:ctrlPr>
                        </m:barPr>
                        <m:e>
                          <m:sSub>
                            <m:sSubPr>
                              <m:ctrlPr>
                                <a:rPr lang="fr-FR" altLang="fr-FR" sz="1400" b="0" i="1">
                                  <a:solidFill>
                                    <a:schemeClr val="tx2">
                                      <a:lumMod val="75000"/>
                                    </a:schemeClr>
                                  </a:solidFill>
                                  <a:latin typeface="Cambria Math" panose="02040503050406030204" pitchFamily="18" charset="0"/>
                                </a:rPr>
                              </m:ctrlPr>
                            </m:sSubPr>
                            <m:e>
                              <m:r>
                                <a:rPr lang="fr-FR" altLang="fr-FR" sz="1400" b="0" i="1">
                                  <a:solidFill>
                                    <a:schemeClr val="tx2">
                                      <a:lumMod val="75000"/>
                                    </a:schemeClr>
                                  </a:solidFill>
                                  <a:latin typeface="Cambria Math" panose="02040503050406030204" pitchFamily="18" charset="0"/>
                                </a:rPr>
                                <m:t>𝑋</m:t>
                              </m:r>
                            </m:e>
                            <m:sub>
                              <m:r>
                                <a:rPr lang="fr-FR" altLang="fr-FR" sz="1400" b="0" i="1">
                                  <a:solidFill>
                                    <a:schemeClr val="tx2">
                                      <a:lumMod val="75000"/>
                                    </a:schemeClr>
                                  </a:solidFill>
                                  <a:latin typeface="Cambria Math" panose="02040503050406030204" pitchFamily="18" charset="0"/>
                                </a:rPr>
                                <m:t>0</m:t>
                              </m:r>
                            </m:sub>
                          </m:sSub>
                        </m:e>
                      </m:bar>
                      <m:d>
                        <m:dPr>
                          <m:ctrlPr>
                            <a:rPr lang="fr-FR" altLang="fr-FR" sz="1400" b="0" i="1" smtClean="0">
                              <a:solidFill>
                                <a:schemeClr val="tx2">
                                  <a:lumMod val="75000"/>
                                </a:schemeClr>
                              </a:solidFill>
                              <a:latin typeface="Cambria Math" panose="02040503050406030204" pitchFamily="18" charset="0"/>
                            </a:rPr>
                          </m:ctrlPr>
                        </m:dPr>
                        <m:e>
                          <m:r>
                            <a:rPr lang="fr-FR" altLang="fr-FR" sz="1400" b="0" i="1" smtClean="0">
                              <a:solidFill>
                                <a:schemeClr val="tx2">
                                  <a:lumMod val="75000"/>
                                </a:schemeClr>
                              </a:solidFill>
                              <a:latin typeface="Cambria Math" panose="02040503050406030204" pitchFamily="18" charset="0"/>
                            </a:rPr>
                            <m:t>𝑡</m:t>
                          </m:r>
                          <m:r>
                            <a:rPr lang="fr-FR" altLang="fr-FR" sz="1400" b="0" i="1" smtClean="0">
                              <a:solidFill>
                                <a:schemeClr val="tx2">
                                  <a:lumMod val="75000"/>
                                </a:schemeClr>
                              </a:solidFill>
                              <a:latin typeface="Cambria Math" panose="02040503050406030204" pitchFamily="18" charset="0"/>
                            </a:rPr>
                            <m:t>+</m:t>
                          </m:r>
                          <m:r>
                            <a:rPr lang="fr-FR" altLang="fr-FR" sz="1400" b="0" i="1" smtClean="0">
                              <a:solidFill>
                                <a:schemeClr val="tx2">
                                  <a:lumMod val="75000"/>
                                </a:schemeClr>
                              </a:solidFill>
                              <a:latin typeface="Cambria Math" panose="02040503050406030204" pitchFamily="18" charset="0"/>
                            </a:rPr>
                            <m:t>𝑑𝑡</m:t>
                          </m:r>
                        </m:e>
                      </m:d>
                      <m:r>
                        <a:rPr lang="fr-FR" altLang="fr-FR" sz="1400" b="0" i="1" smtClean="0">
                          <a:solidFill>
                            <a:schemeClr val="tx2">
                              <a:lumMod val="75000"/>
                            </a:schemeClr>
                          </a:solidFill>
                          <a:latin typeface="Cambria Math" panose="02040503050406030204" pitchFamily="18" charset="0"/>
                        </a:rPr>
                        <m:t>=</m:t>
                      </m:r>
                      <m:sSub>
                        <m:sSubPr>
                          <m:ctrlPr>
                            <a:rPr lang="fr-FR" altLang="fr-FR" sz="1400" b="0" i="1" smtClean="0">
                              <a:solidFill>
                                <a:schemeClr val="tx2">
                                  <a:lumMod val="75000"/>
                                </a:schemeClr>
                              </a:solidFill>
                              <a:latin typeface="Cambria Math" panose="02040503050406030204" pitchFamily="18" charset="0"/>
                            </a:rPr>
                          </m:ctrlPr>
                        </m:sSubPr>
                        <m:e>
                          <m:r>
                            <a:rPr lang="fr-FR" altLang="fr-FR" sz="1400" b="0" i="1" smtClean="0">
                              <a:solidFill>
                                <a:schemeClr val="tx2">
                                  <a:lumMod val="75000"/>
                                </a:schemeClr>
                              </a:solidFill>
                              <a:latin typeface="Cambria Math" panose="02040503050406030204" pitchFamily="18" charset="0"/>
                            </a:rPr>
                            <m:t>𝑋</m:t>
                          </m:r>
                        </m:e>
                        <m:sub>
                          <m:r>
                            <a:rPr lang="fr-FR" altLang="fr-FR" sz="1400" b="0" i="1" smtClean="0">
                              <a:solidFill>
                                <a:schemeClr val="tx2">
                                  <a:lumMod val="75000"/>
                                </a:schemeClr>
                              </a:solidFill>
                              <a:latin typeface="Cambria Math" panose="02040503050406030204" pitchFamily="18" charset="0"/>
                            </a:rPr>
                            <m:t>0</m:t>
                          </m:r>
                        </m:sub>
                      </m:sSub>
                      <m:d>
                        <m:dPr>
                          <m:ctrlPr>
                            <a:rPr lang="fr-FR" altLang="fr-FR" sz="1400" b="0" i="1" smtClean="0">
                              <a:solidFill>
                                <a:schemeClr val="tx2">
                                  <a:lumMod val="75000"/>
                                </a:schemeClr>
                              </a:solidFill>
                              <a:latin typeface="Cambria Math" panose="02040503050406030204" pitchFamily="18" charset="0"/>
                            </a:rPr>
                          </m:ctrlPr>
                        </m:dPr>
                        <m:e>
                          <m:r>
                            <a:rPr lang="fr-FR" altLang="fr-FR" sz="1400" b="0" i="1" smtClean="0">
                              <a:solidFill>
                                <a:schemeClr val="tx2">
                                  <a:lumMod val="75000"/>
                                </a:schemeClr>
                              </a:solidFill>
                              <a:latin typeface="Cambria Math" panose="02040503050406030204" pitchFamily="18" charset="0"/>
                            </a:rPr>
                            <m:t>𝑡</m:t>
                          </m:r>
                        </m:e>
                      </m:d>
                      <m:r>
                        <a:rPr lang="fr-FR" altLang="fr-FR" sz="1400" b="0" i="1" smtClean="0">
                          <a:solidFill>
                            <a:schemeClr val="tx2">
                              <a:lumMod val="75000"/>
                            </a:schemeClr>
                          </a:solidFill>
                          <a:latin typeface="Cambria Math" panose="02040503050406030204" pitchFamily="18" charset="0"/>
                        </a:rPr>
                        <m:t>+</m:t>
                      </m:r>
                      <m:bar>
                        <m:barPr>
                          <m:pos m:val="top"/>
                          <m:ctrlPr>
                            <a:rPr lang="fr-FR" altLang="fr-FR" sz="1400" b="0" i="1">
                              <a:solidFill>
                                <a:schemeClr val="tx2">
                                  <a:lumMod val="75000"/>
                                </a:schemeClr>
                              </a:solidFill>
                              <a:latin typeface="Cambria Math" panose="02040503050406030204" pitchFamily="18" charset="0"/>
                            </a:rPr>
                          </m:ctrlPr>
                        </m:barPr>
                        <m:e>
                          <m:r>
                            <a:rPr lang="fr-FR" altLang="fr-FR" sz="1400" b="0" i="1" smtClean="0">
                              <a:solidFill>
                                <a:schemeClr val="tx2">
                                  <a:lumMod val="75000"/>
                                </a:schemeClr>
                              </a:solidFill>
                              <a:latin typeface="Cambria Math" panose="02040503050406030204" pitchFamily="18" charset="0"/>
                            </a:rPr>
                            <m:t>𝑈</m:t>
                          </m:r>
                        </m:e>
                      </m:bar>
                      <m:d>
                        <m:dPr>
                          <m:ctrlPr>
                            <a:rPr lang="fr-FR" altLang="fr-FR" sz="1400" b="0" i="1">
                              <a:solidFill>
                                <a:schemeClr val="tx2">
                                  <a:lumMod val="75000"/>
                                </a:schemeClr>
                              </a:solidFill>
                              <a:latin typeface="Cambria Math" panose="02040503050406030204" pitchFamily="18" charset="0"/>
                            </a:rPr>
                          </m:ctrlPr>
                        </m:dPr>
                        <m:e>
                          <m:sSub>
                            <m:sSubPr>
                              <m:ctrlPr>
                                <a:rPr lang="fr-FR" altLang="fr-FR" sz="1400" b="0" i="1">
                                  <a:solidFill>
                                    <a:schemeClr val="tx2">
                                      <a:lumMod val="75000"/>
                                    </a:schemeClr>
                                  </a:solidFill>
                                  <a:latin typeface="Cambria Math" panose="02040503050406030204" pitchFamily="18" charset="0"/>
                                </a:rPr>
                              </m:ctrlPr>
                            </m:sSubPr>
                            <m:e>
                              <m:r>
                                <a:rPr lang="fr-FR" altLang="fr-FR" sz="1400" b="0" i="1">
                                  <a:solidFill>
                                    <a:schemeClr val="tx2">
                                      <a:lumMod val="75000"/>
                                    </a:schemeClr>
                                  </a:solidFill>
                                  <a:latin typeface="Cambria Math" panose="02040503050406030204" pitchFamily="18" charset="0"/>
                                </a:rPr>
                                <m:t>𝑋</m:t>
                              </m:r>
                            </m:e>
                            <m:sub>
                              <m:r>
                                <a:rPr lang="fr-FR" altLang="fr-FR" sz="1400" b="0" i="1">
                                  <a:solidFill>
                                    <a:schemeClr val="tx2">
                                      <a:lumMod val="75000"/>
                                    </a:schemeClr>
                                  </a:solidFill>
                                  <a:latin typeface="Cambria Math" panose="02040503050406030204" pitchFamily="18" charset="0"/>
                                </a:rPr>
                                <m:t>0</m:t>
                              </m:r>
                            </m:sub>
                          </m:sSub>
                          <m:d>
                            <m:dPr>
                              <m:ctrlPr>
                                <a:rPr lang="fr-FR" altLang="fr-FR" sz="1400" b="0" i="1">
                                  <a:solidFill>
                                    <a:schemeClr val="tx2">
                                      <a:lumMod val="75000"/>
                                    </a:schemeClr>
                                  </a:solidFill>
                                  <a:latin typeface="Cambria Math" panose="02040503050406030204" pitchFamily="18" charset="0"/>
                                </a:rPr>
                              </m:ctrlPr>
                            </m:dPr>
                            <m:e>
                              <m:r>
                                <a:rPr lang="fr-FR" altLang="fr-FR" sz="1400" b="0" i="1">
                                  <a:solidFill>
                                    <a:schemeClr val="tx2">
                                      <a:lumMod val="75000"/>
                                    </a:schemeClr>
                                  </a:solidFill>
                                  <a:latin typeface="Cambria Math" panose="02040503050406030204" pitchFamily="18" charset="0"/>
                                </a:rPr>
                                <m:t>𝑡</m:t>
                              </m:r>
                            </m:e>
                          </m:d>
                          <m:r>
                            <a:rPr lang="fr-FR" altLang="fr-FR" sz="1400" b="0" i="1" smtClean="0">
                              <a:solidFill>
                                <a:schemeClr val="tx2">
                                  <a:lumMod val="75000"/>
                                </a:schemeClr>
                              </a:solidFill>
                              <a:latin typeface="Cambria Math" panose="02040503050406030204" pitchFamily="18" charset="0"/>
                            </a:rPr>
                            <m:t>,</m:t>
                          </m:r>
                          <m:r>
                            <a:rPr lang="fr-FR" altLang="fr-FR" sz="1400" b="0" i="1">
                              <a:solidFill>
                                <a:schemeClr val="tx2">
                                  <a:lumMod val="75000"/>
                                </a:schemeClr>
                              </a:solidFill>
                              <a:latin typeface="Cambria Math" panose="02040503050406030204" pitchFamily="18" charset="0"/>
                            </a:rPr>
                            <m:t>𝑡</m:t>
                          </m:r>
                        </m:e>
                      </m:d>
                      <m:r>
                        <a:rPr lang="fr-FR" altLang="fr-FR" sz="1400" b="0" i="1" smtClean="0">
                          <a:solidFill>
                            <a:schemeClr val="tx2">
                              <a:lumMod val="75000"/>
                            </a:schemeClr>
                          </a:solidFill>
                          <a:latin typeface="Cambria Math" panose="02040503050406030204" pitchFamily="18" charset="0"/>
                        </a:rPr>
                        <m:t>𝑑𝑡</m:t>
                      </m:r>
                      <m:r>
                        <a:rPr lang="fr-FR" altLang="fr-FR" sz="1400" b="0" i="1" smtClean="0">
                          <a:solidFill>
                            <a:schemeClr val="tx2">
                              <a:lumMod val="75000"/>
                            </a:schemeClr>
                          </a:solidFill>
                          <a:latin typeface="Cambria Math" panose="02040503050406030204" pitchFamily="18" charset="0"/>
                        </a:rPr>
                        <m:t>+</m:t>
                      </m:r>
                      <m:sSup>
                        <m:sSupPr>
                          <m:ctrlPr>
                            <a:rPr lang="fr-FR" altLang="fr-FR" sz="1400" b="0" i="1" smtClean="0">
                              <a:solidFill>
                                <a:schemeClr val="tx2">
                                  <a:lumMod val="75000"/>
                                </a:schemeClr>
                              </a:solidFill>
                              <a:latin typeface="Cambria Math" panose="02040503050406030204" pitchFamily="18" charset="0"/>
                            </a:rPr>
                          </m:ctrlPr>
                        </m:sSupPr>
                        <m:e>
                          <m:r>
                            <a:rPr lang="fr-FR" altLang="fr-FR" sz="1400" b="0" i="1" smtClean="0">
                              <a:solidFill>
                                <a:schemeClr val="tx2">
                                  <a:lumMod val="75000"/>
                                </a:schemeClr>
                              </a:solidFill>
                              <a:latin typeface="Cambria Math" panose="02040503050406030204" pitchFamily="18" charset="0"/>
                            </a:rPr>
                            <m:t>𝑈</m:t>
                          </m:r>
                        </m:e>
                        <m:sup>
                          <m:r>
                            <a:rPr lang="fr-FR" altLang="fr-FR" sz="1400" b="0" i="1" smtClean="0">
                              <a:solidFill>
                                <a:schemeClr val="tx2">
                                  <a:lumMod val="75000"/>
                                </a:schemeClr>
                              </a:solidFill>
                              <a:latin typeface="Cambria Math" panose="02040503050406030204" pitchFamily="18" charset="0"/>
                            </a:rPr>
                            <m:t>′</m:t>
                          </m:r>
                        </m:sup>
                      </m:sSup>
                      <m:d>
                        <m:dPr>
                          <m:ctrlPr>
                            <a:rPr lang="fr-FR" altLang="fr-FR" sz="1400" b="0" i="1">
                              <a:solidFill>
                                <a:schemeClr val="tx2">
                                  <a:lumMod val="75000"/>
                                </a:schemeClr>
                              </a:solidFill>
                              <a:latin typeface="Cambria Math" panose="02040503050406030204" pitchFamily="18" charset="0"/>
                            </a:rPr>
                          </m:ctrlPr>
                        </m:dPr>
                        <m:e>
                          <m:sSub>
                            <m:sSubPr>
                              <m:ctrlPr>
                                <a:rPr lang="fr-FR" altLang="fr-FR" sz="1400" b="0" i="1">
                                  <a:solidFill>
                                    <a:schemeClr val="tx2">
                                      <a:lumMod val="75000"/>
                                    </a:schemeClr>
                                  </a:solidFill>
                                  <a:latin typeface="Cambria Math" panose="02040503050406030204" pitchFamily="18" charset="0"/>
                                </a:rPr>
                              </m:ctrlPr>
                            </m:sSubPr>
                            <m:e>
                              <m:r>
                                <a:rPr lang="fr-FR" altLang="fr-FR" sz="1400" b="0" i="1">
                                  <a:solidFill>
                                    <a:schemeClr val="tx2">
                                      <a:lumMod val="75000"/>
                                    </a:schemeClr>
                                  </a:solidFill>
                                  <a:latin typeface="Cambria Math" panose="02040503050406030204" pitchFamily="18" charset="0"/>
                                </a:rPr>
                                <m:t>𝑋</m:t>
                              </m:r>
                            </m:e>
                            <m:sub>
                              <m:r>
                                <a:rPr lang="fr-FR" altLang="fr-FR" sz="1400" b="0" i="1">
                                  <a:solidFill>
                                    <a:schemeClr val="tx2">
                                      <a:lumMod val="75000"/>
                                    </a:schemeClr>
                                  </a:solidFill>
                                  <a:latin typeface="Cambria Math" panose="02040503050406030204" pitchFamily="18" charset="0"/>
                                </a:rPr>
                                <m:t>0</m:t>
                              </m:r>
                            </m:sub>
                          </m:sSub>
                          <m:d>
                            <m:dPr>
                              <m:ctrlPr>
                                <a:rPr lang="fr-FR" altLang="fr-FR" sz="1400" b="0" i="1">
                                  <a:solidFill>
                                    <a:schemeClr val="tx2">
                                      <a:lumMod val="75000"/>
                                    </a:schemeClr>
                                  </a:solidFill>
                                  <a:latin typeface="Cambria Math" panose="02040503050406030204" pitchFamily="18" charset="0"/>
                                </a:rPr>
                              </m:ctrlPr>
                            </m:dPr>
                            <m:e>
                              <m:r>
                                <a:rPr lang="fr-FR" altLang="fr-FR" sz="1400" b="0" i="1">
                                  <a:solidFill>
                                    <a:schemeClr val="tx2">
                                      <a:lumMod val="75000"/>
                                    </a:schemeClr>
                                  </a:solidFill>
                                  <a:latin typeface="Cambria Math" panose="02040503050406030204" pitchFamily="18" charset="0"/>
                                </a:rPr>
                                <m:t>𝑡</m:t>
                              </m:r>
                            </m:e>
                          </m:d>
                          <m:r>
                            <a:rPr lang="fr-FR" altLang="fr-FR" sz="1400" b="0" i="1">
                              <a:solidFill>
                                <a:schemeClr val="tx2">
                                  <a:lumMod val="75000"/>
                                </a:schemeClr>
                              </a:solidFill>
                              <a:latin typeface="Cambria Math" panose="02040503050406030204" pitchFamily="18" charset="0"/>
                            </a:rPr>
                            <m:t>,</m:t>
                          </m:r>
                          <m:r>
                            <a:rPr lang="fr-FR" altLang="fr-FR" sz="1400" b="0" i="1">
                              <a:solidFill>
                                <a:schemeClr val="tx2">
                                  <a:lumMod val="75000"/>
                                </a:schemeClr>
                              </a:solidFill>
                              <a:latin typeface="Cambria Math" panose="02040503050406030204" pitchFamily="18" charset="0"/>
                            </a:rPr>
                            <m:t>𝑡</m:t>
                          </m:r>
                        </m:e>
                      </m:d>
                      <m:r>
                        <a:rPr lang="fr-FR" altLang="fr-FR" sz="1400" b="0" i="1">
                          <a:solidFill>
                            <a:schemeClr val="tx2">
                              <a:lumMod val="75000"/>
                            </a:schemeClr>
                          </a:solidFill>
                          <a:latin typeface="Cambria Math" panose="02040503050406030204" pitchFamily="18" charset="0"/>
                        </a:rPr>
                        <m:t>𝑑𝑡</m:t>
                      </m:r>
                    </m:oMath>
                  </m:oMathPara>
                </a14:m>
                <a:endParaRPr lang="fr-FR" altLang="fr-FR" sz="1400" b="0" dirty="0">
                  <a:solidFill>
                    <a:schemeClr val="tx2">
                      <a:lumMod val="75000"/>
                    </a:schemeClr>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400" b="0" i="1" smtClean="0">
                              <a:solidFill>
                                <a:srgbClr val="C00000"/>
                              </a:solidFill>
                              <a:latin typeface="Cambria Math" panose="02040503050406030204" pitchFamily="18" charset="0"/>
                            </a:rPr>
                          </m:ctrlPr>
                        </m:barPr>
                        <m:e>
                          <m:sSub>
                            <m:sSubPr>
                              <m:ctrlPr>
                                <a:rPr lang="fr-FR" altLang="fr-FR" sz="1400" b="0" i="1">
                                  <a:solidFill>
                                    <a:srgbClr val="C00000"/>
                                  </a:solidFill>
                                  <a:latin typeface="Cambria Math" panose="02040503050406030204" pitchFamily="18" charset="0"/>
                                </a:rPr>
                              </m:ctrlPr>
                            </m:sSubPr>
                            <m:e>
                              <m:r>
                                <a:rPr lang="fr-FR" altLang="fr-FR" sz="1400" b="0" i="1">
                                  <a:solidFill>
                                    <a:srgbClr val="C00000"/>
                                  </a:solidFill>
                                  <a:latin typeface="Cambria Math" panose="02040503050406030204" pitchFamily="18" charset="0"/>
                                </a:rPr>
                                <m:t>𝑋</m:t>
                              </m:r>
                            </m:e>
                            <m:sub>
                              <m:r>
                                <a:rPr lang="fr-FR" altLang="fr-FR" sz="1400" b="0" i="1" smtClean="0">
                                  <a:solidFill>
                                    <a:srgbClr val="C00000"/>
                                  </a:solidFill>
                                  <a:latin typeface="Cambria Math" panose="02040503050406030204" pitchFamily="18" charset="0"/>
                                </a:rPr>
                                <m:t>1</m:t>
                              </m:r>
                            </m:sub>
                          </m:sSub>
                        </m:e>
                      </m:bar>
                      <m:d>
                        <m:dPr>
                          <m:ctrlPr>
                            <a:rPr lang="fr-FR" altLang="fr-FR" sz="1400" b="0" i="1" smtClean="0">
                              <a:solidFill>
                                <a:srgbClr val="C00000"/>
                              </a:solidFill>
                              <a:latin typeface="Cambria Math" panose="02040503050406030204" pitchFamily="18" charset="0"/>
                            </a:rPr>
                          </m:ctrlPr>
                        </m:dPr>
                        <m:e>
                          <m:r>
                            <a:rPr lang="fr-FR" altLang="fr-FR" sz="1400" b="0" i="1" smtClean="0">
                              <a:solidFill>
                                <a:srgbClr val="C00000"/>
                              </a:solidFill>
                              <a:latin typeface="Cambria Math" panose="02040503050406030204" pitchFamily="18" charset="0"/>
                            </a:rPr>
                            <m:t>𝑡</m:t>
                          </m:r>
                          <m:r>
                            <a:rPr lang="fr-FR" altLang="fr-FR" sz="1400" b="0" i="1" smtClean="0">
                              <a:solidFill>
                                <a:srgbClr val="C00000"/>
                              </a:solidFill>
                              <a:latin typeface="Cambria Math" panose="02040503050406030204" pitchFamily="18" charset="0"/>
                            </a:rPr>
                            <m:t>+</m:t>
                          </m:r>
                          <m:r>
                            <a:rPr lang="fr-FR" altLang="fr-FR" sz="1400" b="0" i="1" smtClean="0">
                              <a:solidFill>
                                <a:srgbClr val="C00000"/>
                              </a:solidFill>
                              <a:latin typeface="Cambria Math" panose="02040503050406030204" pitchFamily="18" charset="0"/>
                            </a:rPr>
                            <m:t>𝑑𝑡</m:t>
                          </m:r>
                        </m:e>
                      </m:d>
                      <m:r>
                        <a:rPr lang="fr-FR" altLang="fr-FR" sz="1400" b="0" i="1" smtClean="0">
                          <a:solidFill>
                            <a:srgbClr val="C00000"/>
                          </a:solidFill>
                          <a:latin typeface="Cambria Math" panose="02040503050406030204" pitchFamily="18" charset="0"/>
                        </a:rPr>
                        <m:t>=</m:t>
                      </m:r>
                      <m:sSub>
                        <m:sSubPr>
                          <m:ctrlPr>
                            <a:rPr lang="fr-FR" altLang="fr-FR" sz="1400" b="0" i="1" smtClean="0">
                              <a:solidFill>
                                <a:srgbClr val="C00000"/>
                              </a:solidFill>
                              <a:latin typeface="Cambria Math" panose="02040503050406030204" pitchFamily="18" charset="0"/>
                            </a:rPr>
                          </m:ctrlPr>
                        </m:sSubPr>
                        <m:e>
                          <m:r>
                            <a:rPr lang="fr-FR" altLang="fr-FR" sz="1400" b="0" i="1" smtClean="0">
                              <a:solidFill>
                                <a:srgbClr val="C00000"/>
                              </a:solidFill>
                              <a:latin typeface="Cambria Math" panose="02040503050406030204" pitchFamily="18" charset="0"/>
                            </a:rPr>
                            <m:t>𝑋</m:t>
                          </m:r>
                        </m:e>
                        <m:sub>
                          <m:r>
                            <a:rPr lang="fr-FR" altLang="fr-FR" sz="1400" b="0" i="1" smtClean="0">
                              <a:solidFill>
                                <a:srgbClr val="C00000"/>
                              </a:solidFill>
                              <a:latin typeface="Cambria Math" panose="02040503050406030204" pitchFamily="18" charset="0"/>
                            </a:rPr>
                            <m:t>1</m:t>
                          </m:r>
                        </m:sub>
                      </m:sSub>
                      <m:r>
                        <a:rPr lang="fr-FR" altLang="fr-FR" sz="1400" b="0" i="1" smtClean="0">
                          <a:solidFill>
                            <a:srgbClr val="C00000"/>
                          </a:solidFill>
                          <a:latin typeface="Cambria Math" panose="02040503050406030204" pitchFamily="18" charset="0"/>
                        </a:rPr>
                        <m:t>(</m:t>
                      </m:r>
                      <m:r>
                        <a:rPr lang="fr-FR" altLang="fr-FR" sz="1400" b="0" i="1" smtClean="0">
                          <a:solidFill>
                            <a:srgbClr val="C00000"/>
                          </a:solidFill>
                          <a:latin typeface="Cambria Math" panose="02040503050406030204" pitchFamily="18" charset="0"/>
                        </a:rPr>
                        <m:t>𝑡</m:t>
                      </m:r>
                      <m:r>
                        <a:rPr lang="fr-FR" altLang="fr-FR" sz="1400" b="0" i="1" smtClean="0">
                          <a:solidFill>
                            <a:srgbClr val="C00000"/>
                          </a:solidFill>
                          <a:latin typeface="Cambria Math" panose="02040503050406030204" pitchFamily="18" charset="0"/>
                        </a:rPr>
                        <m:t>)+</m:t>
                      </m:r>
                      <m:bar>
                        <m:barPr>
                          <m:pos m:val="top"/>
                          <m:ctrlPr>
                            <a:rPr lang="fr-FR" altLang="fr-FR" sz="1400" b="0" i="1">
                              <a:solidFill>
                                <a:srgbClr val="C00000"/>
                              </a:solidFill>
                              <a:latin typeface="Cambria Math" panose="02040503050406030204" pitchFamily="18" charset="0"/>
                            </a:rPr>
                          </m:ctrlPr>
                        </m:barPr>
                        <m:e>
                          <m:r>
                            <a:rPr lang="fr-FR" altLang="fr-FR" sz="1400" b="0" i="1">
                              <a:solidFill>
                                <a:srgbClr val="C00000"/>
                              </a:solidFill>
                              <a:latin typeface="Cambria Math" panose="02040503050406030204" pitchFamily="18" charset="0"/>
                            </a:rPr>
                            <m:t>𝑈</m:t>
                          </m:r>
                        </m:e>
                      </m:bar>
                      <m:d>
                        <m:dPr>
                          <m:ctrlPr>
                            <a:rPr lang="fr-FR" altLang="fr-FR" sz="1400" b="0" i="1">
                              <a:solidFill>
                                <a:srgbClr val="C00000"/>
                              </a:solidFill>
                              <a:latin typeface="Cambria Math" panose="02040503050406030204" pitchFamily="18" charset="0"/>
                            </a:rPr>
                          </m:ctrlPr>
                        </m:dPr>
                        <m:e>
                          <m:sSub>
                            <m:sSubPr>
                              <m:ctrlPr>
                                <a:rPr lang="fr-FR" altLang="fr-FR" sz="1400" b="0" i="1">
                                  <a:solidFill>
                                    <a:srgbClr val="C00000"/>
                                  </a:solidFill>
                                  <a:latin typeface="Cambria Math" panose="02040503050406030204" pitchFamily="18" charset="0"/>
                                </a:rPr>
                              </m:ctrlPr>
                            </m:sSubPr>
                            <m:e>
                              <m:r>
                                <a:rPr lang="fr-FR" altLang="fr-FR" sz="1400" b="0" i="1">
                                  <a:solidFill>
                                    <a:srgbClr val="C00000"/>
                                  </a:solidFill>
                                  <a:latin typeface="Cambria Math" panose="02040503050406030204" pitchFamily="18" charset="0"/>
                                </a:rPr>
                                <m:t>𝑋</m:t>
                              </m:r>
                            </m:e>
                            <m:sub>
                              <m:r>
                                <a:rPr lang="fr-FR" altLang="fr-FR" sz="1400" b="0" i="1" smtClean="0">
                                  <a:solidFill>
                                    <a:srgbClr val="C00000"/>
                                  </a:solidFill>
                                  <a:latin typeface="Cambria Math" panose="02040503050406030204" pitchFamily="18" charset="0"/>
                                </a:rPr>
                                <m:t>1</m:t>
                              </m:r>
                            </m:sub>
                          </m:sSub>
                          <m:d>
                            <m:dPr>
                              <m:ctrlPr>
                                <a:rPr lang="fr-FR" altLang="fr-FR" sz="1400" b="0" i="1">
                                  <a:solidFill>
                                    <a:srgbClr val="C00000"/>
                                  </a:solidFill>
                                  <a:latin typeface="Cambria Math" panose="02040503050406030204" pitchFamily="18" charset="0"/>
                                </a:rPr>
                              </m:ctrlPr>
                            </m:dPr>
                            <m:e>
                              <m:r>
                                <a:rPr lang="fr-FR" altLang="fr-FR" sz="1400" b="0" i="1">
                                  <a:solidFill>
                                    <a:srgbClr val="C00000"/>
                                  </a:solidFill>
                                  <a:latin typeface="Cambria Math" panose="02040503050406030204" pitchFamily="18" charset="0"/>
                                </a:rPr>
                                <m:t>𝑡</m:t>
                              </m:r>
                            </m:e>
                          </m:d>
                          <m:r>
                            <a:rPr lang="fr-FR" altLang="fr-FR" sz="1400" b="0" i="1">
                              <a:solidFill>
                                <a:srgbClr val="C00000"/>
                              </a:solidFill>
                              <a:latin typeface="Cambria Math" panose="02040503050406030204" pitchFamily="18" charset="0"/>
                            </a:rPr>
                            <m:t>,</m:t>
                          </m:r>
                          <m:r>
                            <a:rPr lang="fr-FR" altLang="fr-FR" sz="1400" b="0" i="1">
                              <a:solidFill>
                                <a:srgbClr val="C00000"/>
                              </a:solidFill>
                              <a:latin typeface="Cambria Math" panose="02040503050406030204" pitchFamily="18" charset="0"/>
                            </a:rPr>
                            <m:t>𝑡</m:t>
                          </m:r>
                        </m:e>
                      </m:d>
                      <m:r>
                        <a:rPr lang="fr-FR" altLang="fr-FR" sz="1400" b="0" i="1">
                          <a:solidFill>
                            <a:srgbClr val="C00000"/>
                          </a:solidFill>
                          <a:latin typeface="Cambria Math" panose="02040503050406030204" pitchFamily="18" charset="0"/>
                        </a:rPr>
                        <m:t>𝑑𝑡</m:t>
                      </m:r>
                      <m:r>
                        <a:rPr lang="fr-FR" altLang="fr-FR" sz="1400" b="0" i="1" smtClean="0">
                          <a:solidFill>
                            <a:srgbClr val="C00000"/>
                          </a:solidFill>
                          <a:latin typeface="Cambria Math" panose="02040503050406030204" pitchFamily="18" charset="0"/>
                        </a:rPr>
                        <m:t>+</m:t>
                      </m:r>
                      <m:sSup>
                        <m:sSupPr>
                          <m:ctrlPr>
                            <a:rPr lang="fr-FR" altLang="fr-FR" sz="1400" b="0" i="1">
                              <a:solidFill>
                                <a:srgbClr val="C00000"/>
                              </a:solidFill>
                              <a:latin typeface="Cambria Math" panose="02040503050406030204" pitchFamily="18" charset="0"/>
                            </a:rPr>
                          </m:ctrlPr>
                        </m:sSupPr>
                        <m:e>
                          <m:r>
                            <a:rPr lang="fr-FR" altLang="fr-FR" sz="1400" b="0" i="1">
                              <a:solidFill>
                                <a:srgbClr val="C00000"/>
                              </a:solidFill>
                              <a:latin typeface="Cambria Math" panose="02040503050406030204" pitchFamily="18" charset="0"/>
                            </a:rPr>
                            <m:t>𝑈</m:t>
                          </m:r>
                        </m:e>
                        <m:sup>
                          <m:r>
                            <a:rPr lang="fr-FR" altLang="fr-FR" sz="1400" b="0" i="1">
                              <a:solidFill>
                                <a:srgbClr val="C00000"/>
                              </a:solidFill>
                              <a:latin typeface="Cambria Math" panose="02040503050406030204" pitchFamily="18" charset="0"/>
                            </a:rPr>
                            <m:t>′</m:t>
                          </m:r>
                        </m:sup>
                      </m:sSup>
                      <m:d>
                        <m:dPr>
                          <m:ctrlPr>
                            <a:rPr lang="fr-FR" altLang="fr-FR" sz="1400" b="0" i="1">
                              <a:solidFill>
                                <a:srgbClr val="C00000"/>
                              </a:solidFill>
                              <a:latin typeface="Cambria Math" panose="02040503050406030204" pitchFamily="18" charset="0"/>
                            </a:rPr>
                          </m:ctrlPr>
                        </m:dPr>
                        <m:e>
                          <m:sSub>
                            <m:sSubPr>
                              <m:ctrlPr>
                                <a:rPr lang="fr-FR" altLang="fr-FR" sz="1400" b="0" i="1">
                                  <a:solidFill>
                                    <a:srgbClr val="C00000"/>
                                  </a:solidFill>
                                  <a:latin typeface="Cambria Math" panose="02040503050406030204" pitchFamily="18" charset="0"/>
                                </a:rPr>
                              </m:ctrlPr>
                            </m:sSubPr>
                            <m:e>
                              <m:r>
                                <a:rPr lang="fr-FR" altLang="fr-FR" sz="1400" b="0" i="1">
                                  <a:solidFill>
                                    <a:srgbClr val="C00000"/>
                                  </a:solidFill>
                                  <a:latin typeface="Cambria Math" panose="02040503050406030204" pitchFamily="18" charset="0"/>
                                </a:rPr>
                                <m:t>𝑋</m:t>
                              </m:r>
                            </m:e>
                            <m:sub>
                              <m:r>
                                <a:rPr lang="fr-FR" altLang="fr-FR" sz="1400" b="0" i="1" smtClean="0">
                                  <a:solidFill>
                                    <a:srgbClr val="C00000"/>
                                  </a:solidFill>
                                  <a:latin typeface="Cambria Math" panose="02040503050406030204" pitchFamily="18" charset="0"/>
                                </a:rPr>
                                <m:t>1</m:t>
                              </m:r>
                            </m:sub>
                          </m:sSub>
                          <m:d>
                            <m:dPr>
                              <m:ctrlPr>
                                <a:rPr lang="fr-FR" altLang="fr-FR" sz="1400" b="0" i="1">
                                  <a:solidFill>
                                    <a:srgbClr val="C00000"/>
                                  </a:solidFill>
                                  <a:latin typeface="Cambria Math" panose="02040503050406030204" pitchFamily="18" charset="0"/>
                                </a:rPr>
                              </m:ctrlPr>
                            </m:dPr>
                            <m:e>
                              <m:r>
                                <a:rPr lang="fr-FR" altLang="fr-FR" sz="1400" b="0" i="1">
                                  <a:solidFill>
                                    <a:srgbClr val="C00000"/>
                                  </a:solidFill>
                                  <a:latin typeface="Cambria Math" panose="02040503050406030204" pitchFamily="18" charset="0"/>
                                </a:rPr>
                                <m:t>𝑡</m:t>
                              </m:r>
                            </m:e>
                          </m:d>
                          <m:r>
                            <a:rPr lang="fr-FR" altLang="fr-FR" sz="1400" b="0" i="1">
                              <a:solidFill>
                                <a:srgbClr val="C00000"/>
                              </a:solidFill>
                              <a:latin typeface="Cambria Math" panose="02040503050406030204" pitchFamily="18" charset="0"/>
                            </a:rPr>
                            <m:t>,</m:t>
                          </m:r>
                          <m:r>
                            <a:rPr lang="fr-FR" altLang="fr-FR" sz="1400" b="0" i="1">
                              <a:solidFill>
                                <a:srgbClr val="C00000"/>
                              </a:solidFill>
                              <a:latin typeface="Cambria Math" panose="02040503050406030204" pitchFamily="18" charset="0"/>
                            </a:rPr>
                            <m:t>𝑡</m:t>
                          </m:r>
                        </m:e>
                      </m:d>
                      <m:r>
                        <a:rPr lang="fr-FR" altLang="fr-FR" sz="1400" b="0" i="1">
                          <a:solidFill>
                            <a:srgbClr val="C00000"/>
                          </a:solidFill>
                          <a:latin typeface="Cambria Math" panose="02040503050406030204" pitchFamily="18" charset="0"/>
                        </a:rPr>
                        <m:t>𝑑𝑡</m:t>
                      </m:r>
                    </m:oMath>
                  </m:oMathPara>
                </a14:m>
                <a:endParaRPr lang="fr-FR" altLang="fr-FR" sz="1400" b="0" dirty="0">
                  <a:solidFill>
                    <a:srgbClr val="C00000"/>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400" b="0" i="1" smtClean="0">
                              <a:solidFill>
                                <a:srgbClr val="009900"/>
                              </a:solidFill>
                              <a:latin typeface="Cambria Math" panose="02040503050406030204" pitchFamily="18" charset="0"/>
                            </a:rPr>
                          </m:ctrlPr>
                        </m:barPr>
                        <m:e>
                          <m:sSub>
                            <m:sSubPr>
                              <m:ctrlPr>
                                <a:rPr lang="fr-FR" altLang="fr-FR" sz="1400" b="0" i="1">
                                  <a:solidFill>
                                    <a:srgbClr val="009900"/>
                                  </a:solidFill>
                                  <a:latin typeface="Cambria Math" panose="02040503050406030204" pitchFamily="18" charset="0"/>
                                </a:rPr>
                              </m:ctrlPr>
                            </m:sSubPr>
                            <m:e>
                              <m:r>
                                <a:rPr lang="fr-FR" altLang="fr-FR" sz="1400" b="0" i="1">
                                  <a:solidFill>
                                    <a:srgbClr val="009900"/>
                                  </a:solidFill>
                                  <a:latin typeface="Cambria Math" panose="02040503050406030204" pitchFamily="18" charset="0"/>
                                </a:rPr>
                                <m:t>𝑋</m:t>
                              </m:r>
                            </m:e>
                            <m:sub>
                              <m:r>
                                <a:rPr lang="fr-FR" altLang="fr-FR" sz="1400" b="0" i="1" smtClean="0">
                                  <a:solidFill>
                                    <a:srgbClr val="009900"/>
                                  </a:solidFill>
                                  <a:latin typeface="Cambria Math" panose="02040503050406030204" pitchFamily="18" charset="0"/>
                                </a:rPr>
                                <m:t>2</m:t>
                              </m:r>
                            </m:sub>
                          </m:sSub>
                        </m:e>
                      </m:bar>
                      <m:d>
                        <m:dPr>
                          <m:ctrlPr>
                            <a:rPr lang="fr-FR" altLang="fr-FR" sz="1400" b="0" i="1" smtClean="0">
                              <a:solidFill>
                                <a:srgbClr val="009900"/>
                              </a:solidFill>
                              <a:latin typeface="Cambria Math" panose="02040503050406030204" pitchFamily="18" charset="0"/>
                            </a:rPr>
                          </m:ctrlPr>
                        </m:dPr>
                        <m:e>
                          <m:r>
                            <a:rPr lang="fr-FR" altLang="fr-FR" sz="1400" b="0" i="1" smtClean="0">
                              <a:solidFill>
                                <a:srgbClr val="009900"/>
                              </a:solidFill>
                              <a:latin typeface="Cambria Math" panose="02040503050406030204" pitchFamily="18" charset="0"/>
                            </a:rPr>
                            <m:t>𝑡</m:t>
                          </m:r>
                          <m:r>
                            <a:rPr lang="fr-FR" altLang="fr-FR" sz="1400" b="0" i="1" smtClean="0">
                              <a:solidFill>
                                <a:srgbClr val="009900"/>
                              </a:solidFill>
                              <a:latin typeface="Cambria Math" panose="02040503050406030204" pitchFamily="18" charset="0"/>
                            </a:rPr>
                            <m:t>+</m:t>
                          </m:r>
                          <m:r>
                            <a:rPr lang="fr-FR" altLang="fr-FR" sz="1400" b="0" i="1" smtClean="0">
                              <a:solidFill>
                                <a:srgbClr val="009900"/>
                              </a:solidFill>
                              <a:latin typeface="Cambria Math" panose="02040503050406030204" pitchFamily="18" charset="0"/>
                            </a:rPr>
                            <m:t>𝑑𝑡</m:t>
                          </m:r>
                        </m:e>
                      </m:d>
                      <m:r>
                        <a:rPr lang="fr-FR" altLang="fr-FR" sz="1400" b="0" i="1" smtClean="0">
                          <a:solidFill>
                            <a:srgbClr val="009900"/>
                          </a:solidFill>
                          <a:latin typeface="Cambria Math" panose="02040503050406030204" pitchFamily="18" charset="0"/>
                        </a:rPr>
                        <m:t>=</m:t>
                      </m:r>
                      <m:sSub>
                        <m:sSubPr>
                          <m:ctrlPr>
                            <a:rPr lang="fr-FR" altLang="fr-FR" sz="1400" b="0" i="1" smtClean="0">
                              <a:solidFill>
                                <a:srgbClr val="009900"/>
                              </a:solidFill>
                              <a:latin typeface="Cambria Math" panose="02040503050406030204" pitchFamily="18" charset="0"/>
                            </a:rPr>
                          </m:ctrlPr>
                        </m:sSubPr>
                        <m:e>
                          <m:r>
                            <a:rPr lang="fr-FR" altLang="fr-FR" sz="1400" b="0" i="1" smtClean="0">
                              <a:solidFill>
                                <a:srgbClr val="009900"/>
                              </a:solidFill>
                              <a:latin typeface="Cambria Math" panose="02040503050406030204" pitchFamily="18" charset="0"/>
                            </a:rPr>
                            <m:t>𝑋</m:t>
                          </m:r>
                        </m:e>
                        <m:sub>
                          <m:r>
                            <a:rPr lang="fr-FR" altLang="fr-FR" sz="1400" b="0" i="1" smtClean="0">
                              <a:solidFill>
                                <a:srgbClr val="009900"/>
                              </a:solidFill>
                              <a:latin typeface="Cambria Math" panose="02040503050406030204" pitchFamily="18" charset="0"/>
                            </a:rPr>
                            <m:t>2</m:t>
                          </m:r>
                        </m:sub>
                      </m:sSub>
                      <m:r>
                        <a:rPr lang="fr-FR" altLang="fr-FR" sz="1400" b="0" i="1" smtClean="0">
                          <a:solidFill>
                            <a:srgbClr val="009900"/>
                          </a:solidFill>
                          <a:latin typeface="Cambria Math" panose="02040503050406030204" pitchFamily="18" charset="0"/>
                        </a:rPr>
                        <m:t>(</m:t>
                      </m:r>
                      <m:r>
                        <a:rPr lang="fr-FR" altLang="fr-FR" sz="1400" b="0" i="1" smtClean="0">
                          <a:solidFill>
                            <a:srgbClr val="009900"/>
                          </a:solidFill>
                          <a:latin typeface="Cambria Math" panose="02040503050406030204" pitchFamily="18" charset="0"/>
                        </a:rPr>
                        <m:t>𝑡</m:t>
                      </m:r>
                      <m:r>
                        <a:rPr lang="fr-FR" altLang="fr-FR" sz="1400" b="0" i="1" smtClean="0">
                          <a:solidFill>
                            <a:srgbClr val="009900"/>
                          </a:solidFill>
                          <a:latin typeface="Cambria Math" panose="02040503050406030204" pitchFamily="18" charset="0"/>
                        </a:rPr>
                        <m:t>)+</m:t>
                      </m:r>
                      <m:bar>
                        <m:barPr>
                          <m:pos m:val="top"/>
                          <m:ctrlPr>
                            <a:rPr lang="fr-FR" altLang="fr-FR" sz="1400" b="0" i="1">
                              <a:solidFill>
                                <a:srgbClr val="009900"/>
                              </a:solidFill>
                              <a:latin typeface="Cambria Math" panose="02040503050406030204" pitchFamily="18" charset="0"/>
                            </a:rPr>
                          </m:ctrlPr>
                        </m:barPr>
                        <m:e>
                          <m:r>
                            <a:rPr lang="fr-FR" altLang="fr-FR" sz="1400" b="0" i="1">
                              <a:solidFill>
                                <a:srgbClr val="009900"/>
                              </a:solidFill>
                              <a:latin typeface="Cambria Math" panose="02040503050406030204" pitchFamily="18" charset="0"/>
                            </a:rPr>
                            <m:t>𝑈</m:t>
                          </m:r>
                        </m:e>
                      </m:bar>
                      <m:d>
                        <m:dPr>
                          <m:ctrlPr>
                            <a:rPr lang="fr-FR" altLang="fr-FR" sz="1400" b="0" i="1">
                              <a:solidFill>
                                <a:srgbClr val="009900"/>
                              </a:solidFill>
                              <a:latin typeface="Cambria Math" panose="02040503050406030204" pitchFamily="18" charset="0"/>
                            </a:rPr>
                          </m:ctrlPr>
                        </m:dPr>
                        <m:e>
                          <m:sSub>
                            <m:sSubPr>
                              <m:ctrlPr>
                                <a:rPr lang="fr-FR" altLang="fr-FR" sz="1400" b="0" i="1">
                                  <a:solidFill>
                                    <a:srgbClr val="009900"/>
                                  </a:solidFill>
                                  <a:latin typeface="Cambria Math" panose="02040503050406030204" pitchFamily="18" charset="0"/>
                                </a:rPr>
                              </m:ctrlPr>
                            </m:sSubPr>
                            <m:e>
                              <m:r>
                                <a:rPr lang="fr-FR" altLang="fr-FR" sz="1400" b="0" i="1">
                                  <a:solidFill>
                                    <a:srgbClr val="009900"/>
                                  </a:solidFill>
                                  <a:latin typeface="Cambria Math" panose="02040503050406030204" pitchFamily="18" charset="0"/>
                                </a:rPr>
                                <m:t>𝑋</m:t>
                              </m:r>
                            </m:e>
                            <m:sub>
                              <m:r>
                                <a:rPr lang="fr-FR" altLang="fr-FR" sz="1400" b="0" i="1" smtClean="0">
                                  <a:solidFill>
                                    <a:srgbClr val="009900"/>
                                  </a:solidFill>
                                  <a:latin typeface="Cambria Math" panose="02040503050406030204" pitchFamily="18" charset="0"/>
                                </a:rPr>
                                <m:t>2</m:t>
                              </m:r>
                            </m:sub>
                          </m:sSub>
                          <m:d>
                            <m:dPr>
                              <m:ctrlPr>
                                <a:rPr lang="fr-FR" altLang="fr-FR" sz="1400" b="0" i="1">
                                  <a:solidFill>
                                    <a:srgbClr val="009900"/>
                                  </a:solidFill>
                                  <a:latin typeface="Cambria Math" panose="02040503050406030204" pitchFamily="18" charset="0"/>
                                </a:rPr>
                              </m:ctrlPr>
                            </m:dPr>
                            <m:e>
                              <m:r>
                                <a:rPr lang="fr-FR" altLang="fr-FR" sz="1400" b="0" i="1">
                                  <a:solidFill>
                                    <a:srgbClr val="009900"/>
                                  </a:solidFill>
                                  <a:latin typeface="Cambria Math" panose="02040503050406030204" pitchFamily="18" charset="0"/>
                                </a:rPr>
                                <m:t>𝑡</m:t>
                              </m:r>
                            </m:e>
                          </m:d>
                          <m:r>
                            <a:rPr lang="fr-FR" altLang="fr-FR" sz="1400" b="0" i="1">
                              <a:solidFill>
                                <a:srgbClr val="009900"/>
                              </a:solidFill>
                              <a:latin typeface="Cambria Math" panose="02040503050406030204" pitchFamily="18" charset="0"/>
                            </a:rPr>
                            <m:t>,</m:t>
                          </m:r>
                          <m:r>
                            <a:rPr lang="fr-FR" altLang="fr-FR" sz="1400" b="0" i="1">
                              <a:solidFill>
                                <a:srgbClr val="009900"/>
                              </a:solidFill>
                              <a:latin typeface="Cambria Math" panose="02040503050406030204" pitchFamily="18" charset="0"/>
                            </a:rPr>
                            <m:t>𝑡</m:t>
                          </m:r>
                        </m:e>
                      </m:d>
                      <m:r>
                        <a:rPr lang="fr-FR" altLang="fr-FR" sz="1400" b="0" i="1" smtClean="0">
                          <a:solidFill>
                            <a:srgbClr val="009900"/>
                          </a:solidFill>
                          <a:latin typeface="Cambria Math" panose="02040503050406030204" pitchFamily="18" charset="0"/>
                        </a:rPr>
                        <m:t>𝑑𝑡</m:t>
                      </m:r>
                      <m:r>
                        <a:rPr lang="fr-FR" altLang="fr-FR" sz="1400" b="0" i="1">
                          <a:solidFill>
                            <a:srgbClr val="009900"/>
                          </a:solidFill>
                          <a:latin typeface="Cambria Math" panose="02040503050406030204" pitchFamily="18" charset="0"/>
                        </a:rPr>
                        <m:t>+</m:t>
                      </m:r>
                      <m:sSup>
                        <m:sSupPr>
                          <m:ctrlPr>
                            <a:rPr lang="fr-FR" altLang="fr-FR" sz="1400" b="0" i="1">
                              <a:solidFill>
                                <a:srgbClr val="009900"/>
                              </a:solidFill>
                              <a:latin typeface="Cambria Math" panose="02040503050406030204" pitchFamily="18" charset="0"/>
                            </a:rPr>
                          </m:ctrlPr>
                        </m:sSupPr>
                        <m:e>
                          <m:r>
                            <a:rPr lang="fr-FR" altLang="fr-FR" sz="1400" b="0" i="1">
                              <a:solidFill>
                                <a:srgbClr val="009900"/>
                              </a:solidFill>
                              <a:latin typeface="Cambria Math" panose="02040503050406030204" pitchFamily="18" charset="0"/>
                            </a:rPr>
                            <m:t>𝑈</m:t>
                          </m:r>
                        </m:e>
                        <m:sup>
                          <m:r>
                            <a:rPr lang="fr-FR" altLang="fr-FR" sz="1400" b="0" i="1">
                              <a:solidFill>
                                <a:srgbClr val="009900"/>
                              </a:solidFill>
                              <a:latin typeface="Cambria Math" panose="02040503050406030204" pitchFamily="18" charset="0"/>
                            </a:rPr>
                            <m:t>′</m:t>
                          </m:r>
                        </m:sup>
                      </m:sSup>
                      <m:d>
                        <m:dPr>
                          <m:ctrlPr>
                            <a:rPr lang="fr-FR" altLang="fr-FR" sz="1400" b="0" i="1">
                              <a:solidFill>
                                <a:srgbClr val="009900"/>
                              </a:solidFill>
                              <a:latin typeface="Cambria Math" panose="02040503050406030204" pitchFamily="18" charset="0"/>
                            </a:rPr>
                          </m:ctrlPr>
                        </m:dPr>
                        <m:e>
                          <m:sSub>
                            <m:sSubPr>
                              <m:ctrlPr>
                                <a:rPr lang="fr-FR" altLang="fr-FR" sz="1400" b="0" i="1">
                                  <a:solidFill>
                                    <a:srgbClr val="009900"/>
                                  </a:solidFill>
                                  <a:latin typeface="Cambria Math" panose="02040503050406030204" pitchFamily="18" charset="0"/>
                                </a:rPr>
                              </m:ctrlPr>
                            </m:sSubPr>
                            <m:e>
                              <m:r>
                                <a:rPr lang="fr-FR" altLang="fr-FR" sz="1400" b="0" i="1">
                                  <a:solidFill>
                                    <a:srgbClr val="009900"/>
                                  </a:solidFill>
                                  <a:latin typeface="Cambria Math" panose="02040503050406030204" pitchFamily="18" charset="0"/>
                                </a:rPr>
                                <m:t>𝑋</m:t>
                              </m:r>
                            </m:e>
                            <m:sub>
                              <m:r>
                                <a:rPr lang="fr-FR" altLang="fr-FR" sz="1400" b="0" i="1" smtClean="0">
                                  <a:solidFill>
                                    <a:srgbClr val="009900"/>
                                  </a:solidFill>
                                  <a:latin typeface="Cambria Math" panose="02040503050406030204" pitchFamily="18" charset="0"/>
                                </a:rPr>
                                <m:t>2</m:t>
                              </m:r>
                            </m:sub>
                          </m:sSub>
                          <m:d>
                            <m:dPr>
                              <m:ctrlPr>
                                <a:rPr lang="fr-FR" altLang="fr-FR" sz="1400" b="0" i="1">
                                  <a:solidFill>
                                    <a:srgbClr val="009900"/>
                                  </a:solidFill>
                                  <a:latin typeface="Cambria Math" panose="02040503050406030204" pitchFamily="18" charset="0"/>
                                </a:rPr>
                              </m:ctrlPr>
                            </m:dPr>
                            <m:e>
                              <m:r>
                                <a:rPr lang="fr-FR" altLang="fr-FR" sz="1400" b="0" i="1">
                                  <a:solidFill>
                                    <a:srgbClr val="009900"/>
                                  </a:solidFill>
                                  <a:latin typeface="Cambria Math" panose="02040503050406030204" pitchFamily="18" charset="0"/>
                                </a:rPr>
                                <m:t>𝑡</m:t>
                              </m:r>
                            </m:e>
                          </m:d>
                          <m:r>
                            <a:rPr lang="fr-FR" altLang="fr-FR" sz="1400" b="0" i="1">
                              <a:solidFill>
                                <a:srgbClr val="009900"/>
                              </a:solidFill>
                              <a:latin typeface="Cambria Math" panose="02040503050406030204" pitchFamily="18" charset="0"/>
                            </a:rPr>
                            <m:t>,</m:t>
                          </m:r>
                          <m:r>
                            <a:rPr lang="fr-FR" altLang="fr-FR" sz="1400" b="0" i="1">
                              <a:solidFill>
                                <a:srgbClr val="009900"/>
                              </a:solidFill>
                              <a:latin typeface="Cambria Math" panose="02040503050406030204" pitchFamily="18" charset="0"/>
                            </a:rPr>
                            <m:t>𝑡</m:t>
                          </m:r>
                        </m:e>
                      </m:d>
                      <m:r>
                        <a:rPr lang="fr-FR" altLang="fr-FR" sz="1400" b="0" i="1">
                          <a:solidFill>
                            <a:srgbClr val="009900"/>
                          </a:solidFill>
                          <a:latin typeface="Cambria Math" panose="02040503050406030204" pitchFamily="18" charset="0"/>
                        </a:rPr>
                        <m:t>𝑑𝑡</m:t>
                      </m:r>
                    </m:oMath>
                  </m:oMathPara>
                </a14:m>
                <a:endParaRPr lang="fr-FR" altLang="fr-FR" sz="1400" b="0" dirty="0">
                  <a:solidFill>
                    <a:srgbClr val="009900"/>
                  </a:solidFill>
                  <a:latin typeface="Gill Sans MT" panose="020B0502020104020203" pitchFamily="34" charset="0"/>
                </a:endParaRPr>
              </a:p>
            </p:txBody>
          </p:sp>
        </mc:Choice>
        <mc:Fallback xmlns="">
          <p:sp>
            <p:nvSpPr>
              <p:cNvPr id="24" name="Espace réservé du texte 20">
                <a:extLst>
                  <a:ext uri="{FF2B5EF4-FFF2-40B4-BE49-F238E27FC236}">
                    <a16:creationId xmlns:a16="http://schemas.microsoft.com/office/drawing/2014/main" id="{146EE809-AA88-4A21-9BCA-3E88E4CCD017}"/>
                  </a:ext>
                </a:extLst>
              </p:cNvPr>
              <p:cNvSpPr>
                <a:spLocks noGrp="1" noRot="1" noChangeAspect="1" noMove="1" noResize="1" noEditPoints="1" noAdjustHandles="1" noChangeArrowheads="1" noChangeShapeType="1" noTextEdit="1"/>
              </p:cNvSpPr>
              <p:nvPr>
                <p:ph type="body" sz="quarter" idx="11"/>
              </p:nvPr>
            </p:nvSpPr>
            <p:spPr bwMode="auto">
              <a:xfrm>
                <a:off x="742950" y="719137"/>
                <a:ext cx="9156700" cy="5603116"/>
              </a:xfrm>
              <a:blipFill>
                <a:blip r:embed="rId3"/>
                <a:stretch>
                  <a:fillRect l="-599" t="-435"/>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E88312C7-3B0B-4F8F-BFF1-986199032A2B}"/>
              </a:ext>
            </a:extLst>
          </p:cNvPr>
          <p:cNvSpPr>
            <a:spLocks noChangeArrowheads="1"/>
          </p:cNvSpPr>
          <p:nvPr/>
        </p:nvSpPr>
        <p:spPr bwMode="auto">
          <a:xfrm>
            <a:off x="1289762" y="6031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9" name="Rectangle 7">
            <a:extLst>
              <a:ext uri="{FF2B5EF4-FFF2-40B4-BE49-F238E27FC236}">
                <a16:creationId xmlns:a16="http://schemas.microsoft.com/office/drawing/2014/main" id="{6B19DEA4-9692-45E9-8C5F-5866ECC97F3C}"/>
              </a:ext>
            </a:extLst>
          </p:cNvPr>
          <p:cNvSpPr>
            <a:spLocks noChangeArrowheads="1"/>
          </p:cNvSpPr>
          <p:nvPr/>
        </p:nvSpPr>
        <p:spPr bwMode="auto">
          <a:xfrm>
            <a:off x="1289762" y="5527674"/>
            <a:ext cx="341250" cy="504000"/>
          </a:xfrm>
          <a:prstGeom prst="rect">
            <a:avLst/>
          </a:prstGeom>
          <a:solidFill>
            <a:schemeClr val="tx1"/>
          </a:solidFill>
          <a:ln w="12700">
            <a:solidFill>
              <a:srgbClr val="000000"/>
            </a:solidFill>
            <a:miter lim="800000"/>
            <a:headEnd/>
            <a:tailEnd/>
          </a:ln>
          <a:effectLst/>
        </p:spPr>
        <p:txBody>
          <a:bodyPr wrap="none" anchor="ctr"/>
          <a:lstStyle/>
          <a:p>
            <a:endParaRPr lang="fr-FR" dirty="0"/>
          </a:p>
        </p:txBody>
      </p:sp>
      <p:sp>
        <p:nvSpPr>
          <p:cNvPr id="10" name="Rectangle 8">
            <a:extLst>
              <a:ext uri="{FF2B5EF4-FFF2-40B4-BE49-F238E27FC236}">
                <a16:creationId xmlns:a16="http://schemas.microsoft.com/office/drawing/2014/main" id="{26AF538C-99D9-4819-A6A5-35934174BBCD}"/>
              </a:ext>
            </a:extLst>
          </p:cNvPr>
          <p:cNvSpPr>
            <a:spLocks noChangeArrowheads="1"/>
          </p:cNvSpPr>
          <p:nvPr/>
        </p:nvSpPr>
        <p:spPr bwMode="auto">
          <a:xfrm>
            <a:off x="1289762" y="5023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11" name="Rectangle 9">
            <a:extLst>
              <a:ext uri="{FF2B5EF4-FFF2-40B4-BE49-F238E27FC236}">
                <a16:creationId xmlns:a16="http://schemas.microsoft.com/office/drawing/2014/main" id="{631AB10D-1B87-4B6C-91C7-F061AE65EBC1}"/>
              </a:ext>
            </a:extLst>
          </p:cNvPr>
          <p:cNvSpPr>
            <a:spLocks noChangeArrowheads="1"/>
          </p:cNvSpPr>
          <p:nvPr/>
        </p:nvSpPr>
        <p:spPr bwMode="auto">
          <a:xfrm>
            <a:off x="1358012" y="4015674"/>
            <a:ext cx="136500" cy="126000"/>
          </a:xfrm>
          <a:prstGeom prst="rect">
            <a:avLst/>
          </a:prstGeom>
          <a:pattFill prst="lgCheck">
            <a:fgClr>
              <a:schemeClr val="tx1"/>
            </a:fgClr>
            <a:bgClr>
              <a:schemeClr val="tx2">
                <a:lumMod val="75000"/>
              </a:schemeClr>
            </a:bgClr>
          </a:pattFill>
          <a:ln w="9525">
            <a:solidFill>
              <a:schemeClr val="tx1"/>
            </a:solidFill>
            <a:miter lim="800000"/>
            <a:headEnd/>
            <a:tailEnd/>
          </a:ln>
          <a:effectLst/>
        </p:spPr>
        <p:txBody>
          <a:bodyPr wrap="none" anchor="ctr"/>
          <a:lstStyle/>
          <a:p>
            <a:endParaRPr lang="fr-FR"/>
          </a:p>
        </p:txBody>
      </p:sp>
      <p:sp>
        <p:nvSpPr>
          <p:cNvPr id="12" name="Rectangle 10">
            <a:extLst>
              <a:ext uri="{FF2B5EF4-FFF2-40B4-BE49-F238E27FC236}">
                <a16:creationId xmlns:a16="http://schemas.microsoft.com/office/drawing/2014/main" id="{CECD8834-69E1-4F8D-AA0A-8D3697E17B64}"/>
              </a:ext>
            </a:extLst>
          </p:cNvPr>
          <p:cNvSpPr>
            <a:spLocks noChangeArrowheads="1"/>
          </p:cNvSpPr>
          <p:nvPr/>
        </p:nvSpPr>
        <p:spPr bwMode="auto">
          <a:xfrm>
            <a:off x="1289762" y="4330674"/>
            <a:ext cx="136500" cy="126000"/>
          </a:xfrm>
          <a:prstGeom prst="rect">
            <a:avLst/>
          </a:prstGeom>
          <a:pattFill prst="lgCheck">
            <a:fgClr>
              <a:schemeClr val="tx1"/>
            </a:fgClr>
            <a:bgClr>
              <a:srgbClr val="009900"/>
            </a:bgClr>
          </a:pattFill>
          <a:ln w="9525">
            <a:solidFill>
              <a:schemeClr val="tx1"/>
            </a:solidFill>
            <a:miter lim="800000"/>
            <a:headEnd/>
            <a:tailEnd/>
          </a:ln>
          <a:effectLst/>
        </p:spPr>
        <p:txBody>
          <a:bodyPr wrap="none" anchor="ctr"/>
          <a:lstStyle/>
          <a:p>
            <a:endParaRPr lang="fr-FR"/>
          </a:p>
        </p:txBody>
      </p:sp>
      <p:sp>
        <p:nvSpPr>
          <p:cNvPr id="13" name="Rectangle 11">
            <a:extLst>
              <a:ext uri="{FF2B5EF4-FFF2-40B4-BE49-F238E27FC236}">
                <a16:creationId xmlns:a16="http://schemas.microsoft.com/office/drawing/2014/main" id="{E5F8AFE1-813D-4C78-B381-6E7C733C9AF7}"/>
              </a:ext>
            </a:extLst>
          </p:cNvPr>
          <p:cNvSpPr>
            <a:spLocks noChangeArrowheads="1"/>
          </p:cNvSpPr>
          <p:nvPr/>
        </p:nvSpPr>
        <p:spPr bwMode="auto">
          <a:xfrm>
            <a:off x="1562762" y="4141674"/>
            <a:ext cx="136500" cy="126000"/>
          </a:xfrm>
          <a:prstGeom prst="rect">
            <a:avLst/>
          </a:prstGeom>
          <a:pattFill prst="lgCheck">
            <a:fgClr>
              <a:schemeClr val="tx1"/>
            </a:fgClr>
            <a:bgClr>
              <a:srgbClr val="C00000"/>
            </a:bgClr>
          </a:pattFill>
          <a:ln w="9525">
            <a:solidFill>
              <a:schemeClr val="tx1"/>
            </a:solidFill>
            <a:miter lim="800000"/>
            <a:headEnd/>
            <a:tailEnd/>
          </a:ln>
          <a:effectLst/>
        </p:spPr>
        <p:txBody>
          <a:bodyPr wrap="none" anchor="ctr"/>
          <a:lstStyle/>
          <a:p>
            <a:endParaRPr lang="fr-FR"/>
          </a:p>
        </p:txBody>
      </p:sp>
      <p:sp>
        <p:nvSpPr>
          <p:cNvPr id="14" name="AutoShape 13">
            <a:extLst>
              <a:ext uri="{FF2B5EF4-FFF2-40B4-BE49-F238E27FC236}">
                <a16:creationId xmlns:a16="http://schemas.microsoft.com/office/drawing/2014/main" id="{F6B69A6D-9727-4901-B863-C620EDD50E57}"/>
              </a:ext>
            </a:extLst>
          </p:cNvPr>
          <p:cNvSpPr>
            <a:spLocks noChangeArrowheads="1"/>
          </p:cNvSpPr>
          <p:nvPr/>
        </p:nvSpPr>
        <p:spPr bwMode="auto">
          <a:xfrm>
            <a:off x="1289762" y="4519674"/>
            <a:ext cx="341250" cy="567000"/>
          </a:xfrm>
          <a:prstGeom prst="can">
            <a:avLst>
              <a:gd name="adj" fmla="val 41538"/>
            </a:avLst>
          </a:prstGeom>
          <a:solidFill>
            <a:schemeClr val="tx1"/>
          </a:solidFill>
          <a:ln w="12700">
            <a:solidFill>
              <a:srgbClr val="000000"/>
            </a:solidFill>
            <a:round/>
            <a:headEnd/>
            <a:tailEnd/>
          </a:ln>
          <a:effectLst/>
        </p:spPr>
        <p:txBody>
          <a:bodyPr wrap="none" anchor="ctr"/>
          <a:lstStyle/>
          <a:p>
            <a:endParaRPr lang="fr-FR"/>
          </a:p>
        </p:txBody>
      </p:sp>
      <p:sp>
        <p:nvSpPr>
          <p:cNvPr id="15" name="Rectangle 9">
            <a:extLst>
              <a:ext uri="{FF2B5EF4-FFF2-40B4-BE49-F238E27FC236}">
                <a16:creationId xmlns:a16="http://schemas.microsoft.com/office/drawing/2014/main" id="{3F59C432-116C-4EA5-92EC-C64D21F32746}"/>
              </a:ext>
            </a:extLst>
          </p:cNvPr>
          <p:cNvSpPr>
            <a:spLocks noChangeArrowheads="1"/>
          </p:cNvSpPr>
          <p:nvPr/>
        </p:nvSpPr>
        <p:spPr bwMode="auto">
          <a:xfrm>
            <a:off x="2657224" y="3392326"/>
            <a:ext cx="136500" cy="126000"/>
          </a:xfrm>
          <a:prstGeom prst="rect">
            <a:avLst/>
          </a:prstGeom>
          <a:solidFill>
            <a:schemeClr val="tx2">
              <a:lumMod val="75000"/>
            </a:schemeClr>
          </a:solidFill>
          <a:ln w="9525">
            <a:solidFill>
              <a:schemeClr val="tx1"/>
            </a:solidFill>
            <a:miter lim="800000"/>
            <a:headEnd/>
            <a:tailEnd/>
          </a:ln>
          <a:effectLst/>
        </p:spPr>
        <p:txBody>
          <a:bodyPr wrap="none" anchor="ctr"/>
          <a:lstStyle/>
          <a:p>
            <a:endParaRPr lang="fr-FR"/>
          </a:p>
        </p:txBody>
      </p:sp>
      <p:sp>
        <p:nvSpPr>
          <p:cNvPr id="16" name="Rectangle 10">
            <a:extLst>
              <a:ext uri="{FF2B5EF4-FFF2-40B4-BE49-F238E27FC236}">
                <a16:creationId xmlns:a16="http://schemas.microsoft.com/office/drawing/2014/main" id="{948273A2-9EDC-42DE-909A-E8A7D966DFE7}"/>
              </a:ext>
            </a:extLst>
          </p:cNvPr>
          <p:cNvSpPr>
            <a:spLocks noChangeArrowheads="1"/>
          </p:cNvSpPr>
          <p:nvPr/>
        </p:nvSpPr>
        <p:spPr bwMode="auto">
          <a:xfrm>
            <a:off x="2607287" y="4168681"/>
            <a:ext cx="136500" cy="126000"/>
          </a:xfrm>
          <a:prstGeom prst="rect">
            <a:avLst/>
          </a:prstGeom>
          <a:solidFill>
            <a:srgbClr val="009900"/>
          </a:solidFill>
          <a:ln w="9525">
            <a:solidFill>
              <a:schemeClr val="tx1"/>
            </a:solidFill>
            <a:miter lim="800000"/>
            <a:headEnd/>
            <a:tailEnd/>
          </a:ln>
          <a:effectLst/>
        </p:spPr>
        <p:txBody>
          <a:bodyPr wrap="none" anchor="ctr"/>
          <a:lstStyle/>
          <a:p>
            <a:endParaRPr lang="fr-FR"/>
          </a:p>
        </p:txBody>
      </p:sp>
      <p:sp>
        <p:nvSpPr>
          <p:cNvPr id="17" name="Rectangle 11">
            <a:extLst>
              <a:ext uri="{FF2B5EF4-FFF2-40B4-BE49-F238E27FC236}">
                <a16:creationId xmlns:a16="http://schemas.microsoft.com/office/drawing/2014/main" id="{8236686E-FC4D-4D13-94AE-DC183DE35A7B}"/>
              </a:ext>
            </a:extLst>
          </p:cNvPr>
          <p:cNvSpPr>
            <a:spLocks noChangeArrowheads="1"/>
          </p:cNvSpPr>
          <p:nvPr/>
        </p:nvSpPr>
        <p:spPr bwMode="auto">
          <a:xfrm>
            <a:off x="2881099" y="3644331"/>
            <a:ext cx="136500" cy="126000"/>
          </a:xfrm>
          <a:prstGeom prst="rect">
            <a:avLst/>
          </a:prstGeom>
          <a:solidFill>
            <a:srgbClr val="C00000"/>
          </a:solidFill>
          <a:ln w="9525">
            <a:solidFill>
              <a:schemeClr val="tx1"/>
            </a:solidFill>
            <a:miter lim="800000"/>
            <a:headEnd/>
            <a:tailEnd/>
          </a:ln>
          <a:effectLst/>
        </p:spPr>
        <p:txBody>
          <a:bodyPr wrap="none" anchor="ctr"/>
          <a:lstStyle/>
          <a:p>
            <a:endParaRPr lang="fr-FR"/>
          </a:p>
        </p:txBody>
      </p:sp>
      <p:cxnSp>
        <p:nvCxnSpPr>
          <p:cNvPr id="25" name="Connecteur droit avec flèche 24">
            <a:extLst>
              <a:ext uri="{FF2B5EF4-FFF2-40B4-BE49-F238E27FC236}">
                <a16:creationId xmlns:a16="http://schemas.microsoft.com/office/drawing/2014/main" id="{BB679AF6-7818-4699-9A34-916AC4357805}"/>
              </a:ext>
            </a:extLst>
          </p:cNvPr>
          <p:cNvCxnSpPr>
            <a:cxnSpLocks/>
          </p:cNvCxnSpPr>
          <p:nvPr/>
        </p:nvCxnSpPr>
        <p:spPr bwMode="auto">
          <a:xfrm flipV="1">
            <a:off x="1494512" y="3763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7" name="Connecteur droit avec flèche 26">
            <a:extLst>
              <a:ext uri="{FF2B5EF4-FFF2-40B4-BE49-F238E27FC236}">
                <a16:creationId xmlns:a16="http://schemas.microsoft.com/office/drawing/2014/main" id="{6CDDB2F2-81C7-480B-B219-6E2E849782D6}"/>
              </a:ext>
            </a:extLst>
          </p:cNvPr>
          <p:cNvCxnSpPr>
            <a:cxnSpLocks/>
          </p:cNvCxnSpPr>
          <p:nvPr/>
        </p:nvCxnSpPr>
        <p:spPr bwMode="auto">
          <a:xfrm flipV="1">
            <a:off x="1699262" y="3889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8" name="Connecteur droit avec flèche 27">
            <a:extLst>
              <a:ext uri="{FF2B5EF4-FFF2-40B4-BE49-F238E27FC236}">
                <a16:creationId xmlns:a16="http://schemas.microsoft.com/office/drawing/2014/main" id="{FD12D92F-3779-4D40-89D9-4C53A084BBCD}"/>
              </a:ext>
            </a:extLst>
          </p:cNvPr>
          <p:cNvCxnSpPr>
            <a:cxnSpLocks/>
          </p:cNvCxnSpPr>
          <p:nvPr/>
        </p:nvCxnSpPr>
        <p:spPr bwMode="auto">
          <a:xfrm flipV="1">
            <a:off x="1426262" y="4078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9" name="Connecteur droit avec flèche 28">
            <a:extLst>
              <a:ext uri="{FF2B5EF4-FFF2-40B4-BE49-F238E27FC236}">
                <a16:creationId xmlns:a16="http://schemas.microsoft.com/office/drawing/2014/main" id="{3C9CAC7F-4BF1-4DB1-963C-73139B75590E}"/>
              </a:ext>
            </a:extLst>
          </p:cNvPr>
          <p:cNvCxnSpPr>
            <a:cxnSpLocks/>
            <a:endCxn id="15" idx="1"/>
          </p:cNvCxnSpPr>
          <p:nvPr/>
        </p:nvCxnSpPr>
        <p:spPr bwMode="auto">
          <a:xfrm flipV="1">
            <a:off x="2331244" y="3455326"/>
            <a:ext cx="325980" cy="300826"/>
          </a:xfrm>
          <a:prstGeom prst="straightConnector1">
            <a:avLst/>
          </a:prstGeom>
          <a:noFill/>
          <a:ln w="12700" cap="flat" cmpd="sng" algn="ctr">
            <a:solidFill>
              <a:srgbClr val="000000"/>
            </a:solidFill>
            <a:prstDash val="solid"/>
            <a:round/>
            <a:headEnd type="none" w="med" len="med"/>
            <a:tailEnd type="triangle"/>
          </a:ln>
          <a:effectLst/>
        </p:spPr>
      </p:cxnSp>
      <p:cxnSp>
        <p:nvCxnSpPr>
          <p:cNvPr id="30" name="Connecteur droit avec flèche 29">
            <a:extLst>
              <a:ext uri="{FF2B5EF4-FFF2-40B4-BE49-F238E27FC236}">
                <a16:creationId xmlns:a16="http://schemas.microsoft.com/office/drawing/2014/main" id="{29F2A528-1678-4375-A0CC-E2AC5134B15B}"/>
              </a:ext>
            </a:extLst>
          </p:cNvPr>
          <p:cNvCxnSpPr>
            <a:cxnSpLocks/>
            <a:endCxn id="17" idx="1"/>
          </p:cNvCxnSpPr>
          <p:nvPr/>
        </p:nvCxnSpPr>
        <p:spPr bwMode="auto">
          <a:xfrm flipV="1">
            <a:off x="2544462" y="3707331"/>
            <a:ext cx="336637" cy="174821"/>
          </a:xfrm>
          <a:prstGeom prst="straightConnector1">
            <a:avLst/>
          </a:prstGeom>
          <a:noFill/>
          <a:ln w="12700" cap="flat" cmpd="sng" algn="ctr">
            <a:solidFill>
              <a:srgbClr val="000000"/>
            </a:solidFill>
            <a:prstDash val="solid"/>
            <a:round/>
            <a:headEnd type="none" w="med" len="med"/>
            <a:tailEnd type="triangle"/>
          </a:ln>
          <a:effectLst/>
        </p:spPr>
      </p:cxnSp>
      <p:cxnSp>
        <p:nvCxnSpPr>
          <p:cNvPr id="31" name="Connecteur droit avec flèche 30">
            <a:extLst>
              <a:ext uri="{FF2B5EF4-FFF2-40B4-BE49-F238E27FC236}">
                <a16:creationId xmlns:a16="http://schemas.microsoft.com/office/drawing/2014/main" id="{CE7F3853-135F-4489-894C-57659C1C42DD}"/>
              </a:ext>
            </a:extLst>
          </p:cNvPr>
          <p:cNvCxnSpPr>
            <a:cxnSpLocks/>
            <a:endCxn id="16" idx="1"/>
          </p:cNvCxnSpPr>
          <p:nvPr/>
        </p:nvCxnSpPr>
        <p:spPr bwMode="auto">
          <a:xfrm>
            <a:off x="2266950" y="4071152"/>
            <a:ext cx="340337" cy="160529"/>
          </a:xfrm>
          <a:prstGeom prst="straightConnector1">
            <a:avLst/>
          </a:prstGeom>
          <a:noFill/>
          <a:ln w="12700" cap="flat" cmpd="sng" algn="ctr">
            <a:solidFill>
              <a:srgbClr val="000000"/>
            </a:solidFill>
            <a:prstDash val="solid"/>
            <a:round/>
            <a:headEnd type="none" w="med" len="med"/>
            <a:tailEnd type="triangle"/>
          </a:ln>
          <a:effectLst/>
        </p:spPr>
      </p:cxnSp>
      <p:sp>
        <p:nvSpPr>
          <p:cNvPr id="19463" name="Rectangle 19462">
            <a:extLst>
              <a:ext uri="{FF2B5EF4-FFF2-40B4-BE49-F238E27FC236}">
                <a16:creationId xmlns:a16="http://schemas.microsoft.com/office/drawing/2014/main" id="{9DED3A87-E05F-484B-9EBF-A7AC9C30CC8C}"/>
              </a:ext>
            </a:extLst>
          </p:cNvPr>
          <p:cNvSpPr/>
          <p:nvPr/>
        </p:nvSpPr>
        <p:spPr bwMode="auto">
          <a:xfrm>
            <a:off x="3425764" y="4056160"/>
            <a:ext cx="1330051" cy="297028"/>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Position initiale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4" name="Rectangle 43">
            <a:extLst>
              <a:ext uri="{FF2B5EF4-FFF2-40B4-BE49-F238E27FC236}">
                <a16:creationId xmlns:a16="http://schemas.microsoft.com/office/drawing/2014/main" id="{B186042B-30BD-4CA4-8509-7853D9E9E8E7}"/>
              </a:ext>
            </a:extLst>
          </p:cNvPr>
          <p:cNvSpPr/>
          <p:nvPr/>
        </p:nvSpPr>
        <p:spPr bwMode="auto">
          <a:xfrm>
            <a:off x="4766611" y="4561192"/>
            <a:ext cx="1330051"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du vent moyen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5" name="Rectangle 44">
            <a:extLst>
              <a:ext uri="{FF2B5EF4-FFF2-40B4-BE49-F238E27FC236}">
                <a16:creationId xmlns:a16="http://schemas.microsoft.com/office/drawing/2014/main" id="{097B58F7-5631-4EDA-83D0-3AEE13A833D0}"/>
              </a:ext>
            </a:extLst>
          </p:cNvPr>
          <p:cNvSpPr/>
          <p:nvPr/>
        </p:nvSpPr>
        <p:spPr bwMode="auto">
          <a:xfrm>
            <a:off x="6096662" y="3985207"/>
            <a:ext cx="1509653" cy="505755"/>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turbulente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46" name="Connecteur droit avec flèche 45">
            <a:extLst>
              <a:ext uri="{FF2B5EF4-FFF2-40B4-BE49-F238E27FC236}">
                <a16:creationId xmlns:a16="http://schemas.microsoft.com/office/drawing/2014/main" id="{C63A063C-0F17-4DBE-8381-82B430F7B412}"/>
              </a:ext>
            </a:extLst>
          </p:cNvPr>
          <p:cNvCxnSpPr>
            <a:cxnSpLocks/>
          </p:cNvCxnSpPr>
          <p:nvPr/>
        </p:nvCxnSpPr>
        <p:spPr bwMode="auto">
          <a:xfrm flipH="1" flipV="1">
            <a:off x="4437450" y="3770331"/>
            <a:ext cx="1" cy="285829"/>
          </a:xfrm>
          <a:prstGeom prst="straightConnector1">
            <a:avLst/>
          </a:prstGeom>
          <a:noFill/>
          <a:ln w="12700" cap="flat" cmpd="sng" algn="ctr">
            <a:solidFill>
              <a:srgbClr val="000000"/>
            </a:solidFill>
            <a:prstDash val="solid"/>
            <a:round/>
            <a:headEnd type="none" w="med" len="med"/>
            <a:tailEnd type="triangle"/>
          </a:ln>
          <a:effectLst/>
        </p:spPr>
      </p:cxnSp>
      <p:cxnSp>
        <p:nvCxnSpPr>
          <p:cNvPr id="49" name="Connecteur droit avec flèche 48">
            <a:extLst>
              <a:ext uri="{FF2B5EF4-FFF2-40B4-BE49-F238E27FC236}">
                <a16:creationId xmlns:a16="http://schemas.microsoft.com/office/drawing/2014/main" id="{EB004D0E-D2D1-4F4B-AAF2-5CDCBA7D7B10}"/>
              </a:ext>
            </a:extLst>
          </p:cNvPr>
          <p:cNvCxnSpPr>
            <a:cxnSpLocks/>
            <a:stCxn id="44" idx="0"/>
          </p:cNvCxnSpPr>
          <p:nvPr/>
        </p:nvCxnSpPr>
        <p:spPr bwMode="auto">
          <a:xfrm flipH="1" flipV="1">
            <a:off x="5417095" y="3756152"/>
            <a:ext cx="14542" cy="805040"/>
          </a:xfrm>
          <a:prstGeom prst="straightConnector1">
            <a:avLst/>
          </a:prstGeom>
          <a:noFill/>
          <a:ln w="12700" cap="flat" cmpd="sng" algn="ctr">
            <a:solidFill>
              <a:srgbClr val="000000"/>
            </a:solidFill>
            <a:prstDash val="solid"/>
            <a:round/>
            <a:headEnd type="none" w="med" len="med"/>
            <a:tailEnd type="triangle"/>
          </a:ln>
          <a:effectLst/>
        </p:spPr>
      </p:cxnSp>
      <p:cxnSp>
        <p:nvCxnSpPr>
          <p:cNvPr id="53" name="Connecteur droit avec flèche 52">
            <a:extLst>
              <a:ext uri="{FF2B5EF4-FFF2-40B4-BE49-F238E27FC236}">
                <a16:creationId xmlns:a16="http://schemas.microsoft.com/office/drawing/2014/main" id="{DA69F311-2477-4BAF-8E0C-02655C1A11C1}"/>
              </a:ext>
            </a:extLst>
          </p:cNvPr>
          <p:cNvCxnSpPr>
            <a:cxnSpLocks/>
            <a:stCxn id="45" idx="0"/>
          </p:cNvCxnSpPr>
          <p:nvPr/>
        </p:nvCxnSpPr>
        <p:spPr bwMode="auto">
          <a:xfrm flipH="1" flipV="1">
            <a:off x="6851488" y="3707331"/>
            <a:ext cx="1" cy="277876"/>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128077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Transport et diffusion stochastique </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42</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742950" y="719137"/>
                <a:ext cx="9156700" cy="5603116"/>
              </a:xfrm>
            </p:spPr>
            <p:txBody>
              <a:bodyPr vert="horz" wrap="square" lIns="91440" tIns="45720" rIns="91440" bIns="45720" numCol="1" anchor="t" anchorCtr="0" compatLnSpc="1">
                <a:prstTxWarp prst="textNoShape">
                  <a:avLst/>
                </a:prstTxWarp>
              </a:bodyPr>
              <a:lstStyle/>
              <a:p>
                <a:pPr marL="342900" indent="-342900" algn="just">
                  <a:lnSpc>
                    <a:spcPts val="2400"/>
                  </a:lnSpc>
                  <a:buClr>
                    <a:schemeClr val="tx2">
                      <a:lumMod val="75000"/>
                    </a:schemeClr>
                  </a:buClr>
                  <a:buFont typeface="Wingdings" panose="05000000000000000000" pitchFamily="2" charset="2"/>
                  <a:buChar char="q"/>
                  <a:defRPr/>
                </a:pPr>
                <a:r>
                  <a:rPr lang="fr-FR" altLang="fr-FR" sz="1600" dirty="0">
                    <a:latin typeface="Gill Sans MT" panose="020B0502020104020203" pitchFamily="34" charset="0"/>
                  </a:rPr>
                  <a:t>Equation de transport :</a:t>
                </a: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smtClean="0">
                              <a:solidFill>
                                <a:srgbClr val="000000"/>
                              </a:solidFill>
                              <a:latin typeface="Cambria Math" panose="02040503050406030204" pitchFamily="18" charset="0"/>
                            </a:rPr>
                          </m:ctrlPr>
                        </m:bar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e>
                      </m:bar>
                      <m:d>
                        <m:dPr>
                          <m:ctrlPr>
                            <a:rPr lang="fr-FR" altLang="fr-FR" sz="1600" b="0" i="1" smtClean="0">
                              <a:solidFill>
                                <a:srgbClr val="000000"/>
                              </a:solidFill>
                              <a:latin typeface="Cambria Math" panose="02040503050406030204" pitchFamily="18" charset="0"/>
                            </a:rPr>
                          </m:ctrlPr>
                        </m:dPr>
                        <m:e>
                          <m:r>
                            <a:rPr lang="fr-FR" altLang="fr-FR" sz="1600" b="0" i="1" smtClean="0">
                              <a:solidFill>
                                <a:srgbClr val="000000"/>
                              </a:solidFill>
                              <a:latin typeface="Cambria Math" panose="02040503050406030204" pitchFamily="18" charset="0"/>
                            </a:rPr>
                            <m:t>𝑡</m:t>
                          </m:r>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𝑑𝑡</m:t>
                          </m:r>
                        </m:e>
                      </m:d>
                      <m:r>
                        <a:rPr lang="fr-FR" altLang="fr-FR" sz="1600" b="0" i="1" smtClean="0">
                          <a:solidFill>
                            <a:srgbClr val="000000"/>
                          </a:solidFill>
                          <a:latin typeface="Cambria Math" panose="02040503050406030204" pitchFamily="18" charset="0"/>
                        </a:rPr>
                        <m:t>=</m:t>
                      </m:r>
                      <m:sSub>
                        <m:sSubPr>
                          <m:ctrlPr>
                            <a:rPr lang="fr-FR" altLang="fr-FR" sz="1600" b="0" i="1" smtClean="0">
                              <a:solidFill>
                                <a:srgbClr val="000000"/>
                              </a:solidFill>
                              <a:latin typeface="Cambria Math" panose="02040503050406030204" pitchFamily="18" charset="0"/>
                            </a:rPr>
                          </m:ctrlPr>
                        </m:sSubPr>
                        <m:e>
                          <m:r>
                            <a:rPr lang="fr-FR" altLang="fr-FR" sz="1600" b="0" i="1" smtClean="0">
                              <a:solidFill>
                                <a:srgbClr val="000000"/>
                              </a:solidFill>
                              <a:latin typeface="Cambria Math" panose="02040503050406030204" pitchFamily="18" charset="0"/>
                            </a:rPr>
                            <m:t>𝑋</m:t>
                          </m:r>
                        </m:e>
                        <m:sub>
                          <m:r>
                            <a:rPr lang="fr-FR" altLang="fr-FR" sz="1600" b="0" i="1" smtClean="0">
                              <a:solidFill>
                                <a:srgbClr val="000000"/>
                              </a:solidFill>
                              <a:latin typeface="Cambria Math" panose="02040503050406030204" pitchFamily="18" charset="0"/>
                            </a:rPr>
                            <m:t>0</m:t>
                          </m:r>
                        </m:sub>
                      </m:sSub>
                      <m:d>
                        <m:dPr>
                          <m:ctrlPr>
                            <a:rPr lang="fr-FR" altLang="fr-FR" sz="1600" b="0" i="1" smtClean="0">
                              <a:solidFill>
                                <a:srgbClr val="000000"/>
                              </a:solidFill>
                              <a:latin typeface="Cambria Math" panose="02040503050406030204" pitchFamily="18" charset="0"/>
                            </a:rPr>
                          </m:ctrlPr>
                        </m:dPr>
                        <m:e>
                          <m:r>
                            <a:rPr lang="fr-FR" altLang="fr-FR" sz="1600" b="0" i="1" smtClean="0">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m:t>
                      </m:r>
                      <m:bar>
                        <m:barPr>
                          <m:pos m:val="top"/>
                          <m:ctrlPr>
                            <a:rPr lang="fr-FR" altLang="fr-FR" sz="1600" b="0" i="1">
                              <a:solidFill>
                                <a:srgbClr val="000000"/>
                              </a:solidFill>
                              <a:latin typeface="Cambria Math" panose="02040503050406030204" pitchFamily="18" charset="0"/>
                            </a:rPr>
                          </m:ctrlPr>
                        </m:barPr>
                        <m:e>
                          <m:r>
                            <a:rPr lang="fr-FR" altLang="fr-FR" sz="1600" b="0" i="1" smtClean="0">
                              <a:solidFill>
                                <a:srgbClr val="000000"/>
                              </a:solidFill>
                              <a:latin typeface="Cambria Math" panose="02040503050406030204" pitchFamily="18" charset="0"/>
                            </a:rPr>
                            <m:t>𝑈</m:t>
                          </m:r>
                        </m:e>
                      </m:bar>
                      <m:d>
                        <m:dPr>
                          <m:ctrlPr>
                            <a:rPr lang="fr-FR" altLang="fr-FR" sz="1600" b="0" i="1">
                              <a:solidFill>
                                <a:srgbClr val="000000"/>
                              </a:solidFill>
                              <a:latin typeface="Cambria Math" panose="02040503050406030204" pitchFamily="18" charset="0"/>
                            </a:rPr>
                          </m:ctrlPr>
                        </m:d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m:t>
                          </m:r>
                          <m:r>
                            <a:rPr lang="fr-FR" altLang="fr-FR" sz="1600" b="0" i="1">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𝑑𝑡</m:t>
                      </m:r>
                      <m:r>
                        <a:rPr lang="fr-FR" altLang="fr-FR" sz="1600" b="0" i="1" smtClean="0">
                          <a:solidFill>
                            <a:srgbClr val="000000"/>
                          </a:solidFill>
                          <a:latin typeface="Cambria Math" panose="02040503050406030204" pitchFamily="18" charset="0"/>
                        </a:rPr>
                        <m:t>+</m:t>
                      </m:r>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𝑈</m:t>
                          </m:r>
                        </m:e>
                        <m:sup>
                          <m:r>
                            <a:rPr lang="fr-FR" altLang="fr-FR" sz="1600" b="0" i="1" smtClean="0">
                              <a:solidFill>
                                <a:srgbClr val="000000"/>
                              </a:solidFill>
                              <a:latin typeface="Cambria Math" panose="02040503050406030204" pitchFamily="18" charset="0"/>
                            </a:rPr>
                            <m:t>′</m:t>
                          </m:r>
                        </m:sup>
                      </m:sSup>
                      <m:d>
                        <m:dPr>
                          <m:ctrlPr>
                            <a:rPr lang="fr-FR" altLang="fr-FR" sz="1600" b="0" i="1">
                              <a:solidFill>
                                <a:srgbClr val="000000"/>
                              </a:solidFill>
                              <a:latin typeface="Cambria Math" panose="02040503050406030204" pitchFamily="18" charset="0"/>
                            </a:rPr>
                          </m:ctrlPr>
                        </m:d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e>
                          </m:d>
                          <m:r>
                            <a:rPr lang="fr-FR" altLang="fr-FR" sz="1600" b="0" i="1">
                              <a:solidFill>
                                <a:srgbClr val="000000"/>
                              </a:solidFill>
                              <a:latin typeface="Cambria Math" panose="02040503050406030204" pitchFamily="18" charset="0"/>
                            </a:rPr>
                            <m:t>,</m:t>
                          </m:r>
                          <m:r>
                            <a:rPr lang="fr-FR" altLang="fr-FR" sz="1600" b="0" i="1">
                              <a:solidFill>
                                <a:srgbClr val="000000"/>
                              </a:solidFill>
                              <a:latin typeface="Cambria Math" panose="02040503050406030204" pitchFamily="18" charset="0"/>
                            </a:rPr>
                            <m:t>𝑡</m:t>
                          </m:r>
                        </m:e>
                      </m:d>
                      <m:r>
                        <a:rPr lang="fr-FR" altLang="fr-FR" sz="1600" b="0" i="1">
                          <a:solidFill>
                            <a:srgbClr val="000000"/>
                          </a:solidFill>
                          <a:latin typeface="Cambria Math" panose="02040503050406030204" pitchFamily="18" charset="0"/>
                        </a:rPr>
                        <m:t>𝑑𝑡</m:t>
                      </m:r>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dirty="0">
                    <a:latin typeface="Gill Sans MT" panose="020B0502020104020203" pitchFamily="34" charset="0"/>
                  </a:rPr>
                  <a:t>Diffusion stochastique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𝑈</m:t>
                          </m:r>
                        </m:e>
                        <m:sup>
                          <m:r>
                            <a:rPr lang="fr-FR" altLang="fr-FR" sz="1600" b="0" i="1" smtClean="0">
                              <a:solidFill>
                                <a:srgbClr val="000000"/>
                              </a:solidFill>
                              <a:latin typeface="Cambria Math" panose="02040503050406030204" pitchFamily="18" charset="0"/>
                            </a:rPr>
                            <m:t>′</m:t>
                          </m:r>
                        </m:sup>
                      </m:sSup>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𝑑𝑡</m:t>
                          </m:r>
                        </m:e>
                      </m:d>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𝑟</m:t>
                      </m:r>
                      <m:sSup>
                        <m:sSupPr>
                          <m:ctrlPr>
                            <a:rPr lang="fr-FR" altLang="fr-FR" sz="1600" b="0" i="1">
                              <a:latin typeface="Cambria Math" panose="02040503050406030204" pitchFamily="18" charset="0"/>
                            </a:rPr>
                          </m:ctrlPr>
                        </m:sSupPr>
                        <m:e>
                          <m:r>
                            <a:rPr lang="fr-FR" altLang="fr-FR" sz="1600" b="0" i="1">
                              <a:latin typeface="Cambria Math" panose="02040503050406030204" pitchFamily="18" charset="0"/>
                            </a:rPr>
                            <m:t>𝑈</m:t>
                          </m:r>
                        </m:e>
                        <m:sup>
                          <m:r>
                            <a:rPr lang="fr-FR" altLang="fr-FR" sz="1600" b="0" i="1">
                              <a:latin typeface="Cambria Math" panose="02040503050406030204" pitchFamily="18" charset="0"/>
                            </a:rPr>
                            <m:t>′</m:t>
                          </m:r>
                        </m:sup>
                      </m:sSup>
                      <m:d>
                        <m:dPr>
                          <m:ctrlPr>
                            <a:rPr lang="fr-FR" altLang="fr-FR" sz="1600" b="0" i="1">
                              <a:latin typeface="Cambria Math" panose="02040503050406030204" pitchFamily="18" charset="0"/>
                            </a:rPr>
                          </m:ctrlPr>
                        </m:dPr>
                        <m:e>
                          <m:r>
                            <a:rPr lang="fr-FR" altLang="fr-FR" sz="1600" b="0" i="1">
                              <a:latin typeface="Cambria Math" panose="02040503050406030204" pitchFamily="18" charset="0"/>
                            </a:rPr>
                            <m:t>𝑡</m:t>
                          </m:r>
                        </m:e>
                      </m:d>
                      <m:r>
                        <a:rPr lang="fr-FR" altLang="fr-FR" sz="1600" b="0" i="1" smtClean="0">
                          <a:latin typeface="Cambria Math" panose="02040503050406030204" pitchFamily="18" charset="0"/>
                        </a:rPr>
                        <m:t>+</m:t>
                      </m:r>
                      <m:r>
                        <m:rPr>
                          <m:sty m:val="p"/>
                        </m:rPr>
                        <a:rPr lang="el-GR" altLang="fr-FR" sz="1600" b="0" i="1" smtClean="0">
                          <a:latin typeface="Cambria Math" panose="02040503050406030204" pitchFamily="18" charset="0"/>
                          <a:ea typeface="Cambria Math" panose="02040503050406030204" pitchFamily="18" charset="0"/>
                        </a:rPr>
                        <m:t>μσ</m:t>
                      </m:r>
                      <m:rad>
                        <m:radPr>
                          <m:degHide m:val="on"/>
                          <m:ctrlPr>
                            <a:rPr lang="el-GR" altLang="fr-FR" sz="1600" b="0" i="1" smtClean="0">
                              <a:latin typeface="Cambria Math" panose="02040503050406030204" pitchFamily="18" charset="0"/>
                              <a:ea typeface="Cambria Math" panose="02040503050406030204" pitchFamily="18" charset="0"/>
                            </a:rPr>
                          </m:ctrlPr>
                        </m:radPr>
                        <m:deg/>
                        <m:e>
                          <m:r>
                            <a:rPr lang="fr-FR" altLang="fr-FR" sz="1600" b="0" i="1" smtClean="0">
                              <a:latin typeface="Cambria Math" panose="02040503050406030204" pitchFamily="18" charset="0"/>
                              <a:ea typeface="Cambria Math" panose="02040503050406030204" pitchFamily="18" charset="0"/>
                            </a:rPr>
                            <m:t>1−</m:t>
                          </m:r>
                          <m:sSup>
                            <m:sSupPr>
                              <m:ctrlPr>
                                <a:rPr lang="fr-FR" altLang="fr-FR" sz="1600" b="0" i="1" smtClean="0">
                                  <a:latin typeface="Cambria Math" panose="02040503050406030204" pitchFamily="18" charset="0"/>
                                  <a:ea typeface="Cambria Math" panose="02040503050406030204" pitchFamily="18" charset="0"/>
                                </a:rPr>
                              </m:ctrlPr>
                            </m:sSupPr>
                            <m:e>
                              <m:r>
                                <a:rPr lang="fr-FR" altLang="fr-FR" sz="1600" b="0" i="1" smtClean="0">
                                  <a:latin typeface="Cambria Math" panose="02040503050406030204" pitchFamily="18" charset="0"/>
                                  <a:ea typeface="Cambria Math" panose="02040503050406030204" pitchFamily="18" charset="0"/>
                                </a:rPr>
                                <m:t>𝑟</m:t>
                              </m:r>
                            </m:e>
                            <m:sup>
                              <m:r>
                                <a:rPr lang="fr-FR" altLang="fr-FR" sz="1600" b="0" i="1" smtClean="0">
                                  <a:latin typeface="Cambria Math" panose="02040503050406030204" pitchFamily="18" charset="0"/>
                                  <a:ea typeface="Cambria Math" panose="02040503050406030204" pitchFamily="18" charset="0"/>
                                </a:rPr>
                                <m:t>2</m:t>
                              </m:r>
                            </m:sup>
                          </m:sSup>
                        </m:e>
                      </m:rad>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r>
                        <a:rPr lang="fr-FR" altLang="fr-FR" sz="1600" b="0" i="1" smtClean="0">
                          <a:solidFill>
                            <a:srgbClr val="000000"/>
                          </a:solidFill>
                          <a:latin typeface="Cambria Math" panose="02040503050406030204" pitchFamily="18" charset="0"/>
                        </a:rPr>
                        <m:t>𝑟</m:t>
                      </m:r>
                      <m:r>
                        <a:rPr lang="fr-FR" altLang="fr-FR" sz="1600" b="0" i="1" smtClean="0">
                          <a:solidFill>
                            <a:srgbClr val="000000"/>
                          </a:solidFill>
                          <a:latin typeface="Cambria Math" panose="02040503050406030204" pitchFamily="18" charset="0"/>
                        </a:rPr>
                        <m:t>=</m:t>
                      </m:r>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𝑒</m:t>
                          </m:r>
                        </m:e>
                        <m:sup>
                          <m:r>
                            <a:rPr lang="fr-FR" altLang="fr-FR" sz="1600" b="0" i="1" smtClean="0">
                              <a:solidFill>
                                <a:srgbClr val="000000"/>
                              </a:solidFill>
                              <a:latin typeface="Cambria Math" panose="02040503050406030204" pitchFamily="18" charset="0"/>
                            </a:rPr>
                            <m:t>−</m:t>
                          </m:r>
                          <m:f>
                            <m:fPr>
                              <m:type m:val="skw"/>
                              <m:ctrlPr>
                                <a:rPr lang="fr-FR" altLang="fr-FR" sz="1600" b="0" i="1" smtClean="0">
                                  <a:solidFill>
                                    <a:srgbClr val="000000"/>
                                  </a:solidFill>
                                  <a:latin typeface="Cambria Math" panose="02040503050406030204" pitchFamily="18" charset="0"/>
                                </a:rPr>
                              </m:ctrlPr>
                            </m:fPr>
                            <m:num>
                              <m:r>
                                <a:rPr lang="fr-FR" altLang="fr-FR" sz="1600" b="0" i="1" smtClean="0">
                                  <a:solidFill>
                                    <a:srgbClr val="000000"/>
                                  </a:solidFill>
                                  <a:latin typeface="Cambria Math" panose="02040503050406030204" pitchFamily="18" charset="0"/>
                                </a:rPr>
                                <m:t>𝑑𝑡</m:t>
                              </m:r>
                            </m:num>
                            <m:den>
                              <m:sSub>
                                <m:sSubPr>
                                  <m:ctrlPr>
                                    <a:rPr lang="fr-FR" altLang="fr-FR" sz="1600" b="0" i="1" smtClean="0">
                                      <a:solidFill>
                                        <a:srgbClr val="000000"/>
                                      </a:solidFill>
                                      <a:latin typeface="Cambria Math" panose="02040503050406030204" pitchFamily="18" charset="0"/>
                                    </a:rPr>
                                  </m:ctrlPr>
                                </m:sSubPr>
                                <m:e>
                                  <m:r>
                                    <a:rPr lang="fr-FR" altLang="fr-FR" sz="1600" b="0" i="1" smtClean="0">
                                      <a:solidFill>
                                        <a:srgbClr val="000000"/>
                                      </a:solidFill>
                                      <a:latin typeface="Cambria Math" panose="02040503050406030204" pitchFamily="18" charset="0"/>
                                    </a:rPr>
                                    <m:t>𝑇</m:t>
                                  </m:r>
                                </m:e>
                                <m:sub>
                                  <m:r>
                                    <a:rPr lang="fr-FR" altLang="fr-FR" sz="1600" b="0" i="1" smtClean="0">
                                      <a:solidFill>
                                        <a:srgbClr val="000000"/>
                                      </a:solidFill>
                                      <a:latin typeface="Cambria Math" panose="02040503050406030204" pitchFamily="18" charset="0"/>
                                    </a:rPr>
                                    <m:t>𝐿</m:t>
                                  </m:r>
                                </m:sub>
                              </m:sSub>
                            </m:den>
                          </m:f>
                        </m:sup>
                      </m:sSup>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endParaRPr lang="fr-FR" altLang="fr-FR" sz="160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p:txBody>
          </p:sp>
        </mc:Choice>
        <mc:Fallback xmlns="">
          <p:sp>
            <p:nvSpPr>
              <p:cNvPr id="24" name="Espace réservé du texte 20">
                <a:extLst>
                  <a:ext uri="{FF2B5EF4-FFF2-40B4-BE49-F238E27FC236}">
                    <a16:creationId xmlns:a16="http://schemas.microsoft.com/office/drawing/2014/main" id="{146EE809-AA88-4A21-9BCA-3E88E4CCD017}"/>
                  </a:ext>
                </a:extLst>
              </p:cNvPr>
              <p:cNvSpPr>
                <a:spLocks noGrp="1" noRot="1" noChangeAspect="1" noMove="1" noResize="1" noEditPoints="1" noAdjustHandles="1" noChangeArrowheads="1" noChangeShapeType="1" noTextEdit="1"/>
              </p:cNvSpPr>
              <p:nvPr>
                <p:ph type="body" sz="quarter" idx="11"/>
              </p:nvPr>
            </p:nvSpPr>
            <p:spPr bwMode="auto">
              <a:xfrm>
                <a:off x="742950" y="719137"/>
                <a:ext cx="9156700" cy="5603116"/>
              </a:xfrm>
              <a:blipFill>
                <a:blip r:embed="rId3"/>
                <a:stretch>
                  <a:fillRect l="-67"/>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E88312C7-3B0B-4F8F-BFF1-986199032A2B}"/>
              </a:ext>
            </a:extLst>
          </p:cNvPr>
          <p:cNvSpPr>
            <a:spLocks noChangeArrowheads="1"/>
          </p:cNvSpPr>
          <p:nvPr/>
        </p:nvSpPr>
        <p:spPr bwMode="auto">
          <a:xfrm>
            <a:off x="1289762" y="6031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9" name="Rectangle 7">
            <a:extLst>
              <a:ext uri="{FF2B5EF4-FFF2-40B4-BE49-F238E27FC236}">
                <a16:creationId xmlns:a16="http://schemas.microsoft.com/office/drawing/2014/main" id="{6B19DEA4-9692-45E9-8C5F-5866ECC97F3C}"/>
              </a:ext>
            </a:extLst>
          </p:cNvPr>
          <p:cNvSpPr>
            <a:spLocks noChangeArrowheads="1"/>
          </p:cNvSpPr>
          <p:nvPr/>
        </p:nvSpPr>
        <p:spPr bwMode="auto">
          <a:xfrm>
            <a:off x="1289762" y="5527674"/>
            <a:ext cx="341250" cy="504000"/>
          </a:xfrm>
          <a:prstGeom prst="rect">
            <a:avLst/>
          </a:prstGeom>
          <a:solidFill>
            <a:schemeClr val="tx1"/>
          </a:solidFill>
          <a:ln w="12700">
            <a:solidFill>
              <a:srgbClr val="000000"/>
            </a:solidFill>
            <a:miter lim="800000"/>
            <a:headEnd/>
            <a:tailEnd/>
          </a:ln>
          <a:effectLst/>
        </p:spPr>
        <p:txBody>
          <a:bodyPr wrap="none" anchor="ctr"/>
          <a:lstStyle/>
          <a:p>
            <a:endParaRPr lang="fr-FR" dirty="0"/>
          </a:p>
        </p:txBody>
      </p:sp>
      <p:sp>
        <p:nvSpPr>
          <p:cNvPr id="10" name="Rectangle 8">
            <a:extLst>
              <a:ext uri="{FF2B5EF4-FFF2-40B4-BE49-F238E27FC236}">
                <a16:creationId xmlns:a16="http://schemas.microsoft.com/office/drawing/2014/main" id="{26AF538C-99D9-4819-A6A5-35934174BBCD}"/>
              </a:ext>
            </a:extLst>
          </p:cNvPr>
          <p:cNvSpPr>
            <a:spLocks noChangeArrowheads="1"/>
          </p:cNvSpPr>
          <p:nvPr/>
        </p:nvSpPr>
        <p:spPr bwMode="auto">
          <a:xfrm>
            <a:off x="1289762" y="5023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11" name="Rectangle 9">
            <a:extLst>
              <a:ext uri="{FF2B5EF4-FFF2-40B4-BE49-F238E27FC236}">
                <a16:creationId xmlns:a16="http://schemas.microsoft.com/office/drawing/2014/main" id="{631AB10D-1B87-4B6C-91C7-F061AE65EBC1}"/>
              </a:ext>
            </a:extLst>
          </p:cNvPr>
          <p:cNvSpPr>
            <a:spLocks noChangeArrowheads="1"/>
          </p:cNvSpPr>
          <p:nvPr/>
        </p:nvSpPr>
        <p:spPr bwMode="auto">
          <a:xfrm>
            <a:off x="1358012" y="4015674"/>
            <a:ext cx="136500" cy="126000"/>
          </a:xfrm>
          <a:prstGeom prst="rect">
            <a:avLst/>
          </a:prstGeom>
          <a:pattFill prst="lgCheck">
            <a:fgClr>
              <a:schemeClr val="tx1"/>
            </a:fgClr>
            <a:bgClr>
              <a:schemeClr val="tx2">
                <a:lumMod val="75000"/>
              </a:schemeClr>
            </a:bgClr>
          </a:pattFill>
          <a:ln w="9525">
            <a:solidFill>
              <a:schemeClr val="tx1"/>
            </a:solidFill>
            <a:miter lim="800000"/>
            <a:headEnd/>
            <a:tailEnd/>
          </a:ln>
          <a:effectLst/>
        </p:spPr>
        <p:txBody>
          <a:bodyPr wrap="none" anchor="ctr"/>
          <a:lstStyle/>
          <a:p>
            <a:endParaRPr lang="fr-FR"/>
          </a:p>
        </p:txBody>
      </p:sp>
      <p:sp>
        <p:nvSpPr>
          <p:cNvPr id="12" name="Rectangle 10">
            <a:extLst>
              <a:ext uri="{FF2B5EF4-FFF2-40B4-BE49-F238E27FC236}">
                <a16:creationId xmlns:a16="http://schemas.microsoft.com/office/drawing/2014/main" id="{CECD8834-69E1-4F8D-AA0A-8D3697E17B64}"/>
              </a:ext>
            </a:extLst>
          </p:cNvPr>
          <p:cNvSpPr>
            <a:spLocks noChangeArrowheads="1"/>
          </p:cNvSpPr>
          <p:nvPr/>
        </p:nvSpPr>
        <p:spPr bwMode="auto">
          <a:xfrm>
            <a:off x="1289762" y="4330674"/>
            <a:ext cx="136500" cy="126000"/>
          </a:xfrm>
          <a:prstGeom prst="rect">
            <a:avLst/>
          </a:prstGeom>
          <a:pattFill prst="lgCheck">
            <a:fgClr>
              <a:schemeClr val="tx1"/>
            </a:fgClr>
            <a:bgClr>
              <a:srgbClr val="009900"/>
            </a:bgClr>
          </a:pattFill>
          <a:ln w="9525">
            <a:solidFill>
              <a:schemeClr val="tx1"/>
            </a:solidFill>
            <a:miter lim="800000"/>
            <a:headEnd/>
            <a:tailEnd/>
          </a:ln>
          <a:effectLst/>
        </p:spPr>
        <p:txBody>
          <a:bodyPr wrap="none" anchor="ctr"/>
          <a:lstStyle/>
          <a:p>
            <a:endParaRPr lang="fr-FR"/>
          </a:p>
        </p:txBody>
      </p:sp>
      <p:sp>
        <p:nvSpPr>
          <p:cNvPr id="13" name="Rectangle 11">
            <a:extLst>
              <a:ext uri="{FF2B5EF4-FFF2-40B4-BE49-F238E27FC236}">
                <a16:creationId xmlns:a16="http://schemas.microsoft.com/office/drawing/2014/main" id="{E5F8AFE1-813D-4C78-B381-6E7C733C9AF7}"/>
              </a:ext>
            </a:extLst>
          </p:cNvPr>
          <p:cNvSpPr>
            <a:spLocks noChangeArrowheads="1"/>
          </p:cNvSpPr>
          <p:nvPr/>
        </p:nvSpPr>
        <p:spPr bwMode="auto">
          <a:xfrm>
            <a:off x="1562762" y="4141674"/>
            <a:ext cx="136500" cy="126000"/>
          </a:xfrm>
          <a:prstGeom prst="rect">
            <a:avLst/>
          </a:prstGeom>
          <a:pattFill prst="lgCheck">
            <a:fgClr>
              <a:schemeClr val="tx1"/>
            </a:fgClr>
            <a:bgClr>
              <a:srgbClr val="C00000"/>
            </a:bgClr>
          </a:pattFill>
          <a:ln w="9525">
            <a:solidFill>
              <a:schemeClr val="tx1"/>
            </a:solidFill>
            <a:miter lim="800000"/>
            <a:headEnd/>
            <a:tailEnd/>
          </a:ln>
          <a:effectLst/>
        </p:spPr>
        <p:txBody>
          <a:bodyPr wrap="none" anchor="ctr"/>
          <a:lstStyle/>
          <a:p>
            <a:endParaRPr lang="fr-FR"/>
          </a:p>
        </p:txBody>
      </p:sp>
      <p:sp>
        <p:nvSpPr>
          <p:cNvPr id="14" name="AutoShape 13">
            <a:extLst>
              <a:ext uri="{FF2B5EF4-FFF2-40B4-BE49-F238E27FC236}">
                <a16:creationId xmlns:a16="http://schemas.microsoft.com/office/drawing/2014/main" id="{F6B69A6D-9727-4901-B863-C620EDD50E57}"/>
              </a:ext>
            </a:extLst>
          </p:cNvPr>
          <p:cNvSpPr>
            <a:spLocks noChangeArrowheads="1"/>
          </p:cNvSpPr>
          <p:nvPr/>
        </p:nvSpPr>
        <p:spPr bwMode="auto">
          <a:xfrm>
            <a:off x="1289762" y="4519674"/>
            <a:ext cx="341250" cy="567000"/>
          </a:xfrm>
          <a:prstGeom prst="can">
            <a:avLst>
              <a:gd name="adj" fmla="val 41538"/>
            </a:avLst>
          </a:prstGeom>
          <a:solidFill>
            <a:schemeClr val="tx1"/>
          </a:solidFill>
          <a:ln w="12700">
            <a:solidFill>
              <a:srgbClr val="000000"/>
            </a:solidFill>
            <a:round/>
            <a:headEnd/>
            <a:tailEnd/>
          </a:ln>
          <a:effectLst/>
        </p:spPr>
        <p:txBody>
          <a:bodyPr wrap="none" anchor="ctr"/>
          <a:lstStyle/>
          <a:p>
            <a:endParaRPr lang="fr-FR"/>
          </a:p>
        </p:txBody>
      </p:sp>
      <p:sp>
        <p:nvSpPr>
          <p:cNvPr id="15" name="Rectangle 9">
            <a:extLst>
              <a:ext uri="{FF2B5EF4-FFF2-40B4-BE49-F238E27FC236}">
                <a16:creationId xmlns:a16="http://schemas.microsoft.com/office/drawing/2014/main" id="{3F59C432-116C-4EA5-92EC-C64D21F32746}"/>
              </a:ext>
            </a:extLst>
          </p:cNvPr>
          <p:cNvSpPr>
            <a:spLocks noChangeArrowheads="1"/>
          </p:cNvSpPr>
          <p:nvPr/>
        </p:nvSpPr>
        <p:spPr bwMode="auto">
          <a:xfrm>
            <a:off x="2657224" y="3392326"/>
            <a:ext cx="136500" cy="126000"/>
          </a:xfrm>
          <a:prstGeom prst="rect">
            <a:avLst/>
          </a:prstGeom>
          <a:solidFill>
            <a:schemeClr val="tx2">
              <a:lumMod val="75000"/>
            </a:schemeClr>
          </a:solidFill>
          <a:ln w="9525">
            <a:solidFill>
              <a:schemeClr val="tx1"/>
            </a:solidFill>
            <a:miter lim="800000"/>
            <a:headEnd/>
            <a:tailEnd/>
          </a:ln>
          <a:effectLst/>
        </p:spPr>
        <p:txBody>
          <a:bodyPr wrap="none" anchor="ctr"/>
          <a:lstStyle/>
          <a:p>
            <a:endParaRPr lang="fr-FR"/>
          </a:p>
        </p:txBody>
      </p:sp>
      <p:sp>
        <p:nvSpPr>
          <p:cNvPr id="16" name="Rectangle 10">
            <a:extLst>
              <a:ext uri="{FF2B5EF4-FFF2-40B4-BE49-F238E27FC236}">
                <a16:creationId xmlns:a16="http://schemas.microsoft.com/office/drawing/2014/main" id="{948273A2-9EDC-42DE-909A-E8A7D966DFE7}"/>
              </a:ext>
            </a:extLst>
          </p:cNvPr>
          <p:cNvSpPr>
            <a:spLocks noChangeArrowheads="1"/>
          </p:cNvSpPr>
          <p:nvPr/>
        </p:nvSpPr>
        <p:spPr bwMode="auto">
          <a:xfrm>
            <a:off x="2607287" y="4168681"/>
            <a:ext cx="136500" cy="126000"/>
          </a:xfrm>
          <a:prstGeom prst="rect">
            <a:avLst/>
          </a:prstGeom>
          <a:solidFill>
            <a:srgbClr val="009900"/>
          </a:solidFill>
          <a:ln w="9525">
            <a:solidFill>
              <a:schemeClr val="tx1"/>
            </a:solidFill>
            <a:miter lim="800000"/>
            <a:headEnd/>
            <a:tailEnd/>
          </a:ln>
          <a:effectLst/>
        </p:spPr>
        <p:txBody>
          <a:bodyPr wrap="none" anchor="ctr"/>
          <a:lstStyle/>
          <a:p>
            <a:endParaRPr lang="fr-FR"/>
          </a:p>
        </p:txBody>
      </p:sp>
      <p:sp>
        <p:nvSpPr>
          <p:cNvPr id="17" name="Rectangle 11">
            <a:extLst>
              <a:ext uri="{FF2B5EF4-FFF2-40B4-BE49-F238E27FC236}">
                <a16:creationId xmlns:a16="http://schemas.microsoft.com/office/drawing/2014/main" id="{8236686E-FC4D-4D13-94AE-DC183DE35A7B}"/>
              </a:ext>
            </a:extLst>
          </p:cNvPr>
          <p:cNvSpPr>
            <a:spLocks noChangeArrowheads="1"/>
          </p:cNvSpPr>
          <p:nvPr/>
        </p:nvSpPr>
        <p:spPr bwMode="auto">
          <a:xfrm>
            <a:off x="2881099" y="3644331"/>
            <a:ext cx="136500" cy="126000"/>
          </a:xfrm>
          <a:prstGeom prst="rect">
            <a:avLst/>
          </a:prstGeom>
          <a:solidFill>
            <a:srgbClr val="C00000"/>
          </a:solidFill>
          <a:ln w="9525">
            <a:solidFill>
              <a:schemeClr val="tx1"/>
            </a:solidFill>
            <a:miter lim="800000"/>
            <a:headEnd/>
            <a:tailEnd/>
          </a:ln>
          <a:effectLst/>
        </p:spPr>
        <p:txBody>
          <a:bodyPr wrap="none" anchor="ctr"/>
          <a:lstStyle/>
          <a:p>
            <a:endParaRPr lang="fr-FR"/>
          </a:p>
        </p:txBody>
      </p:sp>
      <p:cxnSp>
        <p:nvCxnSpPr>
          <p:cNvPr id="25" name="Connecteur droit avec flèche 24">
            <a:extLst>
              <a:ext uri="{FF2B5EF4-FFF2-40B4-BE49-F238E27FC236}">
                <a16:creationId xmlns:a16="http://schemas.microsoft.com/office/drawing/2014/main" id="{BB679AF6-7818-4699-9A34-916AC4357805}"/>
              </a:ext>
            </a:extLst>
          </p:cNvPr>
          <p:cNvCxnSpPr>
            <a:cxnSpLocks/>
          </p:cNvCxnSpPr>
          <p:nvPr/>
        </p:nvCxnSpPr>
        <p:spPr bwMode="auto">
          <a:xfrm flipV="1">
            <a:off x="1494512" y="3763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7" name="Connecteur droit avec flèche 26">
            <a:extLst>
              <a:ext uri="{FF2B5EF4-FFF2-40B4-BE49-F238E27FC236}">
                <a16:creationId xmlns:a16="http://schemas.microsoft.com/office/drawing/2014/main" id="{6CDDB2F2-81C7-480B-B219-6E2E849782D6}"/>
              </a:ext>
            </a:extLst>
          </p:cNvPr>
          <p:cNvCxnSpPr>
            <a:cxnSpLocks/>
          </p:cNvCxnSpPr>
          <p:nvPr/>
        </p:nvCxnSpPr>
        <p:spPr bwMode="auto">
          <a:xfrm flipV="1">
            <a:off x="1699262" y="3889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8" name="Connecteur droit avec flèche 27">
            <a:extLst>
              <a:ext uri="{FF2B5EF4-FFF2-40B4-BE49-F238E27FC236}">
                <a16:creationId xmlns:a16="http://schemas.microsoft.com/office/drawing/2014/main" id="{FD12D92F-3779-4D40-89D9-4C53A084BBCD}"/>
              </a:ext>
            </a:extLst>
          </p:cNvPr>
          <p:cNvCxnSpPr>
            <a:cxnSpLocks/>
          </p:cNvCxnSpPr>
          <p:nvPr/>
        </p:nvCxnSpPr>
        <p:spPr bwMode="auto">
          <a:xfrm flipV="1">
            <a:off x="1426262" y="4078674"/>
            <a:ext cx="819812" cy="315000"/>
          </a:xfrm>
          <a:prstGeom prst="straightConnector1">
            <a:avLst/>
          </a:prstGeom>
          <a:noFill/>
          <a:ln w="12700" cap="flat" cmpd="sng" algn="ctr">
            <a:solidFill>
              <a:srgbClr val="000000"/>
            </a:solidFill>
            <a:prstDash val="solid"/>
            <a:round/>
            <a:headEnd type="none" w="med" len="med"/>
            <a:tailEnd type="triangle"/>
          </a:ln>
          <a:effectLst/>
        </p:spPr>
      </p:cxnSp>
      <p:cxnSp>
        <p:nvCxnSpPr>
          <p:cNvPr id="29" name="Connecteur droit avec flèche 28">
            <a:extLst>
              <a:ext uri="{FF2B5EF4-FFF2-40B4-BE49-F238E27FC236}">
                <a16:creationId xmlns:a16="http://schemas.microsoft.com/office/drawing/2014/main" id="{3C9CAC7F-4BF1-4DB1-963C-73139B75590E}"/>
              </a:ext>
            </a:extLst>
          </p:cNvPr>
          <p:cNvCxnSpPr>
            <a:cxnSpLocks/>
            <a:endCxn id="15" idx="1"/>
          </p:cNvCxnSpPr>
          <p:nvPr/>
        </p:nvCxnSpPr>
        <p:spPr bwMode="auto">
          <a:xfrm flipV="1">
            <a:off x="2331244" y="3455326"/>
            <a:ext cx="325980" cy="300826"/>
          </a:xfrm>
          <a:prstGeom prst="straightConnector1">
            <a:avLst/>
          </a:prstGeom>
          <a:noFill/>
          <a:ln w="12700" cap="flat" cmpd="sng" algn="ctr">
            <a:solidFill>
              <a:srgbClr val="000000"/>
            </a:solidFill>
            <a:prstDash val="solid"/>
            <a:round/>
            <a:headEnd type="none" w="med" len="med"/>
            <a:tailEnd type="triangle"/>
          </a:ln>
          <a:effectLst/>
        </p:spPr>
      </p:cxnSp>
      <p:cxnSp>
        <p:nvCxnSpPr>
          <p:cNvPr id="30" name="Connecteur droit avec flèche 29">
            <a:extLst>
              <a:ext uri="{FF2B5EF4-FFF2-40B4-BE49-F238E27FC236}">
                <a16:creationId xmlns:a16="http://schemas.microsoft.com/office/drawing/2014/main" id="{29F2A528-1678-4375-A0CC-E2AC5134B15B}"/>
              </a:ext>
            </a:extLst>
          </p:cNvPr>
          <p:cNvCxnSpPr>
            <a:cxnSpLocks/>
            <a:endCxn id="17" idx="1"/>
          </p:cNvCxnSpPr>
          <p:nvPr/>
        </p:nvCxnSpPr>
        <p:spPr bwMode="auto">
          <a:xfrm flipV="1">
            <a:off x="2544462" y="3707331"/>
            <a:ext cx="336637" cy="174821"/>
          </a:xfrm>
          <a:prstGeom prst="straightConnector1">
            <a:avLst/>
          </a:prstGeom>
          <a:noFill/>
          <a:ln w="12700" cap="flat" cmpd="sng" algn="ctr">
            <a:solidFill>
              <a:srgbClr val="000000"/>
            </a:solidFill>
            <a:prstDash val="solid"/>
            <a:round/>
            <a:headEnd type="none" w="med" len="med"/>
            <a:tailEnd type="triangle"/>
          </a:ln>
          <a:effectLst/>
        </p:spPr>
      </p:cxnSp>
      <p:cxnSp>
        <p:nvCxnSpPr>
          <p:cNvPr id="31" name="Connecteur droit avec flèche 30">
            <a:extLst>
              <a:ext uri="{FF2B5EF4-FFF2-40B4-BE49-F238E27FC236}">
                <a16:creationId xmlns:a16="http://schemas.microsoft.com/office/drawing/2014/main" id="{CE7F3853-135F-4489-894C-57659C1C42DD}"/>
              </a:ext>
            </a:extLst>
          </p:cNvPr>
          <p:cNvCxnSpPr>
            <a:cxnSpLocks/>
            <a:endCxn id="16" idx="1"/>
          </p:cNvCxnSpPr>
          <p:nvPr/>
        </p:nvCxnSpPr>
        <p:spPr bwMode="auto">
          <a:xfrm>
            <a:off x="2266950" y="4071152"/>
            <a:ext cx="340337" cy="160529"/>
          </a:xfrm>
          <a:prstGeom prst="straightConnector1">
            <a:avLst/>
          </a:prstGeom>
          <a:noFill/>
          <a:ln w="12700" cap="flat" cmpd="sng" algn="ctr">
            <a:solidFill>
              <a:srgbClr val="000000"/>
            </a:solidFill>
            <a:prstDash val="solid"/>
            <a:round/>
            <a:headEnd type="none" w="med" len="med"/>
            <a:tailEnd type="triangle"/>
          </a:ln>
          <a:effectLst/>
        </p:spPr>
      </p:cxnSp>
      <p:sp>
        <p:nvSpPr>
          <p:cNvPr id="19463" name="Rectangle 19462">
            <a:extLst>
              <a:ext uri="{FF2B5EF4-FFF2-40B4-BE49-F238E27FC236}">
                <a16:creationId xmlns:a16="http://schemas.microsoft.com/office/drawing/2014/main" id="{9DED3A87-E05F-484B-9EBF-A7AC9C30CC8C}"/>
              </a:ext>
            </a:extLst>
          </p:cNvPr>
          <p:cNvSpPr/>
          <p:nvPr/>
        </p:nvSpPr>
        <p:spPr bwMode="auto">
          <a:xfrm>
            <a:off x="3436560" y="1708461"/>
            <a:ext cx="1330051" cy="297028"/>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Position initiale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4" name="Rectangle 43">
            <a:extLst>
              <a:ext uri="{FF2B5EF4-FFF2-40B4-BE49-F238E27FC236}">
                <a16:creationId xmlns:a16="http://schemas.microsoft.com/office/drawing/2014/main" id="{B186042B-30BD-4CA4-8509-7853D9E9E8E7}"/>
              </a:ext>
            </a:extLst>
          </p:cNvPr>
          <p:cNvSpPr/>
          <p:nvPr/>
        </p:nvSpPr>
        <p:spPr bwMode="auto">
          <a:xfrm>
            <a:off x="4777407" y="2213493"/>
            <a:ext cx="1330051"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du vent moyen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5" name="Rectangle 44">
            <a:extLst>
              <a:ext uri="{FF2B5EF4-FFF2-40B4-BE49-F238E27FC236}">
                <a16:creationId xmlns:a16="http://schemas.microsoft.com/office/drawing/2014/main" id="{097B58F7-5631-4EDA-83D0-3AEE13A833D0}"/>
              </a:ext>
            </a:extLst>
          </p:cNvPr>
          <p:cNvSpPr/>
          <p:nvPr/>
        </p:nvSpPr>
        <p:spPr bwMode="auto">
          <a:xfrm>
            <a:off x="6107458" y="1637508"/>
            <a:ext cx="1509653" cy="505755"/>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turbulente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46" name="Connecteur droit avec flèche 45">
            <a:extLst>
              <a:ext uri="{FF2B5EF4-FFF2-40B4-BE49-F238E27FC236}">
                <a16:creationId xmlns:a16="http://schemas.microsoft.com/office/drawing/2014/main" id="{C63A063C-0F17-4DBE-8381-82B430F7B412}"/>
              </a:ext>
            </a:extLst>
          </p:cNvPr>
          <p:cNvCxnSpPr>
            <a:cxnSpLocks/>
          </p:cNvCxnSpPr>
          <p:nvPr/>
        </p:nvCxnSpPr>
        <p:spPr bwMode="auto">
          <a:xfrm flipH="1" flipV="1">
            <a:off x="4448246" y="1422632"/>
            <a:ext cx="1" cy="285829"/>
          </a:xfrm>
          <a:prstGeom prst="straightConnector1">
            <a:avLst/>
          </a:prstGeom>
          <a:noFill/>
          <a:ln w="12700" cap="flat" cmpd="sng" algn="ctr">
            <a:solidFill>
              <a:srgbClr val="000000"/>
            </a:solidFill>
            <a:prstDash val="solid"/>
            <a:round/>
            <a:headEnd type="none" w="med" len="med"/>
            <a:tailEnd type="triangle"/>
          </a:ln>
          <a:effectLst/>
        </p:spPr>
      </p:cxnSp>
      <p:cxnSp>
        <p:nvCxnSpPr>
          <p:cNvPr id="49" name="Connecteur droit avec flèche 48">
            <a:extLst>
              <a:ext uri="{FF2B5EF4-FFF2-40B4-BE49-F238E27FC236}">
                <a16:creationId xmlns:a16="http://schemas.microsoft.com/office/drawing/2014/main" id="{EB004D0E-D2D1-4F4B-AAF2-5CDCBA7D7B10}"/>
              </a:ext>
            </a:extLst>
          </p:cNvPr>
          <p:cNvCxnSpPr>
            <a:cxnSpLocks/>
            <a:stCxn id="44" idx="0"/>
          </p:cNvCxnSpPr>
          <p:nvPr/>
        </p:nvCxnSpPr>
        <p:spPr bwMode="auto">
          <a:xfrm flipH="1" flipV="1">
            <a:off x="5427891" y="1408453"/>
            <a:ext cx="14542" cy="805040"/>
          </a:xfrm>
          <a:prstGeom prst="straightConnector1">
            <a:avLst/>
          </a:prstGeom>
          <a:noFill/>
          <a:ln w="12700" cap="flat" cmpd="sng" algn="ctr">
            <a:solidFill>
              <a:srgbClr val="000000"/>
            </a:solidFill>
            <a:prstDash val="solid"/>
            <a:round/>
            <a:headEnd type="none" w="med" len="med"/>
            <a:tailEnd type="triangle"/>
          </a:ln>
          <a:effectLst/>
        </p:spPr>
      </p:cxnSp>
      <p:cxnSp>
        <p:nvCxnSpPr>
          <p:cNvPr id="53" name="Connecteur droit avec flèche 52">
            <a:extLst>
              <a:ext uri="{FF2B5EF4-FFF2-40B4-BE49-F238E27FC236}">
                <a16:creationId xmlns:a16="http://schemas.microsoft.com/office/drawing/2014/main" id="{DA69F311-2477-4BAF-8E0C-02655C1A11C1}"/>
              </a:ext>
            </a:extLst>
          </p:cNvPr>
          <p:cNvCxnSpPr>
            <a:cxnSpLocks/>
            <a:stCxn id="45" idx="0"/>
          </p:cNvCxnSpPr>
          <p:nvPr/>
        </p:nvCxnSpPr>
        <p:spPr bwMode="auto">
          <a:xfrm flipH="1" flipV="1">
            <a:off x="6862284" y="1359632"/>
            <a:ext cx="1" cy="277876"/>
          </a:xfrm>
          <a:prstGeom prst="straightConnector1">
            <a:avLst/>
          </a:prstGeom>
          <a:noFill/>
          <a:ln w="12700" cap="flat" cmpd="sng" algn="ctr">
            <a:solidFill>
              <a:srgbClr val="000000"/>
            </a:solidFill>
            <a:prstDash val="solid"/>
            <a:round/>
            <a:headEnd type="none" w="med" len="med"/>
            <a:tailEnd type="triangle"/>
          </a:ln>
          <a:effectLst/>
        </p:spPr>
      </p:cxnSp>
      <p:sp>
        <p:nvSpPr>
          <p:cNvPr id="62" name="Rectangle 61">
            <a:extLst>
              <a:ext uri="{FF2B5EF4-FFF2-40B4-BE49-F238E27FC236}">
                <a16:creationId xmlns:a16="http://schemas.microsoft.com/office/drawing/2014/main" id="{95E75E45-B98D-4A05-BEB4-D2D503287780}"/>
              </a:ext>
            </a:extLst>
          </p:cNvPr>
          <p:cNvSpPr/>
          <p:nvPr/>
        </p:nvSpPr>
        <p:spPr bwMode="auto">
          <a:xfrm>
            <a:off x="3354355" y="4666433"/>
            <a:ext cx="2474620"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T</a:t>
            </a:r>
            <a:r>
              <a:rPr kumimoji="0" lang="fr-FR" sz="1400" b="0" i="0" u="none" strike="noStrike" cap="none" normalizeH="0" baseline="-25000" dirty="0">
                <a:ln>
                  <a:noFill/>
                </a:ln>
                <a:solidFill>
                  <a:srgbClr val="000000"/>
                </a:solidFill>
                <a:effectLst/>
                <a:latin typeface="Gill Sans MT" panose="020B0502020104020203" pitchFamily="34" charset="0"/>
                <a:ea typeface="ＭＳ Ｐゴシック" pitchFamily="34" charset="-128"/>
              </a:rPr>
              <a:t>L</a:t>
            </a: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est un temps lagrangien, il représente la « mémoire turbulente » des particules.</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63" name="Connecteur droit avec flèche 62">
            <a:extLst>
              <a:ext uri="{FF2B5EF4-FFF2-40B4-BE49-F238E27FC236}">
                <a16:creationId xmlns:a16="http://schemas.microsoft.com/office/drawing/2014/main" id="{DBAA2F90-E1AD-45C3-8CBB-239523D3DF9B}"/>
              </a:ext>
            </a:extLst>
          </p:cNvPr>
          <p:cNvCxnSpPr>
            <a:cxnSpLocks/>
            <a:stCxn id="62" idx="0"/>
          </p:cNvCxnSpPr>
          <p:nvPr/>
        </p:nvCxnSpPr>
        <p:spPr bwMode="auto">
          <a:xfrm flipV="1">
            <a:off x="4591665" y="4071152"/>
            <a:ext cx="1011102" cy="595281"/>
          </a:xfrm>
          <a:prstGeom prst="straightConnector1">
            <a:avLst/>
          </a:prstGeom>
          <a:noFill/>
          <a:ln w="12700" cap="flat" cmpd="sng" algn="ctr">
            <a:solidFill>
              <a:srgbClr val="000000"/>
            </a:solidFill>
            <a:prstDash val="solid"/>
            <a:round/>
            <a:headEnd type="none" w="med" len="med"/>
            <a:tailEnd type="triangle"/>
          </a:ln>
          <a:effectLst/>
        </p:spPr>
      </p:cxnSp>
      <p:sp>
        <p:nvSpPr>
          <p:cNvPr id="66" name="Rectangle 65">
            <a:extLst>
              <a:ext uri="{FF2B5EF4-FFF2-40B4-BE49-F238E27FC236}">
                <a16:creationId xmlns:a16="http://schemas.microsoft.com/office/drawing/2014/main" id="{1751A017-4A43-4E8A-BAE3-4DE429E7F8ED}"/>
              </a:ext>
            </a:extLst>
          </p:cNvPr>
          <p:cNvSpPr/>
          <p:nvPr/>
        </p:nvSpPr>
        <p:spPr bwMode="auto">
          <a:xfrm>
            <a:off x="6422579" y="4036339"/>
            <a:ext cx="3038047" cy="489489"/>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el-G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μ</a:t>
            </a:r>
            <a:r>
              <a:rPr kumimoji="0" lang="fr-F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fr-FR" sz="1400" b="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est une variable aléatoire choisie suivant une loi normale centrée réduite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67" name="Connecteur droit avec flèche 66">
            <a:extLst>
              <a:ext uri="{FF2B5EF4-FFF2-40B4-BE49-F238E27FC236}">
                <a16:creationId xmlns:a16="http://schemas.microsoft.com/office/drawing/2014/main" id="{1B2F5863-6C9B-4CE6-AF16-639B618A70E3}"/>
              </a:ext>
            </a:extLst>
          </p:cNvPr>
          <p:cNvCxnSpPr>
            <a:cxnSpLocks/>
            <a:stCxn id="66" idx="1"/>
          </p:cNvCxnSpPr>
          <p:nvPr/>
        </p:nvCxnSpPr>
        <p:spPr bwMode="auto">
          <a:xfrm flipH="1" flipV="1">
            <a:off x="5897225" y="3838674"/>
            <a:ext cx="525354" cy="442410"/>
          </a:xfrm>
          <a:prstGeom prst="straightConnector1">
            <a:avLst/>
          </a:prstGeom>
          <a:noFill/>
          <a:ln w="12700" cap="flat" cmpd="sng" algn="ctr">
            <a:solidFill>
              <a:srgbClr val="000000"/>
            </a:solidFill>
            <a:prstDash val="solid"/>
            <a:round/>
            <a:headEnd type="none" w="med" len="med"/>
            <a:tailEnd type="triangle"/>
          </a:ln>
          <a:effectLst/>
        </p:spPr>
      </p:cxnSp>
      <p:sp>
        <p:nvSpPr>
          <p:cNvPr id="70" name="Rectangle 69">
            <a:extLst>
              <a:ext uri="{FF2B5EF4-FFF2-40B4-BE49-F238E27FC236}">
                <a16:creationId xmlns:a16="http://schemas.microsoft.com/office/drawing/2014/main" id="{84F39462-9A3B-4716-8C2F-06C10CB0C3DD}"/>
              </a:ext>
            </a:extLst>
          </p:cNvPr>
          <p:cNvSpPr/>
          <p:nvPr/>
        </p:nvSpPr>
        <p:spPr bwMode="auto">
          <a:xfrm>
            <a:off x="6368806" y="3092470"/>
            <a:ext cx="2879049" cy="274416"/>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40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σ</a:t>
            </a:r>
            <a:r>
              <a:rPr kumimoji="0" lang="fr-FR" sz="140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fr-FR" sz="140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représente l’écart-type des vitesses </a:t>
            </a:r>
          </a:p>
        </p:txBody>
      </p:sp>
      <p:cxnSp>
        <p:nvCxnSpPr>
          <p:cNvPr id="71" name="Connecteur droit avec flèche 70">
            <a:extLst>
              <a:ext uri="{FF2B5EF4-FFF2-40B4-BE49-F238E27FC236}">
                <a16:creationId xmlns:a16="http://schemas.microsoft.com/office/drawing/2014/main" id="{ACBCF21B-EC6D-4C12-B285-DB072EB0EF4C}"/>
              </a:ext>
            </a:extLst>
          </p:cNvPr>
          <p:cNvCxnSpPr>
            <a:cxnSpLocks/>
            <a:stCxn id="70" idx="1"/>
          </p:cNvCxnSpPr>
          <p:nvPr/>
        </p:nvCxnSpPr>
        <p:spPr bwMode="auto">
          <a:xfrm flipH="1">
            <a:off x="6001305" y="3229678"/>
            <a:ext cx="367501" cy="347146"/>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64848975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Retro-PSPRAY</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43</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742950" y="719137"/>
                <a:ext cx="9156700" cy="5603116"/>
              </a:xfrm>
            </p:spPr>
            <p:txBody>
              <a:bodyPr vert="horz" wrap="square" lIns="91440" tIns="45720" rIns="91440" bIns="45720" numCol="1" anchor="t" anchorCtr="0" compatLnSpc="1">
                <a:prstTxWarp prst="textNoShape">
                  <a:avLst/>
                </a:prstTxWarp>
              </a:bodyPr>
              <a:lstStyle/>
              <a:p>
                <a:pPr marL="342900" indent="-342900" algn="just">
                  <a:lnSpc>
                    <a:spcPts val="2400"/>
                  </a:lnSpc>
                  <a:buClr>
                    <a:schemeClr val="tx2">
                      <a:lumMod val="75000"/>
                    </a:schemeClr>
                  </a:buClr>
                  <a:buFont typeface="Wingdings" panose="05000000000000000000" pitchFamily="2" charset="2"/>
                  <a:buChar char="q"/>
                  <a:defRPr/>
                </a:pPr>
                <a:r>
                  <a:rPr lang="fr-FR" altLang="fr-FR" sz="1600" dirty="0">
                    <a:latin typeface="Gill Sans MT" panose="020B0502020104020203" pitchFamily="34" charset="0"/>
                  </a:rPr>
                  <a:t>Equation de transport :</a:t>
                </a: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bar>
                        <m:barPr>
                          <m:pos m:val="top"/>
                          <m:ctrlPr>
                            <a:rPr lang="fr-FR" altLang="fr-FR" sz="1600" b="0" i="1" smtClean="0">
                              <a:solidFill>
                                <a:srgbClr val="000000"/>
                              </a:solidFill>
                              <a:latin typeface="Cambria Math" panose="02040503050406030204" pitchFamily="18" charset="0"/>
                            </a:rPr>
                          </m:ctrlPr>
                        </m:bar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e>
                      </m:bar>
                      <m:d>
                        <m:dPr>
                          <m:ctrlPr>
                            <a:rPr lang="fr-FR" altLang="fr-FR" sz="1600" b="0" i="1" smtClean="0">
                              <a:solidFill>
                                <a:srgbClr val="000000"/>
                              </a:solidFill>
                              <a:latin typeface="Cambria Math" panose="02040503050406030204" pitchFamily="18" charset="0"/>
                            </a:rPr>
                          </m:ctrlPr>
                        </m:dPr>
                        <m:e>
                          <m:r>
                            <a:rPr lang="fr-FR" altLang="fr-FR" sz="1600" b="0" i="1" smtClean="0">
                              <a:solidFill>
                                <a:srgbClr val="000000"/>
                              </a:solidFill>
                              <a:latin typeface="Cambria Math" panose="02040503050406030204" pitchFamily="18" charset="0"/>
                            </a:rPr>
                            <m:t>𝑡</m:t>
                          </m:r>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𝑑𝑡</m:t>
                          </m:r>
                        </m:e>
                      </m:d>
                      <m:r>
                        <a:rPr lang="fr-FR" altLang="fr-FR" sz="1600" b="0" i="1" smtClean="0">
                          <a:solidFill>
                            <a:srgbClr val="000000"/>
                          </a:solidFill>
                          <a:latin typeface="Cambria Math" panose="02040503050406030204" pitchFamily="18" charset="0"/>
                        </a:rPr>
                        <m:t>=</m:t>
                      </m:r>
                      <m:sSub>
                        <m:sSubPr>
                          <m:ctrlPr>
                            <a:rPr lang="fr-FR" altLang="fr-FR" sz="1600" b="0" i="1" smtClean="0">
                              <a:solidFill>
                                <a:srgbClr val="000000"/>
                              </a:solidFill>
                              <a:latin typeface="Cambria Math" panose="02040503050406030204" pitchFamily="18" charset="0"/>
                            </a:rPr>
                          </m:ctrlPr>
                        </m:sSubPr>
                        <m:e>
                          <m:r>
                            <a:rPr lang="fr-FR" altLang="fr-FR" sz="1600" b="0" i="1" smtClean="0">
                              <a:solidFill>
                                <a:srgbClr val="000000"/>
                              </a:solidFill>
                              <a:latin typeface="Cambria Math" panose="02040503050406030204" pitchFamily="18" charset="0"/>
                            </a:rPr>
                            <m:t>𝑋</m:t>
                          </m:r>
                        </m:e>
                        <m:sub>
                          <m:r>
                            <a:rPr lang="fr-FR" altLang="fr-FR" sz="1600" b="0" i="1" smtClean="0">
                              <a:solidFill>
                                <a:srgbClr val="000000"/>
                              </a:solidFill>
                              <a:latin typeface="Cambria Math" panose="02040503050406030204" pitchFamily="18" charset="0"/>
                            </a:rPr>
                            <m:t>0</m:t>
                          </m:r>
                        </m:sub>
                      </m:sSub>
                      <m:d>
                        <m:dPr>
                          <m:ctrlPr>
                            <a:rPr lang="fr-FR" altLang="fr-FR" sz="1600" b="0" i="1" smtClean="0">
                              <a:solidFill>
                                <a:srgbClr val="000000"/>
                              </a:solidFill>
                              <a:latin typeface="Cambria Math" panose="02040503050406030204" pitchFamily="18" charset="0"/>
                            </a:rPr>
                          </m:ctrlPr>
                        </m:dPr>
                        <m:e>
                          <m:r>
                            <a:rPr lang="fr-FR" altLang="fr-FR" sz="1600" b="0" i="1" smtClean="0">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m:t>
                      </m:r>
                      <m:bar>
                        <m:barPr>
                          <m:pos m:val="top"/>
                          <m:ctrlPr>
                            <a:rPr lang="fr-FR" altLang="fr-FR" sz="1600" b="0" i="1">
                              <a:solidFill>
                                <a:srgbClr val="000000"/>
                              </a:solidFill>
                              <a:latin typeface="Cambria Math" panose="02040503050406030204" pitchFamily="18" charset="0"/>
                            </a:rPr>
                          </m:ctrlPr>
                        </m:barPr>
                        <m:e>
                          <m:r>
                            <a:rPr lang="fr-FR" altLang="fr-FR" sz="1600" b="0" i="1" smtClean="0">
                              <a:solidFill>
                                <a:srgbClr val="000000"/>
                              </a:solidFill>
                              <a:latin typeface="Cambria Math" panose="02040503050406030204" pitchFamily="18" charset="0"/>
                            </a:rPr>
                            <m:t>𝑈</m:t>
                          </m:r>
                        </m:e>
                      </m:bar>
                      <m:d>
                        <m:dPr>
                          <m:ctrlPr>
                            <a:rPr lang="fr-FR" altLang="fr-FR" sz="1600" b="0" i="1">
                              <a:solidFill>
                                <a:srgbClr val="000000"/>
                              </a:solidFill>
                              <a:latin typeface="Cambria Math" panose="02040503050406030204" pitchFamily="18" charset="0"/>
                            </a:rPr>
                          </m:ctrlPr>
                        </m:d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m:t>
                          </m:r>
                          <m:r>
                            <a:rPr lang="fr-FR" altLang="fr-FR" sz="1600" b="0" i="1">
                              <a:solidFill>
                                <a:srgbClr val="000000"/>
                              </a:solidFill>
                              <a:latin typeface="Cambria Math" panose="02040503050406030204" pitchFamily="18" charset="0"/>
                            </a:rPr>
                            <m:t>𝑡</m:t>
                          </m:r>
                        </m:e>
                      </m:d>
                      <m:r>
                        <a:rPr lang="fr-FR" altLang="fr-FR" sz="1600" b="0" i="1" smtClean="0">
                          <a:solidFill>
                            <a:srgbClr val="000000"/>
                          </a:solidFill>
                          <a:latin typeface="Cambria Math" panose="02040503050406030204" pitchFamily="18" charset="0"/>
                        </a:rPr>
                        <m:t>𝑑𝑡</m:t>
                      </m:r>
                      <m:r>
                        <a:rPr lang="fr-FR" altLang="fr-FR" sz="1600" b="0" i="1" smtClean="0">
                          <a:solidFill>
                            <a:srgbClr val="000000"/>
                          </a:solidFill>
                          <a:latin typeface="Cambria Math" panose="02040503050406030204" pitchFamily="18" charset="0"/>
                        </a:rPr>
                        <m:t>−</m:t>
                      </m:r>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𝑈</m:t>
                          </m:r>
                        </m:e>
                        <m:sup>
                          <m:r>
                            <a:rPr lang="fr-FR" altLang="fr-FR" sz="1600" b="0" i="1" smtClean="0">
                              <a:solidFill>
                                <a:srgbClr val="000000"/>
                              </a:solidFill>
                              <a:latin typeface="Cambria Math" panose="02040503050406030204" pitchFamily="18" charset="0"/>
                            </a:rPr>
                            <m:t>′</m:t>
                          </m:r>
                        </m:sup>
                      </m:sSup>
                      <m:d>
                        <m:dPr>
                          <m:ctrlPr>
                            <a:rPr lang="fr-FR" altLang="fr-FR" sz="1600" b="0" i="1">
                              <a:solidFill>
                                <a:srgbClr val="000000"/>
                              </a:solidFill>
                              <a:latin typeface="Cambria Math" panose="02040503050406030204" pitchFamily="18" charset="0"/>
                            </a:rPr>
                          </m:ctrlPr>
                        </m:dPr>
                        <m:e>
                          <m:sSub>
                            <m:sSubPr>
                              <m:ctrlPr>
                                <a:rPr lang="fr-FR" altLang="fr-FR" sz="1600" b="0" i="1">
                                  <a:solidFill>
                                    <a:srgbClr val="000000"/>
                                  </a:solidFill>
                                  <a:latin typeface="Cambria Math" panose="02040503050406030204" pitchFamily="18" charset="0"/>
                                </a:rPr>
                              </m:ctrlPr>
                            </m:sSubPr>
                            <m:e>
                              <m:r>
                                <a:rPr lang="fr-FR" altLang="fr-FR" sz="1600" b="0" i="1">
                                  <a:solidFill>
                                    <a:srgbClr val="000000"/>
                                  </a:solidFill>
                                  <a:latin typeface="Cambria Math" panose="02040503050406030204" pitchFamily="18" charset="0"/>
                                </a:rPr>
                                <m:t>𝑋</m:t>
                              </m:r>
                            </m:e>
                            <m:sub>
                              <m:r>
                                <a:rPr lang="fr-FR" altLang="fr-FR" sz="1600" b="0" i="1">
                                  <a:solidFill>
                                    <a:srgbClr val="000000"/>
                                  </a:solidFill>
                                  <a:latin typeface="Cambria Math" panose="02040503050406030204" pitchFamily="18" charset="0"/>
                                </a:rPr>
                                <m:t>0</m:t>
                              </m:r>
                            </m:sub>
                          </m:sSub>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e>
                          </m:d>
                          <m:r>
                            <a:rPr lang="fr-FR" altLang="fr-FR" sz="1600" b="0" i="1">
                              <a:solidFill>
                                <a:srgbClr val="000000"/>
                              </a:solidFill>
                              <a:latin typeface="Cambria Math" panose="02040503050406030204" pitchFamily="18" charset="0"/>
                            </a:rPr>
                            <m:t>,</m:t>
                          </m:r>
                          <m:r>
                            <a:rPr lang="fr-FR" altLang="fr-FR" sz="1600" b="0" i="1">
                              <a:solidFill>
                                <a:srgbClr val="000000"/>
                              </a:solidFill>
                              <a:latin typeface="Cambria Math" panose="02040503050406030204" pitchFamily="18" charset="0"/>
                            </a:rPr>
                            <m:t>𝑡</m:t>
                          </m:r>
                        </m:e>
                      </m:d>
                      <m:r>
                        <a:rPr lang="fr-FR" altLang="fr-FR" sz="1600" b="0" i="1">
                          <a:solidFill>
                            <a:srgbClr val="000000"/>
                          </a:solidFill>
                          <a:latin typeface="Cambria Math" panose="02040503050406030204" pitchFamily="18" charset="0"/>
                        </a:rPr>
                        <m:t>𝑑𝑡</m:t>
                      </m:r>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dirty="0">
                    <a:latin typeface="Gill Sans MT" panose="020B0502020104020203" pitchFamily="34" charset="0"/>
                  </a:rPr>
                  <a:t>Diffusion stochastique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dirty="0">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𝑈</m:t>
                          </m:r>
                        </m:e>
                        <m:sup>
                          <m:r>
                            <a:rPr lang="fr-FR" altLang="fr-FR" sz="1600" b="0" i="1" smtClean="0">
                              <a:solidFill>
                                <a:srgbClr val="000000"/>
                              </a:solidFill>
                              <a:latin typeface="Cambria Math" panose="02040503050406030204" pitchFamily="18" charset="0"/>
                            </a:rPr>
                            <m:t>′</m:t>
                          </m:r>
                        </m:sup>
                      </m:sSup>
                      <m:d>
                        <m:dPr>
                          <m:ctrlPr>
                            <a:rPr lang="fr-FR" altLang="fr-FR" sz="1600" b="0" i="1">
                              <a:solidFill>
                                <a:srgbClr val="000000"/>
                              </a:solidFill>
                              <a:latin typeface="Cambria Math" panose="02040503050406030204" pitchFamily="18" charset="0"/>
                            </a:rPr>
                          </m:ctrlPr>
                        </m:dPr>
                        <m:e>
                          <m:r>
                            <a:rPr lang="fr-FR" altLang="fr-FR" sz="1600" b="0" i="1">
                              <a:solidFill>
                                <a:srgbClr val="000000"/>
                              </a:solidFill>
                              <a:latin typeface="Cambria Math" panose="02040503050406030204" pitchFamily="18" charset="0"/>
                            </a:rPr>
                            <m:t>𝑡</m:t>
                          </m:r>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𝑑𝑡</m:t>
                          </m:r>
                        </m:e>
                      </m:d>
                      <m:r>
                        <a:rPr lang="fr-FR" altLang="fr-FR" sz="1600" b="0" i="1" smtClean="0">
                          <a:solidFill>
                            <a:srgbClr val="000000"/>
                          </a:solidFill>
                          <a:latin typeface="Cambria Math" panose="02040503050406030204" pitchFamily="18" charset="0"/>
                        </a:rPr>
                        <m:t>=</m:t>
                      </m:r>
                      <m:r>
                        <a:rPr lang="fr-FR" altLang="fr-FR" sz="1600" b="0" i="1" smtClean="0">
                          <a:solidFill>
                            <a:srgbClr val="000000"/>
                          </a:solidFill>
                          <a:latin typeface="Cambria Math" panose="02040503050406030204" pitchFamily="18" charset="0"/>
                        </a:rPr>
                        <m:t>𝑟</m:t>
                      </m:r>
                      <m:sSup>
                        <m:sSupPr>
                          <m:ctrlPr>
                            <a:rPr lang="fr-FR" altLang="fr-FR" sz="1600" b="0" i="1">
                              <a:latin typeface="Cambria Math" panose="02040503050406030204" pitchFamily="18" charset="0"/>
                            </a:rPr>
                          </m:ctrlPr>
                        </m:sSupPr>
                        <m:e>
                          <m:r>
                            <a:rPr lang="fr-FR" altLang="fr-FR" sz="1600" b="0" i="1">
                              <a:latin typeface="Cambria Math" panose="02040503050406030204" pitchFamily="18" charset="0"/>
                            </a:rPr>
                            <m:t>𝑈</m:t>
                          </m:r>
                        </m:e>
                        <m:sup>
                          <m:r>
                            <a:rPr lang="fr-FR" altLang="fr-FR" sz="1600" b="0" i="1">
                              <a:latin typeface="Cambria Math" panose="02040503050406030204" pitchFamily="18" charset="0"/>
                            </a:rPr>
                            <m:t>′</m:t>
                          </m:r>
                        </m:sup>
                      </m:sSup>
                      <m:d>
                        <m:dPr>
                          <m:ctrlPr>
                            <a:rPr lang="fr-FR" altLang="fr-FR" sz="1600" b="0" i="1">
                              <a:latin typeface="Cambria Math" panose="02040503050406030204" pitchFamily="18" charset="0"/>
                            </a:rPr>
                          </m:ctrlPr>
                        </m:dPr>
                        <m:e>
                          <m:r>
                            <a:rPr lang="fr-FR" altLang="fr-FR" sz="1600" b="0" i="1">
                              <a:latin typeface="Cambria Math" panose="02040503050406030204" pitchFamily="18" charset="0"/>
                            </a:rPr>
                            <m:t>𝑡</m:t>
                          </m:r>
                        </m:e>
                      </m:d>
                      <m:r>
                        <a:rPr lang="fr-FR" altLang="fr-FR" sz="1600" b="0" i="1" smtClean="0">
                          <a:latin typeface="Cambria Math" panose="02040503050406030204" pitchFamily="18" charset="0"/>
                        </a:rPr>
                        <m:t>+</m:t>
                      </m:r>
                      <m:r>
                        <m:rPr>
                          <m:sty m:val="p"/>
                        </m:rPr>
                        <a:rPr lang="el-GR" altLang="fr-FR" sz="1600" b="0" i="1" smtClean="0">
                          <a:latin typeface="Cambria Math" panose="02040503050406030204" pitchFamily="18" charset="0"/>
                          <a:ea typeface="Cambria Math" panose="02040503050406030204" pitchFamily="18" charset="0"/>
                        </a:rPr>
                        <m:t>μσ</m:t>
                      </m:r>
                      <m:rad>
                        <m:radPr>
                          <m:degHide m:val="on"/>
                          <m:ctrlPr>
                            <a:rPr lang="el-GR" altLang="fr-FR" sz="1600" b="0" i="1" smtClean="0">
                              <a:latin typeface="Cambria Math" panose="02040503050406030204" pitchFamily="18" charset="0"/>
                              <a:ea typeface="Cambria Math" panose="02040503050406030204" pitchFamily="18" charset="0"/>
                            </a:rPr>
                          </m:ctrlPr>
                        </m:radPr>
                        <m:deg/>
                        <m:e>
                          <m:r>
                            <a:rPr lang="fr-FR" altLang="fr-FR" sz="1600" b="0" i="1" smtClean="0">
                              <a:latin typeface="Cambria Math" panose="02040503050406030204" pitchFamily="18" charset="0"/>
                              <a:ea typeface="Cambria Math" panose="02040503050406030204" pitchFamily="18" charset="0"/>
                            </a:rPr>
                            <m:t>1−</m:t>
                          </m:r>
                          <m:sSup>
                            <m:sSupPr>
                              <m:ctrlPr>
                                <a:rPr lang="fr-FR" altLang="fr-FR" sz="1600" b="0" i="1" smtClean="0">
                                  <a:latin typeface="Cambria Math" panose="02040503050406030204" pitchFamily="18" charset="0"/>
                                  <a:ea typeface="Cambria Math" panose="02040503050406030204" pitchFamily="18" charset="0"/>
                                </a:rPr>
                              </m:ctrlPr>
                            </m:sSupPr>
                            <m:e>
                              <m:r>
                                <a:rPr lang="fr-FR" altLang="fr-FR" sz="1600" b="0" i="1" smtClean="0">
                                  <a:latin typeface="Cambria Math" panose="02040503050406030204" pitchFamily="18" charset="0"/>
                                  <a:ea typeface="Cambria Math" panose="02040503050406030204" pitchFamily="18" charset="0"/>
                                </a:rPr>
                                <m:t>𝑟</m:t>
                              </m:r>
                            </m:e>
                            <m:sup>
                              <m:r>
                                <a:rPr lang="fr-FR" altLang="fr-FR" sz="1600" b="0" i="1" smtClean="0">
                                  <a:latin typeface="Cambria Math" panose="02040503050406030204" pitchFamily="18" charset="0"/>
                                  <a:ea typeface="Cambria Math" panose="02040503050406030204" pitchFamily="18" charset="0"/>
                                </a:rPr>
                                <m:t>2</m:t>
                              </m:r>
                            </m:sup>
                          </m:sSup>
                        </m:e>
                      </m:rad>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14:m>
                  <m:oMathPara xmlns:m="http://schemas.openxmlformats.org/officeDocument/2006/math">
                    <m:oMathParaPr>
                      <m:jc m:val="centerGroup"/>
                    </m:oMathParaPr>
                    <m:oMath xmlns:m="http://schemas.openxmlformats.org/officeDocument/2006/math">
                      <m:r>
                        <a:rPr lang="fr-FR" altLang="fr-FR" sz="1600" b="0" i="1" smtClean="0">
                          <a:solidFill>
                            <a:srgbClr val="000000"/>
                          </a:solidFill>
                          <a:latin typeface="Cambria Math" panose="02040503050406030204" pitchFamily="18" charset="0"/>
                        </a:rPr>
                        <m:t>𝑟</m:t>
                      </m:r>
                      <m:r>
                        <a:rPr lang="fr-FR" altLang="fr-FR" sz="1600" b="0" i="1" smtClean="0">
                          <a:solidFill>
                            <a:srgbClr val="000000"/>
                          </a:solidFill>
                          <a:latin typeface="Cambria Math" panose="02040503050406030204" pitchFamily="18" charset="0"/>
                        </a:rPr>
                        <m:t>=</m:t>
                      </m:r>
                      <m:sSup>
                        <m:sSupPr>
                          <m:ctrlPr>
                            <a:rPr lang="fr-FR" altLang="fr-FR" sz="1600" b="0" i="1" smtClean="0">
                              <a:solidFill>
                                <a:srgbClr val="000000"/>
                              </a:solidFill>
                              <a:latin typeface="Cambria Math" panose="02040503050406030204" pitchFamily="18" charset="0"/>
                            </a:rPr>
                          </m:ctrlPr>
                        </m:sSupPr>
                        <m:e>
                          <m:r>
                            <a:rPr lang="fr-FR" altLang="fr-FR" sz="1600" b="0" i="1" smtClean="0">
                              <a:solidFill>
                                <a:srgbClr val="000000"/>
                              </a:solidFill>
                              <a:latin typeface="Cambria Math" panose="02040503050406030204" pitchFamily="18" charset="0"/>
                            </a:rPr>
                            <m:t>𝑒</m:t>
                          </m:r>
                        </m:e>
                        <m:sup>
                          <m:r>
                            <a:rPr lang="fr-FR" altLang="fr-FR" sz="1600" b="0" i="1" smtClean="0">
                              <a:solidFill>
                                <a:srgbClr val="000000"/>
                              </a:solidFill>
                              <a:latin typeface="Cambria Math" panose="02040503050406030204" pitchFamily="18" charset="0"/>
                            </a:rPr>
                            <m:t>−</m:t>
                          </m:r>
                          <m:f>
                            <m:fPr>
                              <m:type m:val="skw"/>
                              <m:ctrlPr>
                                <a:rPr lang="fr-FR" altLang="fr-FR" sz="1600" b="0" i="1" smtClean="0">
                                  <a:solidFill>
                                    <a:srgbClr val="000000"/>
                                  </a:solidFill>
                                  <a:latin typeface="Cambria Math" panose="02040503050406030204" pitchFamily="18" charset="0"/>
                                </a:rPr>
                              </m:ctrlPr>
                            </m:fPr>
                            <m:num>
                              <m:r>
                                <a:rPr lang="fr-FR" altLang="fr-FR" sz="1600" b="0" i="1" smtClean="0">
                                  <a:solidFill>
                                    <a:srgbClr val="000000"/>
                                  </a:solidFill>
                                  <a:latin typeface="Cambria Math" panose="02040503050406030204" pitchFamily="18" charset="0"/>
                                </a:rPr>
                                <m:t>𝑑𝑡</m:t>
                              </m:r>
                            </m:num>
                            <m:den>
                              <m:sSub>
                                <m:sSubPr>
                                  <m:ctrlPr>
                                    <a:rPr lang="fr-FR" altLang="fr-FR" sz="1600" b="0" i="1" smtClean="0">
                                      <a:solidFill>
                                        <a:srgbClr val="000000"/>
                                      </a:solidFill>
                                      <a:latin typeface="Cambria Math" panose="02040503050406030204" pitchFamily="18" charset="0"/>
                                    </a:rPr>
                                  </m:ctrlPr>
                                </m:sSubPr>
                                <m:e>
                                  <m:r>
                                    <a:rPr lang="fr-FR" altLang="fr-FR" sz="1600" b="0" i="1" smtClean="0">
                                      <a:solidFill>
                                        <a:srgbClr val="000000"/>
                                      </a:solidFill>
                                      <a:latin typeface="Cambria Math" panose="02040503050406030204" pitchFamily="18" charset="0"/>
                                    </a:rPr>
                                    <m:t>𝑇</m:t>
                                  </m:r>
                                </m:e>
                                <m:sub>
                                  <m:r>
                                    <a:rPr lang="fr-FR" altLang="fr-FR" sz="1600" b="0" i="1" smtClean="0">
                                      <a:solidFill>
                                        <a:srgbClr val="000000"/>
                                      </a:solidFill>
                                      <a:latin typeface="Cambria Math" panose="02040503050406030204" pitchFamily="18" charset="0"/>
                                    </a:rPr>
                                    <m:t>𝐿</m:t>
                                  </m:r>
                                </m:sub>
                              </m:sSub>
                            </m:den>
                          </m:f>
                        </m:sup>
                      </m:sSup>
                    </m:oMath>
                  </m:oMathPara>
                </a14:m>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endParaRPr lang="fr-FR" altLang="fr-FR" sz="160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endParaRPr lang="fr-FR" altLang="fr-FR" sz="1600" b="0" dirty="0">
                  <a:solidFill>
                    <a:srgbClr val="000000"/>
                  </a:solidFill>
                  <a:latin typeface="Gill Sans MT" panose="020B0502020104020203" pitchFamily="34" charset="0"/>
                </a:endParaRPr>
              </a:p>
            </p:txBody>
          </p:sp>
        </mc:Choice>
        <mc:Fallback xmlns="">
          <p:sp>
            <p:nvSpPr>
              <p:cNvPr id="24" name="Espace réservé du texte 20">
                <a:extLst>
                  <a:ext uri="{FF2B5EF4-FFF2-40B4-BE49-F238E27FC236}">
                    <a16:creationId xmlns:a16="http://schemas.microsoft.com/office/drawing/2014/main" id="{146EE809-AA88-4A21-9BCA-3E88E4CCD017}"/>
                  </a:ext>
                </a:extLst>
              </p:cNvPr>
              <p:cNvSpPr>
                <a:spLocks noGrp="1" noRot="1" noChangeAspect="1" noMove="1" noResize="1" noEditPoints="1" noAdjustHandles="1" noChangeArrowheads="1" noChangeShapeType="1" noTextEdit="1"/>
              </p:cNvSpPr>
              <p:nvPr>
                <p:ph type="body" sz="quarter" idx="11"/>
              </p:nvPr>
            </p:nvSpPr>
            <p:spPr bwMode="auto">
              <a:xfrm>
                <a:off x="742950" y="719137"/>
                <a:ext cx="9156700" cy="5603116"/>
              </a:xfrm>
              <a:blipFill>
                <a:blip r:embed="rId3"/>
                <a:stretch>
                  <a:fillRect l="-67"/>
                </a:stretch>
              </a:blipFill>
            </p:spPr>
            <p:txBody>
              <a:bodyPr/>
              <a:lstStyle/>
              <a:p>
                <a:r>
                  <a:rPr lang="en-US">
                    <a:noFill/>
                  </a:rPr>
                  <a:t> </a:t>
                </a:r>
              </a:p>
            </p:txBody>
          </p:sp>
        </mc:Fallback>
      </mc:AlternateContent>
      <p:sp>
        <p:nvSpPr>
          <p:cNvPr id="8" name="Rectangle 6">
            <a:extLst>
              <a:ext uri="{FF2B5EF4-FFF2-40B4-BE49-F238E27FC236}">
                <a16:creationId xmlns:a16="http://schemas.microsoft.com/office/drawing/2014/main" id="{E88312C7-3B0B-4F8F-BFF1-986199032A2B}"/>
              </a:ext>
            </a:extLst>
          </p:cNvPr>
          <p:cNvSpPr>
            <a:spLocks noChangeArrowheads="1"/>
          </p:cNvSpPr>
          <p:nvPr/>
        </p:nvSpPr>
        <p:spPr bwMode="auto">
          <a:xfrm>
            <a:off x="1289762" y="6031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9" name="Rectangle 7">
            <a:extLst>
              <a:ext uri="{FF2B5EF4-FFF2-40B4-BE49-F238E27FC236}">
                <a16:creationId xmlns:a16="http://schemas.microsoft.com/office/drawing/2014/main" id="{6B19DEA4-9692-45E9-8C5F-5866ECC97F3C}"/>
              </a:ext>
            </a:extLst>
          </p:cNvPr>
          <p:cNvSpPr>
            <a:spLocks noChangeArrowheads="1"/>
          </p:cNvSpPr>
          <p:nvPr/>
        </p:nvSpPr>
        <p:spPr bwMode="auto">
          <a:xfrm>
            <a:off x="1289762" y="5527674"/>
            <a:ext cx="341250" cy="504000"/>
          </a:xfrm>
          <a:prstGeom prst="rect">
            <a:avLst/>
          </a:prstGeom>
          <a:solidFill>
            <a:schemeClr val="tx1"/>
          </a:solidFill>
          <a:ln w="12700">
            <a:solidFill>
              <a:srgbClr val="000000"/>
            </a:solidFill>
            <a:miter lim="800000"/>
            <a:headEnd/>
            <a:tailEnd/>
          </a:ln>
          <a:effectLst/>
        </p:spPr>
        <p:txBody>
          <a:bodyPr wrap="none" anchor="ctr"/>
          <a:lstStyle/>
          <a:p>
            <a:endParaRPr lang="fr-FR" dirty="0"/>
          </a:p>
        </p:txBody>
      </p:sp>
      <p:sp>
        <p:nvSpPr>
          <p:cNvPr id="10" name="Rectangle 8">
            <a:extLst>
              <a:ext uri="{FF2B5EF4-FFF2-40B4-BE49-F238E27FC236}">
                <a16:creationId xmlns:a16="http://schemas.microsoft.com/office/drawing/2014/main" id="{26AF538C-99D9-4819-A6A5-35934174BBCD}"/>
              </a:ext>
            </a:extLst>
          </p:cNvPr>
          <p:cNvSpPr>
            <a:spLocks noChangeArrowheads="1"/>
          </p:cNvSpPr>
          <p:nvPr/>
        </p:nvSpPr>
        <p:spPr bwMode="auto">
          <a:xfrm>
            <a:off x="1289762" y="5023674"/>
            <a:ext cx="341250" cy="504000"/>
          </a:xfrm>
          <a:prstGeom prst="rect">
            <a:avLst/>
          </a:prstGeom>
          <a:solidFill>
            <a:srgbClr val="FF0000"/>
          </a:solidFill>
          <a:ln w="12700">
            <a:solidFill>
              <a:srgbClr val="000000"/>
            </a:solidFill>
            <a:miter lim="800000"/>
            <a:headEnd/>
            <a:tailEnd/>
          </a:ln>
          <a:effectLst/>
        </p:spPr>
        <p:txBody>
          <a:bodyPr wrap="none" anchor="ctr"/>
          <a:lstStyle/>
          <a:p>
            <a:endParaRPr lang="fr-FR"/>
          </a:p>
        </p:txBody>
      </p:sp>
      <p:sp>
        <p:nvSpPr>
          <p:cNvPr id="11" name="Rectangle 9">
            <a:extLst>
              <a:ext uri="{FF2B5EF4-FFF2-40B4-BE49-F238E27FC236}">
                <a16:creationId xmlns:a16="http://schemas.microsoft.com/office/drawing/2014/main" id="{631AB10D-1B87-4B6C-91C7-F061AE65EBC1}"/>
              </a:ext>
            </a:extLst>
          </p:cNvPr>
          <p:cNvSpPr>
            <a:spLocks noChangeArrowheads="1"/>
          </p:cNvSpPr>
          <p:nvPr/>
        </p:nvSpPr>
        <p:spPr bwMode="auto">
          <a:xfrm>
            <a:off x="1358012" y="4015674"/>
            <a:ext cx="136500" cy="126000"/>
          </a:xfrm>
          <a:prstGeom prst="rect">
            <a:avLst/>
          </a:prstGeom>
          <a:pattFill prst="lgCheck">
            <a:fgClr>
              <a:schemeClr val="tx1"/>
            </a:fgClr>
            <a:bgClr>
              <a:schemeClr val="tx2">
                <a:lumMod val="75000"/>
              </a:schemeClr>
            </a:bgClr>
          </a:pattFill>
          <a:ln w="9525">
            <a:solidFill>
              <a:schemeClr val="tx1"/>
            </a:solidFill>
            <a:miter lim="800000"/>
            <a:headEnd/>
            <a:tailEnd/>
          </a:ln>
          <a:effectLst/>
        </p:spPr>
        <p:txBody>
          <a:bodyPr wrap="none" anchor="ctr"/>
          <a:lstStyle/>
          <a:p>
            <a:endParaRPr lang="fr-FR"/>
          </a:p>
        </p:txBody>
      </p:sp>
      <p:sp>
        <p:nvSpPr>
          <p:cNvPr id="12" name="Rectangle 10">
            <a:extLst>
              <a:ext uri="{FF2B5EF4-FFF2-40B4-BE49-F238E27FC236}">
                <a16:creationId xmlns:a16="http://schemas.microsoft.com/office/drawing/2014/main" id="{CECD8834-69E1-4F8D-AA0A-8D3697E17B64}"/>
              </a:ext>
            </a:extLst>
          </p:cNvPr>
          <p:cNvSpPr>
            <a:spLocks noChangeArrowheads="1"/>
          </p:cNvSpPr>
          <p:nvPr/>
        </p:nvSpPr>
        <p:spPr bwMode="auto">
          <a:xfrm>
            <a:off x="1289762" y="4330674"/>
            <a:ext cx="136500" cy="126000"/>
          </a:xfrm>
          <a:prstGeom prst="rect">
            <a:avLst/>
          </a:prstGeom>
          <a:pattFill prst="lgCheck">
            <a:fgClr>
              <a:schemeClr val="tx1"/>
            </a:fgClr>
            <a:bgClr>
              <a:srgbClr val="009900"/>
            </a:bgClr>
          </a:pattFill>
          <a:ln w="9525">
            <a:solidFill>
              <a:schemeClr val="tx1"/>
            </a:solidFill>
            <a:miter lim="800000"/>
            <a:headEnd/>
            <a:tailEnd/>
          </a:ln>
          <a:effectLst/>
        </p:spPr>
        <p:txBody>
          <a:bodyPr wrap="none" anchor="ctr"/>
          <a:lstStyle/>
          <a:p>
            <a:endParaRPr lang="fr-FR"/>
          </a:p>
        </p:txBody>
      </p:sp>
      <p:sp>
        <p:nvSpPr>
          <p:cNvPr id="13" name="Rectangle 11">
            <a:extLst>
              <a:ext uri="{FF2B5EF4-FFF2-40B4-BE49-F238E27FC236}">
                <a16:creationId xmlns:a16="http://schemas.microsoft.com/office/drawing/2014/main" id="{E5F8AFE1-813D-4C78-B381-6E7C733C9AF7}"/>
              </a:ext>
            </a:extLst>
          </p:cNvPr>
          <p:cNvSpPr>
            <a:spLocks noChangeArrowheads="1"/>
          </p:cNvSpPr>
          <p:nvPr/>
        </p:nvSpPr>
        <p:spPr bwMode="auto">
          <a:xfrm>
            <a:off x="1562762" y="4141674"/>
            <a:ext cx="136500" cy="126000"/>
          </a:xfrm>
          <a:prstGeom prst="rect">
            <a:avLst/>
          </a:prstGeom>
          <a:pattFill prst="lgCheck">
            <a:fgClr>
              <a:schemeClr val="tx1"/>
            </a:fgClr>
            <a:bgClr>
              <a:srgbClr val="C00000"/>
            </a:bgClr>
          </a:pattFill>
          <a:ln w="9525">
            <a:solidFill>
              <a:schemeClr val="tx1"/>
            </a:solidFill>
            <a:miter lim="800000"/>
            <a:headEnd/>
            <a:tailEnd/>
          </a:ln>
          <a:effectLst/>
        </p:spPr>
        <p:txBody>
          <a:bodyPr wrap="none" anchor="ctr"/>
          <a:lstStyle/>
          <a:p>
            <a:endParaRPr lang="fr-FR"/>
          </a:p>
        </p:txBody>
      </p:sp>
      <p:sp>
        <p:nvSpPr>
          <p:cNvPr id="14" name="AutoShape 13">
            <a:extLst>
              <a:ext uri="{FF2B5EF4-FFF2-40B4-BE49-F238E27FC236}">
                <a16:creationId xmlns:a16="http://schemas.microsoft.com/office/drawing/2014/main" id="{F6B69A6D-9727-4901-B863-C620EDD50E57}"/>
              </a:ext>
            </a:extLst>
          </p:cNvPr>
          <p:cNvSpPr>
            <a:spLocks noChangeArrowheads="1"/>
          </p:cNvSpPr>
          <p:nvPr/>
        </p:nvSpPr>
        <p:spPr bwMode="auto">
          <a:xfrm>
            <a:off x="1289762" y="4519674"/>
            <a:ext cx="341250" cy="567000"/>
          </a:xfrm>
          <a:prstGeom prst="can">
            <a:avLst>
              <a:gd name="adj" fmla="val 41538"/>
            </a:avLst>
          </a:prstGeom>
          <a:solidFill>
            <a:schemeClr val="tx1"/>
          </a:solidFill>
          <a:ln w="12700">
            <a:solidFill>
              <a:srgbClr val="000000"/>
            </a:solidFill>
            <a:round/>
            <a:headEnd/>
            <a:tailEnd/>
          </a:ln>
          <a:effectLst/>
        </p:spPr>
        <p:txBody>
          <a:bodyPr wrap="none" anchor="ctr"/>
          <a:lstStyle/>
          <a:p>
            <a:endParaRPr lang="fr-FR"/>
          </a:p>
        </p:txBody>
      </p:sp>
      <p:sp>
        <p:nvSpPr>
          <p:cNvPr id="15" name="Rectangle 9">
            <a:extLst>
              <a:ext uri="{FF2B5EF4-FFF2-40B4-BE49-F238E27FC236}">
                <a16:creationId xmlns:a16="http://schemas.microsoft.com/office/drawing/2014/main" id="{3F59C432-116C-4EA5-92EC-C64D21F32746}"/>
              </a:ext>
            </a:extLst>
          </p:cNvPr>
          <p:cNvSpPr>
            <a:spLocks noChangeArrowheads="1"/>
          </p:cNvSpPr>
          <p:nvPr/>
        </p:nvSpPr>
        <p:spPr bwMode="auto">
          <a:xfrm>
            <a:off x="2657224" y="3392326"/>
            <a:ext cx="136500" cy="126000"/>
          </a:xfrm>
          <a:prstGeom prst="rect">
            <a:avLst/>
          </a:prstGeom>
          <a:solidFill>
            <a:schemeClr val="tx2">
              <a:lumMod val="75000"/>
            </a:schemeClr>
          </a:solidFill>
          <a:ln w="9525">
            <a:solidFill>
              <a:schemeClr val="tx1"/>
            </a:solidFill>
            <a:miter lim="800000"/>
            <a:headEnd/>
            <a:tailEnd/>
          </a:ln>
          <a:effectLst/>
        </p:spPr>
        <p:txBody>
          <a:bodyPr wrap="none" anchor="ctr"/>
          <a:lstStyle/>
          <a:p>
            <a:endParaRPr lang="fr-FR"/>
          </a:p>
        </p:txBody>
      </p:sp>
      <p:sp>
        <p:nvSpPr>
          <p:cNvPr id="16" name="Rectangle 10">
            <a:extLst>
              <a:ext uri="{FF2B5EF4-FFF2-40B4-BE49-F238E27FC236}">
                <a16:creationId xmlns:a16="http://schemas.microsoft.com/office/drawing/2014/main" id="{948273A2-9EDC-42DE-909A-E8A7D966DFE7}"/>
              </a:ext>
            </a:extLst>
          </p:cNvPr>
          <p:cNvSpPr>
            <a:spLocks noChangeArrowheads="1"/>
          </p:cNvSpPr>
          <p:nvPr/>
        </p:nvSpPr>
        <p:spPr bwMode="auto">
          <a:xfrm>
            <a:off x="2607287" y="4168681"/>
            <a:ext cx="136500" cy="126000"/>
          </a:xfrm>
          <a:prstGeom prst="rect">
            <a:avLst/>
          </a:prstGeom>
          <a:solidFill>
            <a:srgbClr val="009900"/>
          </a:solidFill>
          <a:ln w="9525">
            <a:solidFill>
              <a:schemeClr val="tx1"/>
            </a:solidFill>
            <a:miter lim="800000"/>
            <a:headEnd/>
            <a:tailEnd/>
          </a:ln>
          <a:effectLst/>
        </p:spPr>
        <p:txBody>
          <a:bodyPr wrap="none" anchor="ctr"/>
          <a:lstStyle/>
          <a:p>
            <a:endParaRPr lang="fr-FR"/>
          </a:p>
        </p:txBody>
      </p:sp>
      <p:sp>
        <p:nvSpPr>
          <p:cNvPr id="17" name="Rectangle 11">
            <a:extLst>
              <a:ext uri="{FF2B5EF4-FFF2-40B4-BE49-F238E27FC236}">
                <a16:creationId xmlns:a16="http://schemas.microsoft.com/office/drawing/2014/main" id="{8236686E-FC4D-4D13-94AE-DC183DE35A7B}"/>
              </a:ext>
            </a:extLst>
          </p:cNvPr>
          <p:cNvSpPr>
            <a:spLocks noChangeArrowheads="1"/>
          </p:cNvSpPr>
          <p:nvPr/>
        </p:nvSpPr>
        <p:spPr bwMode="auto">
          <a:xfrm>
            <a:off x="2881099" y="3644331"/>
            <a:ext cx="136500" cy="126000"/>
          </a:xfrm>
          <a:prstGeom prst="rect">
            <a:avLst/>
          </a:prstGeom>
          <a:solidFill>
            <a:srgbClr val="C00000"/>
          </a:solidFill>
          <a:ln w="9525">
            <a:solidFill>
              <a:schemeClr val="tx1"/>
            </a:solidFill>
            <a:miter lim="800000"/>
            <a:headEnd/>
            <a:tailEnd/>
          </a:ln>
          <a:effectLst/>
        </p:spPr>
        <p:txBody>
          <a:bodyPr wrap="none" anchor="ctr"/>
          <a:lstStyle/>
          <a:p>
            <a:endParaRPr lang="fr-FR"/>
          </a:p>
        </p:txBody>
      </p:sp>
      <p:cxnSp>
        <p:nvCxnSpPr>
          <p:cNvPr id="25" name="Connecteur droit avec flèche 24">
            <a:extLst>
              <a:ext uri="{FF2B5EF4-FFF2-40B4-BE49-F238E27FC236}">
                <a16:creationId xmlns:a16="http://schemas.microsoft.com/office/drawing/2014/main" id="{BB679AF6-7818-4699-9A34-916AC4357805}"/>
              </a:ext>
            </a:extLst>
          </p:cNvPr>
          <p:cNvCxnSpPr>
            <a:cxnSpLocks/>
          </p:cNvCxnSpPr>
          <p:nvPr/>
        </p:nvCxnSpPr>
        <p:spPr bwMode="auto">
          <a:xfrm flipV="1">
            <a:off x="1494512" y="3763674"/>
            <a:ext cx="819812" cy="315000"/>
          </a:xfrm>
          <a:prstGeom prst="straightConnector1">
            <a:avLst/>
          </a:prstGeom>
          <a:noFill/>
          <a:ln w="12700" cap="flat" cmpd="sng" algn="ctr">
            <a:solidFill>
              <a:srgbClr val="000000"/>
            </a:solidFill>
            <a:prstDash val="solid"/>
            <a:round/>
            <a:headEnd type="triangle" w="med" len="med"/>
            <a:tailEnd type="none"/>
          </a:ln>
          <a:effectLst/>
        </p:spPr>
      </p:cxnSp>
      <p:cxnSp>
        <p:nvCxnSpPr>
          <p:cNvPr id="27" name="Connecteur droit avec flèche 26">
            <a:extLst>
              <a:ext uri="{FF2B5EF4-FFF2-40B4-BE49-F238E27FC236}">
                <a16:creationId xmlns:a16="http://schemas.microsoft.com/office/drawing/2014/main" id="{6CDDB2F2-81C7-480B-B219-6E2E849782D6}"/>
              </a:ext>
            </a:extLst>
          </p:cNvPr>
          <p:cNvCxnSpPr>
            <a:cxnSpLocks/>
          </p:cNvCxnSpPr>
          <p:nvPr/>
        </p:nvCxnSpPr>
        <p:spPr bwMode="auto">
          <a:xfrm flipV="1">
            <a:off x="1699262" y="3889674"/>
            <a:ext cx="819812" cy="315000"/>
          </a:xfrm>
          <a:prstGeom prst="straightConnector1">
            <a:avLst/>
          </a:prstGeom>
          <a:noFill/>
          <a:ln w="12700" cap="flat" cmpd="sng" algn="ctr">
            <a:solidFill>
              <a:srgbClr val="000000"/>
            </a:solidFill>
            <a:prstDash val="solid"/>
            <a:round/>
            <a:headEnd type="triangle" w="med" len="med"/>
            <a:tailEnd type="none"/>
          </a:ln>
          <a:effectLst/>
        </p:spPr>
      </p:cxnSp>
      <p:cxnSp>
        <p:nvCxnSpPr>
          <p:cNvPr id="28" name="Connecteur droit avec flèche 27">
            <a:extLst>
              <a:ext uri="{FF2B5EF4-FFF2-40B4-BE49-F238E27FC236}">
                <a16:creationId xmlns:a16="http://schemas.microsoft.com/office/drawing/2014/main" id="{FD12D92F-3779-4D40-89D9-4C53A084BBCD}"/>
              </a:ext>
            </a:extLst>
          </p:cNvPr>
          <p:cNvCxnSpPr>
            <a:cxnSpLocks/>
          </p:cNvCxnSpPr>
          <p:nvPr/>
        </p:nvCxnSpPr>
        <p:spPr bwMode="auto">
          <a:xfrm flipV="1">
            <a:off x="1426262" y="4078674"/>
            <a:ext cx="819812" cy="315000"/>
          </a:xfrm>
          <a:prstGeom prst="straightConnector1">
            <a:avLst/>
          </a:prstGeom>
          <a:noFill/>
          <a:ln w="12700" cap="flat" cmpd="sng" algn="ctr">
            <a:solidFill>
              <a:srgbClr val="000000"/>
            </a:solidFill>
            <a:prstDash val="solid"/>
            <a:round/>
            <a:headEnd type="triangle" w="med" len="med"/>
            <a:tailEnd type="none"/>
          </a:ln>
          <a:effectLst/>
        </p:spPr>
      </p:cxnSp>
      <p:cxnSp>
        <p:nvCxnSpPr>
          <p:cNvPr id="29" name="Connecteur droit avec flèche 28">
            <a:extLst>
              <a:ext uri="{FF2B5EF4-FFF2-40B4-BE49-F238E27FC236}">
                <a16:creationId xmlns:a16="http://schemas.microsoft.com/office/drawing/2014/main" id="{3C9CAC7F-4BF1-4DB1-963C-73139B75590E}"/>
              </a:ext>
            </a:extLst>
          </p:cNvPr>
          <p:cNvCxnSpPr>
            <a:cxnSpLocks/>
            <a:endCxn id="15" idx="1"/>
          </p:cNvCxnSpPr>
          <p:nvPr/>
        </p:nvCxnSpPr>
        <p:spPr bwMode="auto">
          <a:xfrm flipV="1">
            <a:off x="2331244" y="3455326"/>
            <a:ext cx="325980" cy="300826"/>
          </a:xfrm>
          <a:prstGeom prst="straightConnector1">
            <a:avLst/>
          </a:prstGeom>
          <a:noFill/>
          <a:ln w="12700" cap="flat" cmpd="sng" algn="ctr">
            <a:solidFill>
              <a:srgbClr val="000000"/>
            </a:solidFill>
            <a:prstDash val="solid"/>
            <a:round/>
            <a:headEnd type="triangle" w="med" len="med"/>
            <a:tailEnd type="none"/>
          </a:ln>
          <a:effectLst/>
        </p:spPr>
      </p:cxnSp>
      <p:cxnSp>
        <p:nvCxnSpPr>
          <p:cNvPr id="30" name="Connecteur droit avec flèche 29">
            <a:extLst>
              <a:ext uri="{FF2B5EF4-FFF2-40B4-BE49-F238E27FC236}">
                <a16:creationId xmlns:a16="http://schemas.microsoft.com/office/drawing/2014/main" id="{29F2A528-1678-4375-A0CC-E2AC5134B15B}"/>
              </a:ext>
            </a:extLst>
          </p:cNvPr>
          <p:cNvCxnSpPr>
            <a:cxnSpLocks/>
            <a:endCxn id="17" idx="1"/>
          </p:cNvCxnSpPr>
          <p:nvPr/>
        </p:nvCxnSpPr>
        <p:spPr bwMode="auto">
          <a:xfrm flipV="1">
            <a:off x="2544462" y="3707331"/>
            <a:ext cx="336637" cy="174821"/>
          </a:xfrm>
          <a:prstGeom prst="straightConnector1">
            <a:avLst/>
          </a:prstGeom>
          <a:noFill/>
          <a:ln w="12700" cap="flat" cmpd="sng" algn="ctr">
            <a:solidFill>
              <a:srgbClr val="000000"/>
            </a:solidFill>
            <a:prstDash val="solid"/>
            <a:round/>
            <a:headEnd type="triangle" w="med" len="med"/>
            <a:tailEnd type="none"/>
          </a:ln>
          <a:effectLst/>
        </p:spPr>
      </p:cxnSp>
      <p:cxnSp>
        <p:nvCxnSpPr>
          <p:cNvPr id="31" name="Connecteur droit avec flèche 30">
            <a:extLst>
              <a:ext uri="{FF2B5EF4-FFF2-40B4-BE49-F238E27FC236}">
                <a16:creationId xmlns:a16="http://schemas.microsoft.com/office/drawing/2014/main" id="{CE7F3853-135F-4489-894C-57659C1C42DD}"/>
              </a:ext>
            </a:extLst>
          </p:cNvPr>
          <p:cNvCxnSpPr>
            <a:cxnSpLocks/>
            <a:endCxn id="16" idx="1"/>
          </p:cNvCxnSpPr>
          <p:nvPr/>
        </p:nvCxnSpPr>
        <p:spPr bwMode="auto">
          <a:xfrm>
            <a:off x="2266950" y="4071152"/>
            <a:ext cx="340337" cy="160529"/>
          </a:xfrm>
          <a:prstGeom prst="straightConnector1">
            <a:avLst/>
          </a:prstGeom>
          <a:noFill/>
          <a:ln w="12700" cap="flat" cmpd="sng" algn="ctr">
            <a:solidFill>
              <a:srgbClr val="000000"/>
            </a:solidFill>
            <a:prstDash val="solid"/>
            <a:round/>
            <a:headEnd type="triangle" w="med" len="med"/>
            <a:tailEnd type="none"/>
          </a:ln>
          <a:effectLst/>
        </p:spPr>
      </p:cxnSp>
      <p:sp>
        <p:nvSpPr>
          <p:cNvPr id="19463" name="Rectangle 19462">
            <a:extLst>
              <a:ext uri="{FF2B5EF4-FFF2-40B4-BE49-F238E27FC236}">
                <a16:creationId xmlns:a16="http://schemas.microsoft.com/office/drawing/2014/main" id="{9DED3A87-E05F-484B-9EBF-A7AC9C30CC8C}"/>
              </a:ext>
            </a:extLst>
          </p:cNvPr>
          <p:cNvSpPr/>
          <p:nvPr/>
        </p:nvSpPr>
        <p:spPr bwMode="auto">
          <a:xfrm>
            <a:off x="3436560" y="1708461"/>
            <a:ext cx="1330051" cy="297028"/>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Position initiale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4" name="Rectangle 43">
            <a:extLst>
              <a:ext uri="{FF2B5EF4-FFF2-40B4-BE49-F238E27FC236}">
                <a16:creationId xmlns:a16="http://schemas.microsoft.com/office/drawing/2014/main" id="{B186042B-30BD-4CA4-8509-7853D9E9E8E7}"/>
              </a:ext>
            </a:extLst>
          </p:cNvPr>
          <p:cNvSpPr/>
          <p:nvPr/>
        </p:nvSpPr>
        <p:spPr bwMode="auto">
          <a:xfrm>
            <a:off x="4777407" y="2213493"/>
            <a:ext cx="1330051"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du vent moyen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5" name="Rectangle 44">
            <a:extLst>
              <a:ext uri="{FF2B5EF4-FFF2-40B4-BE49-F238E27FC236}">
                <a16:creationId xmlns:a16="http://schemas.microsoft.com/office/drawing/2014/main" id="{097B58F7-5631-4EDA-83D0-3AEE13A833D0}"/>
              </a:ext>
            </a:extLst>
          </p:cNvPr>
          <p:cNvSpPr/>
          <p:nvPr/>
        </p:nvSpPr>
        <p:spPr bwMode="auto">
          <a:xfrm>
            <a:off x="6107458" y="1637508"/>
            <a:ext cx="1509653" cy="505755"/>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Composante locale turbulente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46" name="Connecteur droit avec flèche 45">
            <a:extLst>
              <a:ext uri="{FF2B5EF4-FFF2-40B4-BE49-F238E27FC236}">
                <a16:creationId xmlns:a16="http://schemas.microsoft.com/office/drawing/2014/main" id="{C63A063C-0F17-4DBE-8381-82B430F7B412}"/>
              </a:ext>
            </a:extLst>
          </p:cNvPr>
          <p:cNvCxnSpPr>
            <a:cxnSpLocks/>
          </p:cNvCxnSpPr>
          <p:nvPr/>
        </p:nvCxnSpPr>
        <p:spPr bwMode="auto">
          <a:xfrm flipH="1" flipV="1">
            <a:off x="4448246" y="1422632"/>
            <a:ext cx="1" cy="285829"/>
          </a:xfrm>
          <a:prstGeom prst="straightConnector1">
            <a:avLst/>
          </a:prstGeom>
          <a:noFill/>
          <a:ln w="12700" cap="flat" cmpd="sng" algn="ctr">
            <a:solidFill>
              <a:srgbClr val="000000"/>
            </a:solidFill>
            <a:prstDash val="solid"/>
            <a:round/>
            <a:headEnd type="none" w="med" len="med"/>
            <a:tailEnd type="triangle"/>
          </a:ln>
          <a:effectLst/>
        </p:spPr>
      </p:cxnSp>
      <p:cxnSp>
        <p:nvCxnSpPr>
          <p:cNvPr id="49" name="Connecteur droit avec flèche 48">
            <a:extLst>
              <a:ext uri="{FF2B5EF4-FFF2-40B4-BE49-F238E27FC236}">
                <a16:creationId xmlns:a16="http://schemas.microsoft.com/office/drawing/2014/main" id="{EB004D0E-D2D1-4F4B-AAF2-5CDCBA7D7B10}"/>
              </a:ext>
            </a:extLst>
          </p:cNvPr>
          <p:cNvCxnSpPr>
            <a:cxnSpLocks/>
            <a:stCxn id="44" idx="0"/>
          </p:cNvCxnSpPr>
          <p:nvPr/>
        </p:nvCxnSpPr>
        <p:spPr bwMode="auto">
          <a:xfrm flipH="1" flipV="1">
            <a:off x="5427891" y="1408453"/>
            <a:ext cx="14542" cy="805040"/>
          </a:xfrm>
          <a:prstGeom prst="straightConnector1">
            <a:avLst/>
          </a:prstGeom>
          <a:noFill/>
          <a:ln w="12700" cap="flat" cmpd="sng" algn="ctr">
            <a:solidFill>
              <a:srgbClr val="000000"/>
            </a:solidFill>
            <a:prstDash val="solid"/>
            <a:round/>
            <a:headEnd type="none" w="med" len="med"/>
            <a:tailEnd type="triangle"/>
          </a:ln>
          <a:effectLst/>
        </p:spPr>
      </p:cxnSp>
      <p:cxnSp>
        <p:nvCxnSpPr>
          <p:cNvPr id="53" name="Connecteur droit avec flèche 52">
            <a:extLst>
              <a:ext uri="{FF2B5EF4-FFF2-40B4-BE49-F238E27FC236}">
                <a16:creationId xmlns:a16="http://schemas.microsoft.com/office/drawing/2014/main" id="{DA69F311-2477-4BAF-8E0C-02655C1A11C1}"/>
              </a:ext>
            </a:extLst>
          </p:cNvPr>
          <p:cNvCxnSpPr>
            <a:cxnSpLocks/>
            <a:stCxn id="45" idx="0"/>
          </p:cNvCxnSpPr>
          <p:nvPr/>
        </p:nvCxnSpPr>
        <p:spPr bwMode="auto">
          <a:xfrm flipH="1" flipV="1">
            <a:off x="6862284" y="1359632"/>
            <a:ext cx="1" cy="277876"/>
          </a:xfrm>
          <a:prstGeom prst="straightConnector1">
            <a:avLst/>
          </a:prstGeom>
          <a:noFill/>
          <a:ln w="12700" cap="flat" cmpd="sng" algn="ctr">
            <a:solidFill>
              <a:srgbClr val="000000"/>
            </a:solidFill>
            <a:prstDash val="solid"/>
            <a:round/>
            <a:headEnd type="none" w="med" len="med"/>
            <a:tailEnd type="triangle"/>
          </a:ln>
          <a:effectLst/>
        </p:spPr>
      </p:cxnSp>
      <p:sp>
        <p:nvSpPr>
          <p:cNvPr id="62" name="Rectangle 61">
            <a:extLst>
              <a:ext uri="{FF2B5EF4-FFF2-40B4-BE49-F238E27FC236}">
                <a16:creationId xmlns:a16="http://schemas.microsoft.com/office/drawing/2014/main" id="{95E75E45-B98D-4A05-BEB4-D2D503287780}"/>
              </a:ext>
            </a:extLst>
          </p:cNvPr>
          <p:cNvSpPr/>
          <p:nvPr/>
        </p:nvSpPr>
        <p:spPr bwMode="auto">
          <a:xfrm>
            <a:off x="3354355" y="4666433"/>
            <a:ext cx="2474620" cy="714482"/>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T</a:t>
            </a:r>
            <a:r>
              <a:rPr kumimoji="0" lang="fr-FR" sz="1400" b="0" i="0" u="none" strike="noStrike" cap="none" normalizeH="0" baseline="-25000" dirty="0">
                <a:ln>
                  <a:noFill/>
                </a:ln>
                <a:solidFill>
                  <a:srgbClr val="000000"/>
                </a:solidFill>
                <a:effectLst/>
                <a:latin typeface="Gill Sans MT" panose="020B0502020104020203" pitchFamily="34" charset="0"/>
                <a:ea typeface="ＭＳ Ｐゴシック" pitchFamily="34" charset="-128"/>
              </a:rPr>
              <a:t>L</a:t>
            </a: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est un temps lagrangien, il représente la « mémoire turbulente » des particules.</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63" name="Connecteur droit avec flèche 62">
            <a:extLst>
              <a:ext uri="{FF2B5EF4-FFF2-40B4-BE49-F238E27FC236}">
                <a16:creationId xmlns:a16="http://schemas.microsoft.com/office/drawing/2014/main" id="{DBAA2F90-E1AD-45C3-8CBB-239523D3DF9B}"/>
              </a:ext>
            </a:extLst>
          </p:cNvPr>
          <p:cNvCxnSpPr>
            <a:cxnSpLocks/>
            <a:stCxn id="62" idx="0"/>
          </p:cNvCxnSpPr>
          <p:nvPr/>
        </p:nvCxnSpPr>
        <p:spPr bwMode="auto">
          <a:xfrm flipV="1">
            <a:off x="4591665" y="4071152"/>
            <a:ext cx="1011102" cy="595281"/>
          </a:xfrm>
          <a:prstGeom prst="straightConnector1">
            <a:avLst/>
          </a:prstGeom>
          <a:noFill/>
          <a:ln w="12700" cap="flat" cmpd="sng" algn="ctr">
            <a:solidFill>
              <a:srgbClr val="000000"/>
            </a:solidFill>
            <a:prstDash val="solid"/>
            <a:round/>
            <a:headEnd type="none" w="med" len="med"/>
            <a:tailEnd type="triangle"/>
          </a:ln>
          <a:effectLst/>
        </p:spPr>
      </p:cxnSp>
      <p:sp>
        <p:nvSpPr>
          <p:cNvPr id="66" name="Rectangle 65">
            <a:extLst>
              <a:ext uri="{FF2B5EF4-FFF2-40B4-BE49-F238E27FC236}">
                <a16:creationId xmlns:a16="http://schemas.microsoft.com/office/drawing/2014/main" id="{1751A017-4A43-4E8A-BAE3-4DE429E7F8ED}"/>
              </a:ext>
            </a:extLst>
          </p:cNvPr>
          <p:cNvSpPr/>
          <p:nvPr/>
        </p:nvSpPr>
        <p:spPr bwMode="auto">
          <a:xfrm>
            <a:off x="6422579" y="4036339"/>
            <a:ext cx="3038047" cy="489489"/>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el-G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μ</a:t>
            </a:r>
            <a:r>
              <a:rPr kumimoji="0" lang="fr-FR" sz="1400" b="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fr-FR" sz="1400" b="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est une variable aléatoire choisie suivant une loi normale centrée réduite</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67" name="Connecteur droit avec flèche 66">
            <a:extLst>
              <a:ext uri="{FF2B5EF4-FFF2-40B4-BE49-F238E27FC236}">
                <a16:creationId xmlns:a16="http://schemas.microsoft.com/office/drawing/2014/main" id="{1B2F5863-6C9B-4CE6-AF16-639B618A70E3}"/>
              </a:ext>
            </a:extLst>
          </p:cNvPr>
          <p:cNvCxnSpPr>
            <a:cxnSpLocks/>
            <a:stCxn id="66" idx="1"/>
          </p:cNvCxnSpPr>
          <p:nvPr/>
        </p:nvCxnSpPr>
        <p:spPr bwMode="auto">
          <a:xfrm flipH="1" flipV="1">
            <a:off x="5897225" y="3838674"/>
            <a:ext cx="525354" cy="442410"/>
          </a:xfrm>
          <a:prstGeom prst="straightConnector1">
            <a:avLst/>
          </a:prstGeom>
          <a:noFill/>
          <a:ln w="12700" cap="flat" cmpd="sng" algn="ctr">
            <a:solidFill>
              <a:srgbClr val="000000"/>
            </a:solidFill>
            <a:prstDash val="solid"/>
            <a:round/>
            <a:headEnd type="none" w="med" len="med"/>
            <a:tailEnd type="triangle"/>
          </a:ln>
          <a:effectLst/>
        </p:spPr>
      </p:cxnSp>
      <p:sp>
        <p:nvSpPr>
          <p:cNvPr id="70" name="Rectangle 69">
            <a:extLst>
              <a:ext uri="{FF2B5EF4-FFF2-40B4-BE49-F238E27FC236}">
                <a16:creationId xmlns:a16="http://schemas.microsoft.com/office/drawing/2014/main" id="{84F39462-9A3B-4716-8C2F-06C10CB0C3DD}"/>
              </a:ext>
            </a:extLst>
          </p:cNvPr>
          <p:cNvSpPr/>
          <p:nvPr/>
        </p:nvSpPr>
        <p:spPr bwMode="auto">
          <a:xfrm>
            <a:off x="6368806" y="3092470"/>
            <a:ext cx="2879049" cy="274416"/>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140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σ</a:t>
            </a:r>
            <a:r>
              <a:rPr kumimoji="0" lang="fr-FR" sz="1400" i="0" u="none" strike="noStrike" cap="none" normalizeH="0" baseline="0" dirty="0">
                <a:ln>
                  <a:noFill/>
                </a:ln>
                <a:solidFill>
                  <a:srgbClr val="000000"/>
                </a:solidFill>
                <a:effectLst/>
                <a:latin typeface="Cambria Math" panose="02040503050406030204" pitchFamily="18" charset="0"/>
                <a:ea typeface="Cambria Math" panose="02040503050406030204" pitchFamily="18" charset="0"/>
              </a:rPr>
              <a:t> </a:t>
            </a:r>
            <a:r>
              <a:rPr kumimoji="0" lang="fr-FR" sz="140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représente l’écart-type des vitesses </a:t>
            </a:r>
          </a:p>
        </p:txBody>
      </p:sp>
      <p:cxnSp>
        <p:nvCxnSpPr>
          <p:cNvPr id="71" name="Connecteur droit avec flèche 70">
            <a:extLst>
              <a:ext uri="{FF2B5EF4-FFF2-40B4-BE49-F238E27FC236}">
                <a16:creationId xmlns:a16="http://schemas.microsoft.com/office/drawing/2014/main" id="{ACBCF21B-EC6D-4C12-B285-DB072EB0EF4C}"/>
              </a:ext>
            </a:extLst>
          </p:cNvPr>
          <p:cNvCxnSpPr>
            <a:cxnSpLocks/>
            <a:stCxn id="70" idx="1"/>
          </p:cNvCxnSpPr>
          <p:nvPr/>
        </p:nvCxnSpPr>
        <p:spPr bwMode="auto">
          <a:xfrm flipH="1">
            <a:off x="6001305" y="3229678"/>
            <a:ext cx="367501" cy="347146"/>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6834669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Retro-PSPRAY : cas académique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44</a:t>
            </a:fld>
            <a:endParaRPr lang="fr-FR" altLang="fr-FR" sz="1400" b="1">
              <a:solidFill>
                <a:srgbClr val="000000"/>
              </a:solidFill>
              <a:latin typeface="Gill Sans MT" pitchFamily="34" charset="0"/>
            </a:endParaRPr>
          </a:p>
        </p:txBody>
      </p:sp>
      <p:pic>
        <p:nvPicPr>
          <p:cNvPr id="37" name="Image 36" descr="Une image contenant carte&#10;&#10;Description générée automatiquement">
            <a:extLst>
              <a:ext uri="{FF2B5EF4-FFF2-40B4-BE49-F238E27FC236}">
                <a16:creationId xmlns:a16="http://schemas.microsoft.com/office/drawing/2014/main" id="{BA779B8B-8179-476E-AD2F-70CC28490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796" y="2615277"/>
            <a:ext cx="3960000" cy="2568386"/>
          </a:xfrm>
          <a:prstGeom prst="rect">
            <a:avLst/>
          </a:prstGeom>
        </p:spPr>
      </p:pic>
      <p:sp>
        <p:nvSpPr>
          <p:cNvPr id="38" name="CasellaDiTesto 1">
            <a:extLst>
              <a:ext uri="{FF2B5EF4-FFF2-40B4-BE49-F238E27FC236}">
                <a16:creationId xmlns:a16="http://schemas.microsoft.com/office/drawing/2014/main" id="{6E118152-C8C4-4819-A754-64736F8575F8}"/>
              </a:ext>
            </a:extLst>
          </p:cNvPr>
          <p:cNvSpPr txBox="1"/>
          <p:nvPr/>
        </p:nvSpPr>
        <p:spPr>
          <a:xfrm>
            <a:off x="5990048" y="4683300"/>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chemeClr val="tx2">
                    <a:lumMod val="75000"/>
                  </a:schemeClr>
                </a:solidFill>
                <a:latin typeface="Gill Sans MT" panose="020B0502020104020203" pitchFamily="34" charset="0"/>
              </a:rPr>
              <a:t>t &gt; 0</a:t>
            </a:r>
          </a:p>
        </p:txBody>
      </p:sp>
      <p:sp>
        <p:nvSpPr>
          <p:cNvPr id="39" name="Rectangle 38">
            <a:extLst>
              <a:ext uri="{FF2B5EF4-FFF2-40B4-BE49-F238E27FC236}">
                <a16:creationId xmlns:a16="http://schemas.microsoft.com/office/drawing/2014/main" id="{A9C611C6-8E14-4062-8460-DDA0F12D0E1A}"/>
              </a:ext>
            </a:extLst>
          </p:cNvPr>
          <p:cNvSpPr/>
          <p:nvPr/>
        </p:nvSpPr>
        <p:spPr>
          <a:xfrm>
            <a:off x="2933700" y="5187163"/>
            <a:ext cx="6913477" cy="1323965"/>
          </a:xfrm>
          <a:prstGeom prst="rect">
            <a:avLst/>
          </a:prstGeom>
          <a:solidFill>
            <a:schemeClr val="tx1"/>
          </a:solidFill>
          <a:ln>
            <a:solidFill>
              <a:schemeClr val="bg2"/>
            </a:solidFill>
          </a:ln>
        </p:spPr>
        <p:txBody>
          <a:bodyPr wrap="square">
            <a:noAutofit/>
          </a:bodyPr>
          <a:lstStyle/>
          <a:p>
            <a:pPr>
              <a:buClr>
                <a:schemeClr val="accent1"/>
              </a:buClr>
              <a:buSzPct val="80000"/>
            </a:pPr>
            <a:r>
              <a:rPr lang="en-US" sz="1800" b="1" kern="0" dirty="0">
                <a:solidFill>
                  <a:srgbClr val="4676CA"/>
                </a:solidFill>
                <a:latin typeface="Gill Sans MT" panose="020B0502020104020203" pitchFamily="34" charset="0"/>
              </a:rPr>
              <a:t>Cas </a:t>
            </a:r>
            <a:r>
              <a:rPr lang="en-US" sz="1800" b="1" kern="0" dirty="0" err="1">
                <a:solidFill>
                  <a:srgbClr val="4676CA"/>
                </a:solidFill>
                <a:latin typeface="Gill Sans MT" panose="020B0502020104020203" pitchFamily="34" charset="0"/>
              </a:rPr>
              <a:t>académique</a:t>
            </a:r>
            <a:r>
              <a:rPr lang="en-US" sz="1800" b="1" kern="0" dirty="0">
                <a:solidFill>
                  <a:srgbClr val="4676CA"/>
                </a:solidFill>
                <a:latin typeface="Gill Sans MT" panose="020B0502020104020203" pitchFamily="34" charset="0"/>
              </a:rPr>
              <a:t> : </a:t>
            </a:r>
            <a:endParaRPr lang="en-US" sz="1600" kern="0" dirty="0">
              <a:solidFill>
                <a:srgbClr val="000000"/>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chemeClr val="tx2">
                    <a:lumMod val="75000"/>
                  </a:schemeClr>
                </a:solidFill>
                <a:latin typeface="Gill Sans MT" panose="020B0502020104020203" pitchFamily="34" charset="0"/>
              </a:rPr>
              <a:t>5 rétro-panaches différents à partir d'une source initiale.</a:t>
            </a:r>
            <a:endParaRPr lang="en-US" sz="1600" kern="0" dirty="0">
              <a:solidFill>
                <a:schemeClr val="tx2">
                  <a:lumMod val="75000"/>
                </a:schemeClr>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chemeClr val="tx1">
                    <a:lumMod val="65000"/>
                  </a:schemeClr>
                </a:solidFill>
                <a:latin typeface="Gill Sans MT" panose="020B0502020104020203" pitchFamily="34" charset="0"/>
              </a:rPr>
              <a:t>Estimation de la source en comptant les chevauchements des rétro-panaches. </a:t>
            </a:r>
          </a:p>
          <a:p>
            <a:pPr marL="285750" indent="-285750">
              <a:buClr>
                <a:schemeClr val="tx2">
                  <a:lumMod val="75000"/>
                </a:schemeClr>
              </a:buClr>
              <a:buSzPct val="80000"/>
              <a:buFont typeface="Wingdings" panose="05000000000000000000" pitchFamily="2" charset="2"/>
              <a:buChar char="q"/>
            </a:pPr>
            <a:r>
              <a:rPr lang="fr-FR" sz="1600" kern="0" dirty="0">
                <a:solidFill>
                  <a:schemeClr val="tx1">
                    <a:lumMod val="65000"/>
                  </a:schemeClr>
                </a:solidFill>
                <a:latin typeface="Gill Sans MT" panose="020B0502020104020203" pitchFamily="34" charset="0"/>
              </a:rPr>
              <a:t>La position la plus probable de la source est celle où le plus grand nombre de rétro-panaches se trouvent au même endroit et au même moment. </a:t>
            </a:r>
          </a:p>
        </p:txBody>
      </p:sp>
    </p:spTree>
    <p:extLst>
      <p:ext uri="{BB962C8B-B14F-4D97-AF65-F5344CB8AC3E}">
        <p14:creationId xmlns:p14="http://schemas.microsoft.com/office/powerpoint/2010/main" val="16629338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Retro-PSPRAY : cas académique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45</a:t>
            </a:fld>
            <a:endParaRPr lang="fr-FR" altLang="fr-FR" sz="1400" b="1">
              <a:solidFill>
                <a:srgbClr val="000000"/>
              </a:solidFill>
              <a:latin typeface="Gill Sans MT" pitchFamily="34" charset="0"/>
            </a:endParaRPr>
          </a:p>
        </p:txBody>
      </p:sp>
      <p:pic>
        <p:nvPicPr>
          <p:cNvPr id="37" name="Image 36" descr="Une image contenant carte&#10;&#10;Description générée automatiquement">
            <a:extLst>
              <a:ext uri="{FF2B5EF4-FFF2-40B4-BE49-F238E27FC236}">
                <a16:creationId xmlns:a16="http://schemas.microsoft.com/office/drawing/2014/main" id="{BA779B8B-8179-476E-AD2F-70CC28490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796" y="2615277"/>
            <a:ext cx="3960000" cy="2568386"/>
          </a:xfrm>
          <a:prstGeom prst="rect">
            <a:avLst/>
          </a:prstGeom>
        </p:spPr>
      </p:pic>
      <p:sp>
        <p:nvSpPr>
          <p:cNvPr id="39" name="Rectangle 38">
            <a:extLst>
              <a:ext uri="{FF2B5EF4-FFF2-40B4-BE49-F238E27FC236}">
                <a16:creationId xmlns:a16="http://schemas.microsoft.com/office/drawing/2014/main" id="{A9C611C6-8E14-4062-8460-DDA0F12D0E1A}"/>
              </a:ext>
            </a:extLst>
          </p:cNvPr>
          <p:cNvSpPr/>
          <p:nvPr/>
        </p:nvSpPr>
        <p:spPr>
          <a:xfrm>
            <a:off x="2933700" y="5187163"/>
            <a:ext cx="6913477" cy="1323965"/>
          </a:xfrm>
          <a:prstGeom prst="rect">
            <a:avLst/>
          </a:prstGeom>
          <a:solidFill>
            <a:schemeClr val="tx1"/>
          </a:solidFill>
          <a:ln>
            <a:solidFill>
              <a:schemeClr val="bg2"/>
            </a:solidFill>
          </a:ln>
        </p:spPr>
        <p:txBody>
          <a:bodyPr wrap="square">
            <a:noAutofit/>
          </a:bodyPr>
          <a:lstStyle/>
          <a:p>
            <a:pPr>
              <a:buClr>
                <a:schemeClr val="accent1"/>
              </a:buClr>
              <a:buSzPct val="80000"/>
            </a:pPr>
            <a:r>
              <a:rPr lang="en-US" sz="1800" b="1" kern="0" dirty="0">
                <a:solidFill>
                  <a:srgbClr val="4676CA"/>
                </a:solidFill>
                <a:latin typeface="Gill Sans MT" panose="020B0502020104020203" pitchFamily="34" charset="0"/>
              </a:rPr>
              <a:t>Cas </a:t>
            </a:r>
            <a:r>
              <a:rPr lang="en-US" sz="1800" b="1" kern="0" dirty="0" err="1">
                <a:solidFill>
                  <a:srgbClr val="4676CA"/>
                </a:solidFill>
                <a:latin typeface="Gill Sans MT" panose="020B0502020104020203" pitchFamily="34" charset="0"/>
              </a:rPr>
              <a:t>académique</a:t>
            </a:r>
            <a:r>
              <a:rPr lang="en-US" sz="1800" b="1" kern="0" dirty="0">
                <a:solidFill>
                  <a:srgbClr val="4676CA"/>
                </a:solidFill>
                <a:latin typeface="Gill Sans MT" panose="020B0502020104020203" pitchFamily="34" charset="0"/>
              </a:rPr>
              <a:t> : </a:t>
            </a:r>
            <a:endParaRPr lang="en-US" sz="1600" kern="0" dirty="0">
              <a:solidFill>
                <a:srgbClr val="000000"/>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chemeClr val="tx2">
                    <a:lumMod val="75000"/>
                  </a:schemeClr>
                </a:solidFill>
                <a:latin typeface="Gill Sans MT" panose="020B0502020104020203" pitchFamily="34" charset="0"/>
              </a:rPr>
              <a:t>5 rétro-panaches différents à partir d'une source initiale.</a:t>
            </a:r>
            <a:endParaRPr lang="en-US" sz="1600" kern="0" dirty="0">
              <a:solidFill>
                <a:schemeClr val="tx2">
                  <a:lumMod val="75000"/>
                </a:schemeClr>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chemeClr val="tx1">
                    <a:lumMod val="65000"/>
                  </a:schemeClr>
                </a:solidFill>
                <a:latin typeface="Gill Sans MT" panose="020B0502020104020203" pitchFamily="34" charset="0"/>
              </a:rPr>
              <a:t>Estimation de la source en comptant les chevauchements des rétro-panaches. </a:t>
            </a:r>
          </a:p>
          <a:p>
            <a:pPr marL="285750" indent="-285750">
              <a:buClr>
                <a:schemeClr val="tx2">
                  <a:lumMod val="75000"/>
                </a:schemeClr>
              </a:buClr>
              <a:buSzPct val="80000"/>
              <a:buFont typeface="Wingdings" panose="05000000000000000000" pitchFamily="2" charset="2"/>
              <a:buChar char="q"/>
            </a:pPr>
            <a:r>
              <a:rPr lang="fr-FR" sz="1600" kern="0" dirty="0">
                <a:solidFill>
                  <a:schemeClr val="tx1">
                    <a:lumMod val="65000"/>
                  </a:schemeClr>
                </a:solidFill>
                <a:latin typeface="Gill Sans MT" panose="020B0502020104020203" pitchFamily="34" charset="0"/>
              </a:rPr>
              <a:t>La position la plus probable de la source est celle où le plus grand nombre de rétro-panaches se trouvent au même endroit et au même moment. </a:t>
            </a:r>
          </a:p>
        </p:txBody>
      </p:sp>
      <p:pic>
        <p:nvPicPr>
          <p:cNvPr id="10" name="Image 9" descr="Une image contenant carte&#10;&#10;Description générée automatiquement">
            <a:extLst>
              <a:ext uri="{FF2B5EF4-FFF2-40B4-BE49-F238E27FC236}">
                <a16:creationId xmlns:a16="http://schemas.microsoft.com/office/drawing/2014/main" id="{B0A3C600-AE98-4836-9EB4-18467A18D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59610"/>
            <a:ext cx="2880000" cy="1867917"/>
          </a:xfrm>
          <a:prstGeom prst="rect">
            <a:avLst/>
          </a:prstGeom>
        </p:spPr>
      </p:pic>
      <p:pic>
        <p:nvPicPr>
          <p:cNvPr id="11" name="Image 10">
            <a:extLst>
              <a:ext uri="{FF2B5EF4-FFF2-40B4-BE49-F238E27FC236}">
                <a16:creationId xmlns:a16="http://schemas.microsoft.com/office/drawing/2014/main" id="{019F4EF8-3462-443A-B713-190C6E95E2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247" y="764307"/>
            <a:ext cx="2880000" cy="1867917"/>
          </a:xfrm>
          <a:prstGeom prst="rect">
            <a:avLst/>
          </a:prstGeom>
        </p:spPr>
      </p:pic>
      <p:pic>
        <p:nvPicPr>
          <p:cNvPr id="12" name="Image 11" descr="Une image contenant carte&#10;&#10;Description générée automatiquement">
            <a:extLst>
              <a:ext uri="{FF2B5EF4-FFF2-40B4-BE49-F238E27FC236}">
                <a16:creationId xmlns:a16="http://schemas.microsoft.com/office/drawing/2014/main" id="{37FA0923-AFF5-43BE-942C-EE79AD97D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91693"/>
            <a:ext cx="2880000" cy="1867917"/>
          </a:xfrm>
          <a:prstGeom prst="rect">
            <a:avLst/>
          </a:prstGeom>
        </p:spPr>
      </p:pic>
      <p:pic>
        <p:nvPicPr>
          <p:cNvPr id="13" name="Image 12">
            <a:extLst>
              <a:ext uri="{FF2B5EF4-FFF2-40B4-BE49-F238E27FC236}">
                <a16:creationId xmlns:a16="http://schemas.microsoft.com/office/drawing/2014/main" id="{BA3D5F55-D131-481D-90E2-9E7DE51A09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350" y="764307"/>
            <a:ext cx="2880000" cy="1867917"/>
          </a:xfrm>
          <a:prstGeom prst="rect">
            <a:avLst/>
          </a:prstGeom>
        </p:spPr>
      </p:pic>
      <p:pic>
        <p:nvPicPr>
          <p:cNvPr id="14" name="Image 13">
            <a:extLst>
              <a:ext uri="{FF2B5EF4-FFF2-40B4-BE49-F238E27FC236}">
                <a16:creationId xmlns:a16="http://schemas.microsoft.com/office/drawing/2014/main" id="{394DFC64-14B4-4985-A27B-1631F0F6B5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529174"/>
            <a:ext cx="2880000" cy="1867917"/>
          </a:xfrm>
          <a:prstGeom prst="rect">
            <a:avLst/>
          </a:prstGeom>
        </p:spPr>
      </p:pic>
      <p:cxnSp>
        <p:nvCxnSpPr>
          <p:cNvPr id="16" name="Connecteur droit avec flèche 15">
            <a:extLst>
              <a:ext uri="{FF2B5EF4-FFF2-40B4-BE49-F238E27FC236}">
                <a16:creationId xmlns:a16="http://schemas.microsoft.com/office/drawing/2014/main" id="{A9D0046F-9339-4220-BCF7-BBBE1B99AEE4}"/>
              </a:ext>
            </a:extLst>
          </p:cNvPr>
          <p:cNvCxnSpPr>
            <a:cxnSpLocks/>
          </p:cNvCxnSpPr>
          <p:nvPr/>
        </p:nvCxnSpPr>
        <p:spPr bwMode="auto">
          <a:xfrm flipH="1">
            <a:off x="2850919" y="3533019"/>
            <a:ext cx="5152658" cy="1550014"/>
          </a:xfrm>
          <a:prstGeom prst="straightConnector1">
            <a:avLst/>
          </a:prstGeom>
          <a:noFill/>
          <a:ln w="9525" cap="flat" cmpd="sng" algn="ctr">
            <a:solidFill>
              <a:srgbClr val="000000"/>
            </a:solidFill>
            <a:prstDash val="solid"/>
            <a:round/>
            <a:headEnd type="none" w="med" len="med"/>
            <a:tailEnd type="triangle"/>
          </a:ln>
          <a:effectLst/>
        </p:spPr>
      </p:cxnSp>
      <p:cxnSp>
        <p:nvCxnSpPr>
          <p:cNvPr id="17" name="Connecteur droit avec flèche 16">
            <a:extLst>
              <a:ext uri="{FF2B5EF4-FFF2-40B4-BE49-F238E27FC236}">
                <a16:creationId xmlns:a16="http://schemas.microsoft.com/office/drawing/2014/main" id="{AF5AC941-291F-4ED4-92E5-A28058774D52}"/>
              </a:ext>
            </a:extLst>
          </p:cNvPr>
          <p:cNvCxnSpPr>
            <a:cxnSpLocks/>
            <a:endCxn id="10" idx="3"/>
          </p:cNvCxnSpPr>
          <p:nvPr/>
        </p:nvCxnSpPr>
        <p:spPr bwMode="auto">
          <a:xfrm flipH="1">
            <a:off x="2880000" y="3533019"/>
            <a:ext cx="5144826" cy="60550"/>
          </a:xfrm>
          <a:prstGeom prst="straightConnector1">
            <a:avLst/>
          </a:prstGeom>
          <a:noFill/>
          <a:ln w="9525" cap="flat" cmpd="sng" algn="ctr">
            <a:solidFill>
              <a:srgbClr val="000000"/>
            </a:solidFill>
            <a:prstDash val="solid"/>
            <a:round/>
            <a:headEnd type="none" w="med" len="med"/>
            <a:tailEnd type="triangle"/>
          </a:ln>
          <a:effectLst/>
        </p:spPr>
      </p:cxnSp>
      <p:cxnSp>
        <p:nvCxnSpPr>
          <p:cNvPr id="18" name="Connecteur droit avec flèche 17">
            <a:extLst>
              <a:ext uri="{FF2B5EF4-FFF2-40B4-BE49-F238E27FC236}">
                <a16:creationId xmlns:a16="http://schemas.microsoft.com/office/drawing/2014/main" id="{F9FEAC7E-318F-49DF-B622-643AD1C5A89F}"/>
              </a:ext>
            </a:extLst>
          </p:cNvPr>
          <p:cNvCxnSpPr>
            <a:cxnSpLocks/>
          </p:cNvCxnSpPr>
          <p:nvPr/>
        </p:nvCxnSpPr>
        <p:spPr bwMode="auto">
          <a:xfrm flipH="1" flipV="1">
            <a:off x="2847473" y="2532721"/>
            <a:ext cx="5179077" cy="997286"/>
          </a:xfrm>
          <a:prstGeom prst="straightConnector1">
            <a:avLst/>
          </a:prstGeom>
          <a:noFill/>
          <a:ln w="9525" cap="flat" cmpd="sng" algn="ctr">
            <a:solidFill>
              <a:srgbClr val="000000"/>
            </a:solidFill>
            <a:prstDash val="solid"/>
            <a:round/>
            <a:headEnd type="none" w="med" len="med"/>
            <a:tailEnd type="triangle"/>
          </a:ln>
          <a:effectLst/>
        </p:spPr>
      </p:cxnSp>
      <p:cxnSp>
        <p:nvCxnSpPr>
          <p:cNvPr id="19" name="Connecteur droit avec flèche 18">
            <a:extLst>
              <a:ext uri="{FF2B5EF4-FFF2-40B4-BE49-F238E27FC236}">
                <a16:creationId xmlns:a16="http://schemas.microsoft.com/office/drawing/2014/main" id="{7031748B-EF27-4D9F-BAA7-CF2280A23B7B}"/>
              </a:ext>
            </a:extLst>
          </p:cNvPr>
          <p:cNvCxnSpPr>
            <a:cxnSpLocks/>
            <a:endCxn id="11" idx="2"/>
          </p:cNvCxnSpPr>
          <p:nvPr/>
        </p:nvCxnSpPr>
        <p:spPr bwMode="auto">
          <a:xfrm flipH="1" flipV="1">
            <a:off x="5277247" y="2632224"/>
            <a:ext cx="2747578" cy="897420"/>
          </a:xfrm>
          <a:prstGeom prst="straightConnector1">
            <a:avLst/>
          </a:prstGeom>
          <a:noFill/>
          <a:ln w="9525" cap="flat" cmpd="sng" algn="ctr">
            <a:solidFill>
              <a:srgbClr val="000000"/>
            </a:solidFill>
            <a:prstDash val="solid"/>
            <a:round/>
            <a:headEnd type="none" w="med" len="med"/>
            <a:tailEnd type="triangle"/>
          </a:ln>
          <a:effectLst/>
        </p:spPr>
      </p:cxnSp>
      <p:cxnSp>
        <p:nvCxnSpPr>
          <p:cNvPr id="20" name="Connecteur droit avec flèche 19">
            <a:extLst>
              <a:ext uri="{FF2B5EF4-FFF2-40B4-BE49-F238E27FC236}">
                <a16:creationId xmlns:a16="http://schemas.microsoft.com/office/drawing/2014/main" id="{8A6C072B-4EC8-4B9D-9152-F0CF1D65D82E}"/>
              </a:ext>
            </a:extLst>
          </p:cNvPr>
          <p:cNvCxnSpPr>
            <a:cxnSpLocks/>
            <a:endCxn id="13" idx="2"/>
          </p:cNvCxnSpPr>
          <p:nvPr/>
        </p:nvCxnSpPr>
        <p:spPr bwMode="auto">
          <a:xfrm flipV="1">
            <a:off x="8026550" y="2632224"/>
            <a:ext cx="404800" cy="897782"/>
          </a:xfrm>
          <a:prstGeom prst="straightConnector1">
            <a:avLst/>
          </a:prstGeom>
          <a:noFill/>
          <a:ln w="9525" cap="flat" cmpd="sng" algn="ctr">
            <a:solidFill>
              <a:srgbClr val="000000"/>
            </a:solidFill>
            <a:prstDash val="solid"/>
            <a:round/>
            <a:headEnd type="none" w="med" len="med"/>
            <a:tailEnd type="triangle"/>
          </a:ln>
          <a:effectLst/>
        </p:spPr>
      </p:cxnSp>
      <p:sp>
        <p:nvSpPr>
          <p:cNvPr id="22" name="CasellaDiTesto 1">
            <a:extLst>
              <a:ext uri="{FF2B5EF4-FFF2-40B4-BE49-F238E27FC236}">
                <a16:creationId xmlns:a16="http://schemas.microsoft.com/office/drawing/2014/main" id="{EE6EAB70-84D1-4676-828A-DF0FD8AFE24E}"/>
              </a:ext>
            </a:extLst>
          </p:cNvPr>
          <p:cNvSpPr txBox="1"/>
          <p:nvPr/>
        </p:nvSpPr>
        <p:spPr>
          <a:xfrm>
            <a:off x="54853" y="2189788"/>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3" name="CasellaDiTesto 1">
            <a:extLst>
              <a:ext uri="{FF2B5EF4-FFF2-40B4-BE49-F238E27FC236}">
                <a16:creationId xmlns:a16="http://schemas.microsoft.com/office/drawing/2014/main" id="{119DE44E-12B0-4CB2-9DC6-B7E1DCF9E100}"/>
              </a:ext>
            </a:extLst>
          </p:cNvPr>
          <p:cNvSpPr txBox="1"/>
          <p:nvPr/>
        </p:nvSpPr>
        <p:spPr>
          <a:xfrm>
            <a:off x="54853" y="4064055"/>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4" name="CasellaDiTesto 1">
            <a:extLst>
              <a:ext uri="{FF2B5EF4-FFF2-40B4-BE49-F238E27FC236}">
                <a16:creationId xmlns:a16="http://schemas.microsoft.com/office/drawing/2014/main" id="{C25A484D-89DB-4701-AF27-B893F3135A72}"/>
              </a:ext>
            </a:extLst>
          </p:cNvPr>
          <p:cNvSpPr txBox="1"/>
          <p:nvPr/>
        </p:nvSpPr>
        <p:spPr>
          <a:xfrm>
            <a:off x="53290" y="4603311"/>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5" name="CasellaDiTesto 1">
            <a:extLst>
              <a:ext uri="{FF2B5EF4-FFF2-40B4-BE49-F238E27FC236}">
                <a16:creationId xmlns:a16="http://schemas.microsoft.com/office/drawing/2014/main" id="{A4F6D5BC-E20D-421D-A0F5-6E7874260F1D}"/>
              </a:ext>
            </a:extLst>
          </p:cNvPr>
          <p:cNvSpPr txBox="1"/>
          <p:nvPr/>
        </p:nvSpPr>
        <p:spPr>
          <a:xfrm>
            <a:off x="3892489" y="844218"/>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6" name="CasellaDiTesto 1">
            <a:extLst>
              <a:ext uri="{FF2B5EF4-FFF2-40B4-BE49-F238E27FC236}">
                <a16:creationId xmlns:a16="http://schemas.microsoft.com/office/drawing/2014/main" id="{0CB8FBF5-05A4-4898-A58D-0AFD2BCF95A7}"/>
              </a:ext>
            </a:extLst>
          </p:cNvPr>
          <p:cNvSpPr txBox="1"/>
          <p:nvPr/>
        </p:nvSpPr>
        <p:spPr>
          <a:xfrm>
            <a:off x="7049506" y="839123"/>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40" name="CasellaDiTesto 1">
            <a:extLst>
              <a:ext uri="{FF2B5EF4-FFF2-40B4-BE49-F238E27FC236}">
                <a16:creationId xmlns:a16="http://schemas.microsoft.com/office/drawing/2014/main" id="{CDB97290-99BE-41D7-B4DF-079F60E5EDD8}"/>
              </a:ext>
            </a:extLst>
          </p:cNvPr>
          <p:cNvSpPr txBox="1"/>
          <p:nvPr/>
        </p:nvSpPr>
        <p:spPr>
          <a:xfrm>
            <a:off x="5990048" y="4683300"/>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chemeClr val="tx2">
                    <a:lumMod val="75000"/>
                  </a:schemeClr>
                </a:solidFill>
                <a:latin typeface="Gill Sans MT" panose="020B0502020104020203" pitchFamily="34" charset="0"/>
              </a:rPr>
              <a:t>t &gt; 0</a:t>
            </a:r>
          </a:p>
        </p:txBody>
      </p:sp>
    </p:spTree>
    <p:extLst>
      <p:ext uri="{BB962C8B-B14F-4D97-AF65-F5344CB8AC3E}">
        <p14:creationId xmlns:p14="http://schemas.microsoft.com/office/powerpoint/2010/main" val="41124656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Une image contenant carte&#10;&#10;Description générée automatiquement">
            <a:extLst>
              <a:ext uri="{FF2B5EF4-FFF2-40B4-BE49-F238E27FC236}">
                <a16:creationId xmlns:a16="http://schemas.microsoft.com/office/drawing/2014/main" id="{896D7173-1A55-47B9-BEF1-BA61A791A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000" y="2629211"/>
            <a:ext cx="3960000" cy="2592890"/>
          </a:xfrm>
          <a:prstGeom prst="rect">
            <a:avLst/>
          </a:prstGeom>
        </p:spPr>
      </p:pic>
      <p:sp>
        <p:nvSpPr>
          <p:cNvPr id="28" name="CasellaDiTesto 1">
            <a:extLst>
              <a:ext uri="{FF2B5EF4-FFF2-40B4-BE49-F238E27FC236}">
                <a16:creationId xmlns:a16="http://schemas.microsoft.com/office/drawing/2014/main" id="{C8C2DF4B-B3AD-4C26-9875-E54761ED124F}"/>
              </a:ext>
            </a:extLst>
          </p:cNvPr>
          <p:cNvSpPr txBox="1"/>
          <p:nvPr/>
        </p:nvSpPr>
        <p:spPr>
          <a:xfrm>
            <a:off x="8616932" y="2737198"/>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009900"/>
                </a:solidFill>
                <a:latin typeface="Gill Sans MT" panose="020B0502020104020203" pitchFamily="34" charset="0"/>
              </a:rPr>
              <a:t>pdf</a:t>
            </a: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Retro-PSPRAY : cas académique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46</a:t>
            </a:fld>
            <a:endParaRPr lang="fr-FR" altLang="fr-FR" sz="1400" b="1">
              <a:solidFill>
                <a:srgbClr val="000000"/>
              </a:solidFill>
              <a:latin typeface="Gill Sans MT" pitchFamily="34" charset="0"/>
            </a:endParaRPr>
          </a:p>
        </p:txBody>
      </p:sp>
      <p:sp>
        <p:nvSpPr>
          <p:cNvPr id="39" name="Rectangle 38">
            <a:extLst>
              <a:ext uri="{FF2B5EF4-FFF2-40B4-BE49-F238E27FC236}">
                <a16:creationId xmlns:a16="http://schemas.microsoft.com/office/drawing/2014/main" id="{A9C611C6-8E14-4062-8460-DDA0F12D0E1A}"/>
              </a:ext>
            </a:extLst>
          </p:cNvPr>
          <p:cNvSpPr/>
          <p:nvPr/>
        </p:nvSpPr>
        <p:spPr>
          <a:xfrm>
            <a:off x="2933700" y="5187163"/>
            <a:ext cx="6913477" cy="1323965"/>
          </a:xfrm>
          <a:prstGeom prst="rect">
            <a:avLst/>
          </a:prstGeom>
          <a:solidFill>
            <a:schemeClr val="tx1"/>
          </a:solidFill>
          <a:ln>
            <a:solidFill>
              <a:schemeClr val="bg2"/>
            </a:solidFill>
          </a:ln>
        </p:spPr>
        <p:txBody>
          <a:bodyPr wrap="square">
            <a:noAutofit/>
          </a:bodyPr>
          <a:lstStyle/>
          <a:p>
            <a:pPr>
              <a:buClr>
                <a:schemeClr val="accent1"/>
              </a:buClr>
              <a:buSzPct val="80000"/>
            </a:pPr>
            <a:r>
              <a:rPr lang="en-US" sz="1800" b="1" kern="0" dirty="0">
                <a:solidFill>
                  <a:srgbClr val="4676CA"/>
                </a:solidFill>
                <a:latin typeface="Gill Sans MT" panose="020B0502020104020203" pitchFamily="34" charset="0"/>
              </a:rPr>
              <a:t>Cas </a:t>
            </a:r>
            <a:r>
              <a:rPr lang="en-US" sz="1800" b="1" kern="0" dirty="0" err="1">
                <a:solidFill>
                  <a:srgbClr val="4676CA"/>
                </a:solidFill>
                <a:latin typeface="Gill Sans MT" panose="020B0502020104020203" pitchFamily="34" charset="0"/>
              </a:rPr>
              <a:t>académique</a:t>
            </a:r>
            <a:r>
              <a:rPr lang="en-US" sz="1800" b="1" kern="0" dirty="0">
                <a:solidFill>
                  <a:srgbClr val="4676CA"/>
                </a:solidFill>
                <a:latin typeface="Gill Sans MT" panose="020B0502020104020203" pitchFamily="34" charset="0"/>
              </a:rPr>
              <a:t> : </a:t>
            </a:r>
            <a:endParaRPr lang="en-US" sz="1600" kern="0" dirty="0">
              <a:solidFill>
                <a:srgbClr val="000000"/>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rgbClr val="000000"/>
                </a:solidFill>
                <a:latin typeface="Gill Sans MT" panose="020B0502020104020203" pitchFamily="34" charset="0"/>
              </a:rPr>
              <a:t>5 rétro-panaches différents à partir d'une source initiale.</a:t>
            </a:r>
            <a:endParaRPr lang="en-US" sz="1600" kern="0" dirty="0">
              <a:solidFill>
                <a:srgbClr val="000000"/>
              </a:solidFill>
              <a:latin typeface="Gill Sans MT" panose="020B0502020104020203" pitchFamily="34" charset="0"/>
            </a:endParaRPr>
          </a:p>
          <a:p>
            <a:pPr marL="285750" indent="-285750">
              <a:buClr>
                <a:schemeClr val="tx2">
                  <a:lumMod val="75000"/>
                </a:schemeClr>
              </a:buClr>
              <a:buSzPct val="80000"/>
              <a:buFont typeface="Wingdings" panose="05000000000000000000" pitchFamily="2" charset="2"/>
              <a:buChar char="q"/>
            </a:pPr>
            <a:r>
              <a:rPr lang="fr-FR" sz="1600" kern="0" dirty="0">
                <a:solidFill>
                  <a:schemeClr val="tx2">
                    <a:lumMod val="75000"/>
                  </a:schemeClr>
                </a:solidFill>
                <a:latin typeface="Gill Sans MT" panose="020B0502020104020203" pitchFamily="34" charset="0"/>
              </a:rPr>
              <a:t>Estimation de la source en comptant les chevauchements des rétro-panaches. </a:t>
            </a:r>
          </a:p>
          <a:p>
            <a:pPr marL="285750" indent="-285750">
              <a:buClr>
                <a:schemeClr val="tx2">
                  <a:lumMod val="75000"/>
                </a:schemeClr>
              </a:buClr>
              <a:buSzPct val="80000"/>
              <a:buFont typeface="Wingdings" panose="05000000000000000000" pitchFamily="2" charset="2"/>
              <a:buChar char="q"/>
            </a:pPr>
            <a:r>
              <a:rPr lang="fr-FR" sz="1600" kern="0" dirty="0">
                <a:solidFill>
                  <a:schemeClr val="tx2">
                    <a:lumMod val="75000"/>
                  </a:schemeClr>
                </a:solidFill>
                <a:latin typeface="Gill Sans MT" panose="020B0502020104020203" pitchFamily="34" charset="0"/>
              </a:rPr>
              <a:t>La position la plus probable de la source est celle où le plus grand nombre de rétro-panaches se trouvent au même endroit et au même moment. </a:t>
            </a:r>
          </a:p>
        </p:txBody>
      </p:sp>
      <p:pic>
        <p:nvPicPr>
          <p:cNvPr id="10" name="Image 9" descr="Une image contenant carte&#10;&#10;Description générée automatiquement">
            <a:extLst>
              <a:ext uri="{FF2B5EF4-FFF2-40B4-BE49-F238E27FC236}">
                <a16:creationId xmlns:a16="http://schemas.microsoft.com/office/drawing/2014/main" id="{B0A3C600-AE98-4836-9EB4-18467A18D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59610"/>
            <a:ext cx="2880000" cy="1867917"/>
          </a:xfrm>
          <a:prstGeom prst="rect">
            <a:avLst/>
          </a:prstGeom>
        </p:spPr>
      </p:pic>
      <p:pic>
        <p:nvPicPr>
          <p:cNvPr id="11" name="Image 10">
            <a:extLst>
              <a:ext uri="{FF2B5EF4-FFF2-40B4-BE49-F238E27FC236}">
                <a16:creationId xmlns:a16="http://schemas.microsoft.com/office/drawing/2014/main" id="{019F4EF8-3462-443A-B713-190C6E95E2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247" y="764307"/>
            <a:ext cx="2880000" cy="1867917"/>
          </a:xfrm>
          <a:prstGeom prst="rect">
            <a:avLst/>
          </a:prstGeom>
        </p:spPr>
      </p:pic>
      <p:pic>
        <p:nvPicPr>
          <p:cNvPr id="12" name="Image 11" descr="Une image contenant carte&#10;&#10;Description générée automatiquement">
            <a:extLst>
              <a:ext uri="{FF2B5EF4-FFF2-40B4-BE49-F238E27FC236}">
                <a16:creationId xmlns:a16="http://schemas.microsoft.com/office/drawing/2014/main" id="{37FA0923-AFF5-43BE-942C-EE79AD97D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91693"/>
            <a:ext cx="2880000" cy="1867917"/>
          </a:xfrm>
          <a:prstGeom prst="rect">
            <a:avLst/>
          </a:prstGeom>
        </p:spPr>
      </p:pic>
      <p:pic>
        <p:nvPicPr>
          <p:cNvPr id="13" name="Image 12">
            <a:extLst>
              <a:ext uri="{FF2B5EF4-FFF2-40B4-BE49-F238E27FC236}">
                <a16:creationId xmlns:a16="http://schemas.microsoft.com/office/drawing/2014/main" id="{BA3D5F55-D131-481D-90E2-9E7DE51A09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350" y="764307"/>
            <a:ext cx="2880000" cy="1867917"/>
          </a:xfrm>
          <a:prstGeom prst="rect">
            <a:avLst/>
          </a:prstGeom>
        </p:spPr>
      </p:pic>
      <p:pic>
        <p:nvPicPr>
          <p:cNvPr id="14" name="Image 13">
            <a:extLst>
              <a:ext uri="{FF2B5EF4-FFF2-40B4-BE49-F238E27FC236}">
                <a16:creationId xmlns:a16="http://schemas.microsoft.com/office/drawing/2014/main" id="{394DFC64-14B4-4985-A27B-1631F0F6B5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529174"/>
            <a:ext cx="2880000" cy="1867917"/>
          </a:xfrm>
          <a:prstGeom prst="rect">
            <a:avLst/>
          </a:prstGeom>
        </p:spPr>
      </p:pic>
      <p:cxnSp>
        <p:nvCxnSpPr>
          <p:cNvPr id="16" name="Connecteur droit avec flèche 15">
            <a:extLst>
              <a:ext uri="{FF2B5EF4-FFF2-40B4-BE49-F238E27FC236}">
                <a16:creationId xmlns:a16="http://schemas.microsoft.com/office/drawing/2014/main" id="{A9D0046F-9339-4220-BCF7-BBBE1B99AEE4}"/>
              </a:ext>
            </a:extLst>
          </p:cNvPr>
          <p:cNvCxnSpPr>
            <a:cxnSpLocks/>
            <a:stCxn id="27" idx="1"/>
          </p:cNvCxnSpPr>
          <p:nvPr/>
        </p:nvCxnSpPr>
        <p:spPr bwMode="auto">
          <a:xfrm flipH="1">
            <a:off x="2850920" y="3925656"/>
            <a:ext cx="3095080" cy="1157377"/>
          </a:xfrm>
          <a:prstGeom prst="straightConnector1">
            <a:avLst/>
          </a:prstGeom>
          <a:noFill/>
          <a:ln w="9525" cap="flat" cmpd="sng" algn="ctr">
            <a:solidFill>
              <a:srgbClr val="000000"/>
            </a:solidFill>
            <a:prstDash val="solid"/>
            <a:round/>
            <a:headEnd type="triangle" w="med" len="med"/>
            <a:tailEnd type="none"/>
          </a:ln>
          <a:effectLst/>
        </p:spPr>
      </p:cxnSp>
      <p:cxnSp>
        <p:nvCxnSpPr>
          <p:cNvPr id="17" name="Connecteur droit avec flèche 16">
            <a:extLst>
              <a:ext uri="{FF2B5EF4-FFF2-40B4-BE49-F238E27FC236}">
                <a16:creationId xmlns:a16="http://schemas.microsoft.com/office/drawing/2014/main" id="{AF5AC941-291F-4ED4-92E5-A28058774D52}"/>
              </a:ext>
            </a:extLst>
          </p:cNvPr>
          <p:cNvCxnSpPr>
            <a:cxnSpLocks/>
            <a:stCxn id="27" idx="1"/>
            <a:endCxn id="10" idx="3"/>
          </p:cNvCxnSpPr>
          <p:nvPr/>
        </p:nvCxnSpPr>
        <p:spPr bwMode="auto">
          <a:xfrm flipH="1" flipV="1">
            <a:off x="2880000" y="3593569"/>
            <a:ext cx="3066000" cy="332087"/>
          </a:xfrm>
          <a:prstGeom prst="straightConnector1">
            <a:avLst/>
          </a:prstGeom>
          <a:noFill/>
          <a:ln w="9525" cap="flat" cmpd="sng" algn="ctr">
            <a:solidFill>
              <a:srgbClr val="000000"/>
            </a:solidFill>
            <a:prstDash val="solid"/>
            <a:round/>
            <a:headEnd type="triangle" w="med" len="med"/>
            <a:tailEnd type="none"/>
          </a:ln>
          <a:effectLst/>
        </p:spPr>
      </p:cxnSp>
      <p:cxnSp>
        <p:nvCxnSpPr>
          <p:cNvPr id="18" name="Connecteur droit avec flèche 17">
            <a:extLst>
              <a:ext uri="{FF2B5EF4-FFF2-40B4-BE49-F238E27FC236}">
                <a16:creationId xmlns:a16="http://schemas.microsoft.com/office/drawing/2014/main" id="{F9FEAC7E-318F-49DF-B622-643AD1C5A89F}"/>
              </a:ext>
            </a:extLst>
          </p:cNvPr>
          <p:cNvCxnSpPr>
            <a:cxnSpLocks/>
            <a:stCxn id="27" idx="1"/>
          </p:cNvCxnSpPr>
          <p:nvPr/>
        </p:nvCxnSpPr>
        <p:spPr bwMode="auto">
          <a:xfrm flipH="1" flipV="1">
            <a:off x="2847474" y="2532722"/>
            <a:ext cx="3098526" cy="1392934"/>
          </a:xfrm>
          <a:prstGeom prst="straightConnector1">
            <a:avLst/>
          </a:prstGeom>
          <a:noFill/>
          <a:ln w="9525" cap="flat" cmpd="sng" algn="ctr">
            <a:solidFill>
              <a:srgbClr val="000000"/>
            </a:solidFill>
            <a:prstDash val="solid"/>
            <a:round/>
            <a:headEnd type="triangle" w="med" len="med"/>
            <a:tailEnd type="none"/>
          </a:ln>
          <a:effectLst/>
        </p:spPr>
      </p:cxnSp>
      <p:cxnSp>
        <p:nvCxnSpPr>
          <p:cNvPr id="19" name="Connecteur droit avec flèche 18">
            <a:extLst>
              <a:ext uri="{FF2B5EF4-FFF2-40B4-BE49-F238E27FC236}">
                <a16:creationId xmlns:a16="http://schemas.microsoft.com/office/drawing/2014/main" id="{7031748B-EF27-4D9F-BAA7-CF2280A23B7B}"/>
              </a:ext>
            </a:extLst>
          </p:cNvPr>
          <p:cNvCxnSpPr>
            <a:cxnSpLocks/>
            <a:stCxn id="27" idx="1"/>
            <a:endCxn id="11" idx="2"/>
          </p:cNvCxnSpPr>
          <p:nvPr/>
        </p:nvCxnSpPr>
        <p:spPr bwMode="auto">
          <a:xfrm flipH="1" flipV="1">
            <a:off x="5277247" y="2632224"/>
            <a:ext cx="668753" cy="1293432"/>
          </a:xfrm>
          <a:prstGeom prst="straightConnector1">
            <a:avLst/>
          </a:prstGeom>
          <a:noFill/>
          <a:ln w="9525" cap="flat" cmpd="sng" algn="ctr">
            <a:solidFill>
              <a:srgbClr val="000000"/>
            </a:solidFill>
            <a:prstDash val="solid"/>
            <a:round/>
            <a:headEnd type="triangle" w="med" len="med"/>
            <a:tailEnd type="none"/>
          </a:ln>
          <a:effectLst/>
        </p:spPr>
      </p:cxnSp>
      <p:cxnSp>
        <p:nvCxnSpPr>
          <p:cNvPr id="20" name="Connecteur droit avec flèche 19">
            <a:extLst>
              <a:ext uri="{FF2B5EF4-FFF2-40B4-BE49-F238E27FC236}">
                <a16:creationId xmlns:a16="http://schemas.microsoft.com/office/drawing/2014/main" id="{8A6C072B-4EC8-4B9D-9152-F0CF1D65D82E}"/>
              </a:ext>
            </a:extLst>
          </p:cNvPr>
          <p:cNvCxnSpPr>
            <a:cxnSpLocks/>
          </p:cNvCxnSpPr>
          <p:nvPr/>
        </p:nvCxnSpPr>
        <p:spPr bwMode="auto">
          <a:xfrm flipV="1">
            <a:off x="8157247" y="1996312"/>
            <a:ext cx="404800" cy="897782"/>
          </a:xfrm>
          <a:prstGeom prst="straightConnector1">
            <a:avLst/>
          </a:prstGeom>
          <a:noFill/>
          <a:ln w="9525" cap="flat" cmpd="sng" algn="ctr">
            <a:solidFill>
              <a:srgbClr val="000000"/>
            </a:solidFill>
            <a:prstDash val="solid"/>
            <a:round/>
            <a:headEnd type="triangle" w="med" len="med"/>
            <a:tailEnd type="none"/>
          </a:ln>
          <a:effectLst/>
        </p:spPr>
      </p:cxnSp>
      <p:sp>
        <p:nvSpPr>
          <p:cNvPr id="22" name="CasellaDiTesto 1">
            <a:extLst>
              <a:ext uri="{FF2B5EF4-FFF2-40B4-BE49-F238E27FC236}">
                <a16:creationId xmlns:a16="http://schemas.microsoft.com/office/drawing/2014/main" id="{EE6EAB70-84D1-4676-828A-DF0FD8AFE24E}"/>
              </a:ext>
            </a:extLst>
          </p:cNvPr>
          <p:cNvSpPr txBox="1"/>
          <p:nvPr/>
        </p:nvSpPr>
        <p:spPr>
          <a:xfrm>
            <a:off x="54853" y="2189788"/>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3" name="CasellaDiTesto 1">
            <a:extLst>
              <a:ext uri="{FF2B5EF4-FFF2-40B4-BE49-F238E27FC236}">
                <a16:creationId xmlns:a16="http://schemas.microsoft.com/office/drawing/2014/main" id="{119DE44E-12B0-4CB2-9DC6-B7E1DCF9E100}"/>
              </a:ext>
            </a:extLst>
          </p:cNvPr>
          <p:cNvSpPr txBox="1"/>
          <p:nvPr/>
        </p:nvSpPr>
        <p:spPr>
          <a:xfrm>
            <a:off x="54853" y="4064055"/>
            <a:ext cx="720080" cy="369332"/>
          </a:xfrm>
          <a:prstGeom prst="rect">
            <a:avLst/>
          </a:prstGeom>
          <a:no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4" name="CasellaDiTesto 1">
            <a:extLst>
              <a:ext uri="{FF2B5EF4-FFF2-40B4-BE49-F238E27FC236}">
                <a16:creationId xmlns:a16="http://schemas.microsoft.com/office/drawing/2014/main" id="{C25A484D-89DB-4701-AF27-B893F3135A72}"/>
              </a:ext>
            </a:extLst>
          </p:cNvPr>
          <p:cNvSpPr txBox="1"/>
          <p:nvPr/>
        </p:nvSpPr>
        <p:spPr>
          <a:xfrm>
            <a:off x="53290" y="4603311"/>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5" name="CasellaDiTesto 1">
            <a:extLst>
              <a:ext uri="{FF2B5EF4-FFF2-40B4-BE49-F238E27FC236}">
                <a16:creationId xmlns:a16="http://schemas.microsoft.com/office/drawing/2014/main" id="{A4F6D5BC-E20D-421D-A0F5-6E7874260F1D}"/>
              </a:ext>
            </a:extLst>
          </p:cNvPr>
          <p:cNvSpPr txBox="1"/>
          <p:nvPr/>
        </p:nvSpPr>
        <p:spPr>
          <a:xfrm>
            <a:off x="3892489" y="844218"/>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
        <p:nvSpPr>
          <p:cNvPr id="26" name="CasellaDiTesto 1">
            <a:extLst>
              <a:ext uri="{FF2B5EF4-FFF2-40B4-BE49-F238E27FC236}">
                <a16:creationId xmlns:a16="http://schemas.microsoft.com/office/drawing/2014/main" id="{0CB8FBF5-05A4-4898-A58D-0AFD2BCF95A7}"/>
              </a:ext>
            </a:extLst>
          </p:cNvPr>
          <p:cNvSpPr txBox="1"/>
          <p:nvPr/>
        </p:nvSpPr>
        <p:spPr>
          <a:xfrm>
            <a:off x="7049506" y="839123"/>
            <a:ext cx="720080" cy="369332"/>
          </a:xfrm>
          <a:prstGeom prst="rect">
            <a:avLst/>
          </a:prstGeom>
          <a:solidFill>
            <a:schemeClr val="tx1"/>
          </a:solidFill>
          <a:ln>
            <a:solidFill>
              <a:schemeClr val="bg2"/>
            </a:solidFill>
          </a:ln>
        </p:spPr>
        <p:txBody>
          <a:bodyPr wrap="square" rtlCol="0">
            <a:spAutoFit/>
          </a:bodyPr>
          <a:lstStyle/>
          <a:p>
            <a:pPr algn="ctr">
              <a:buClr>
                <a:schemeClr val="accent1"/>
              </a:buClr>
              <a:buSzPct val="80000"/>
            </a:pPr>
            <a:r>
              <a:rPr lang="en-US" sz="1800" b="1" dirty="0">
                <a:solidFill>
                  <a:srgbClr val="C00000"/>
                </a:solidFill>
                <a:latin typeface="Gill Sans MT" panose="020B0502020104020203" pitchFamily="34" charset="0"/>
              </a:rPr>
              <a:t>t &lt; 0</a:t>
            </a:r>
          </a:p>
        </p:txBody>
      </p:sp>
    </p:spTree>
    <p:extLst>
      <p:ext uri="{BB962C8B-B14F-4D97-AF65-F5344CB8AC3E}">
        <p14:creationId xmlns:p14="http://schemas.microsoft.com/office/powerpoint/2010/main" val="33186876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Influence du nombre de particules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47</a:t>
            </a:fld>
            <a:endParaRPr lang="fr-FR" altLang="fr-FR" sz="1400" b="1">
              <a:solidFill>
                <a:srgbClr val="000000"/>
              </a:solidFill>
              <a:latin typeface="Gill Sans MT" pitchFamily="34" charset="0"/>
            </a:endParaRPr>
          </a:p>
        </p:txBody>
      </p:sp>
      <p:pic>
        <p:nvPicPr>
          <p:cNvPr id="38" name="Image 37">
            <a:extLst>
              <a:ext uri="{FF2B5EF4-FFF2-40B4-BE49-F238E27FC236}">
                <a16:creationId xmlns:a16="http://schemas.microsoft.com/office/drawing/2014/main" id="{72819596-6C83-4762-A2BD-9472CA8EA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130" y="1263768"/>
            <a:ext cx="4546453" cy="2160000"/>
          </a:xfrm>
          <a:prstGeom prst="rect">
            <a:avLst/>
          </a:prstGeom>
          <a:ln>
            <a:solidFill>
              <a:srgbClr val="000000"/>
            </a:solidFill>
          </a:ln>
        </p:spPr>
      </p:pic>
      <p:pic>
        <p:nvPicPr>
          <p:cNvPr id="39" name="Image 38">
            <a:extLst>
              <a:ext uri="{FF2B5EF4-FFF2-40B4-BE49-F238E27FC236}">
                <a16:creationId xmlns:a16="http://schemas.microsoft.com/office/drawing/2014/main" id="{711D20A9-B4C3-4D36-A545-6449EFCBE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738" y="3843807"/>
            <a:ext cx="4546451" cy="2160000"/>
          </a:xfrm>
          <a:prstGeom prst="rect">
            <a:avLst/>
          </a:prstGeom>
          <a:ln>
            <a:solidFill>
              <a:srgbClr val="000000"/>
            </a:solidFill>
          </a:ln>
        </p:spPr>
      </p:pic>
      <p:sp>
        <p:nvSpPr>
          <p:cNvPr id="62" name="Rectangle 61">
            <a:extLst>
              <a:ext uri="{FF2B5EF4-FFF2-40B4-BE49-F238E27FC236}">
                <a16:creationId xmlns:a16="http://schemas.microsoft.com/office/drawing/2014/main" id="{95E75E45-B98D-4A05-BEB4-D2D503287780}"/>
              </a:ext>
            </a:extLst>
          </p:cNvPr>
          <p:cNvSpPr/>
          <p:nvPr/>
        </p:nvSpPr>
        <p:spPr bwMode="auto">
          <a:xfrm>
            <a:off x="5149130" y="3843807"/>
            <a:ext cx="2825795" cy="350063"/>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1000 particules par seconde ~10min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0" name="Rectangle 39">
            <a:extLst>
              <a:ext uri="{FF2B5EF4-FFF2-40B4-BE49-F238E27FC236}">
                <a16:creationId xmlns:a16="http://schemas.microsoft.com/office/drawing/2014/main" id="{9FB73832-1F73-4199-8BA2-78C67D0BC1F5}"/>
              </a:ext>
            </a:extLst>
          </p:cNvPr>
          <p:cNvSpPr/>
          <p:nvPr/>
        </p:nvSpPr>
        <p:spPr bwMode="auto">
          <a:xfrm>
            <a:off x="5149130" y="1274966"/>
            <a:ext cx="2825795" cy="350063"/>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100 particules par seconde ~1min</a:t>
            </a:r>
            <a:endParaRPr kumimoji="0" lang="en-US" sz="14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
        <p:nvSpPr>
          <p:cNvPr id="41" name="Rectangle 40">
            <a:extLst>
              <a:ext uri="{FF2B5EF4-FFF2-40B4-BE49-F238E27FC236}">
                <a16:creationId xmlns:a16="http://schemas.microsoft.com/office/drawing/2014/main" id="{DF66D601-45AB-4592-AB74-78601B992E99}"/>
              </a:ext>
            </a:extLst>
          </p:cNvPr>
          <p:cNvSpPr/>
          <p:nvPr/>
        </p:nvSpPr>
        <p:spPr bwMode="auto">
          <a:xfrm>
            <a:off x="895341" y="1275068"/>
            <a:ext cx="4111604" cy="2160000"/>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kumimoji="0" lang="fr-FR"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Augmenter le nombre de particules se traduit par une augmentation des temps de calcul.</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kumimoji="0" lang="fr-FR"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dirty="0">
                <a:solidFill>
                  <a:srgbClr val="000000"/>
                </a:solidFill>
                <a:latin typeface="Gill Sans MT" panose="020B0502020104020203" pitchFamily="34" charset="0"/>
                <a:ea typeface="ＭＳ Ｐゴシック" pitchFamily="34" charset="-128"/>
              </a:rPr>
              <a:t>Puisque chaque particule transporte alors une masse plus faible, augmenter le nombre de particules améliore aussi</a:t>
            </a:r>
            <a:r>
              <a:rPr kumimoji="0" lang="fr-FR"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la précision des résultats.</a:t>
            </a:r>
          </a:p>
        </p:txBody>
      </p:sp>
      <p:sp>
        <p:nvSpPr>
          <p:cNvPr id="12" name="Rectangle 11">
            <a:extLst>
              <a:ext uri="{FF2B5EF4-FFF2-40B4-BE49-F238E27FC236}">
                <a16:creationId xmlns:a16="http://schemas.microsoft.com/office/drawing/2014/main" id="{F90233AA-FAB4-43A9-96B9-4279A50B4ACE}"/>
              </a:ext>
            </a:extLst>
          </p:cNvPr>
          <p:cNvSpPr/>
          <p:nvPr/>
        </p:nvSpPr>
        <p:spPr bwMode="auto">
          <a:xfrm>
            <a:off x="895341" y="3827629"/>
            <a:ext cx="4111604" cy="2160000"/>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R="0" algn="just" defTabSz="914400" rtl="0" eaLnBrk="0" fontAlgn="base" latinLnBrk="0" hangingPunct="0">
              <a:lnSpc>
                <a:spcPct val="100000"/>
              </a:lnSpc>
              <a:spcBef>
                <a:spcPct val="0"/>
              </a:spcBef>
              <a:spcAft>
                <a:spcPct val="0"/>
              </a:spcAft>
              <a:buClr>
                <a:schemeClr val="tx2">
                  <a:lumMod val="75000"/>
                </a:schemeClr>
              </a:buClr>
              <a:buSzPct val="80000"/>
              <a:tabLst/>
            </a:pPr>
            <a:r>
              <a:rPr lang="en-US" sz="1600" b="1" dirty="0" err="1">
                <a:solidFill>
                  <a:schemeClr val="tx2">
                    <a:lumMod val="75000"/>
                  </a:schemeClr>
                </a:solidFill>
                <a:latin typeface="Gill Sans MT" panose="020B0502020104020203" pitchFamily="34" charset="0"/>
                <a:ea typeface="ＭＳ Ｐゴシック" pitchFamily="34" charset="-128"/>
              </a:rPr>
              <a:t>Simpac</a:t>
            </a:r>
            <a:r>
              <a:rPr lang="en-US" sz="1600" b="1" dirty="0">
                <a:solidFill>
                  <a:schemeClr val="tx2">
                    <a:lumMod val="75000"/>
                  </a:schemeClr>
                </a:solidFill>
                <a:latin typeface="Gill Sans MT" panose="020B0502020104020203" pitchFamily="34" charset="0"/>
                <a:ea typeface="ＭＳ Ｐゴシック" pitchFamily="34" charset="-128"/>
              </a:rPr>
              <a:t>: </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en-US" sz="1600" dirty="0" err="1">
                <a:solidFill>
                  <a:srgbClr val="000000"/>
                </a:solidFill>
                <a:latin typeface="Gill Sans MT" panose="020B0502020104020203" pitchFamily="34" charset="0"/>
                <a:ea typeface="ＭＳ Ｐゴシック" pitchFamily="34" charset="-128"/>
              </a:rPr>
              <a:t>dt</a:t>
            </a:r>
            <a:r>
              <a:rPr lang="en-US" sz="1600" baseline="-25000" dirty="0" err="1">
                <a:solidFill>
                  <a:srgbClr val="000000"/>
                </a:solidFill>
                <a:latin typeface="Gill Sans MT" panose="020B0502020104020203" pitchFamily="34" charset="0"/>
                <a:ea typeface="ＭＳ Ｐゴシック" pitchFamily="34" charset="-128"/>
              </a:rPr>
              <a:t>MIN</a:t>
            </a:r>
            <a:r>
              <a:rPr lang="en-US" sz="1600" dirty="0">
                <a:solidFill>
                  <a:srgbClr val="000000"/>
                </a:solidFill>
                <a:latin typeface="Gill Sans MT" panose="020B0502020104020203" pitchFamily="34" charset="0"/>
                <a:ea typeface="ＭＳ Ｐゴシック" pitchFamily="34" charset="-128"/>
              </a:rPr>
              <a:t>=10s</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lang="en-US" sz="1600" dirty="0">
              <a:solidFill>
                <a:srgbClr val="000000"/>
              </a:solidFill>
              <a:latin typeface="Gill Sans MT" panose="020B0502020104020203" pitchFamily="34" charset="0"/>
              <a:ea typeface="ＭＳ Ｐゴシック" pitchFamily="34" charset="-128"/>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en-US" sz="1600" dirty="0">
                <a:solidFill>
                  <a:srgbClr val="000000"/>
                </a:solidFill>
                <a:latin typeface="Gill Sans MT" panose="020B0502020104020203" pitchFamily="34" charset="0"/>
                <a:ea typeface="ＭＳ Ｐゴシック" pitchFamily="34" charset="-128"/>
              </a:rPr>
              <a:t>TOTPAR </a:t>
            </a:r>
            <a:r>
              <a:rPr lang="en-US" sz="1600" dirty="0" err="1">
                <a:solidFill>
                  <a:srgbClr val="000000"/>
                </a:solidFill>
                <a:latin typeface="Gill Sans MT" panose="020B0502020104020203" pitchFamily="34" charset="0"/>
                <a:ea typeface="ＭＳ Ｐゴシック" pitchFamily="34" charset="-128"/>
              </a:rPr>
              <a:t>varie</a:t>
            </a:r>
            <a:r>
              <a:rPr lang="en-US" sz="1600" dirty="0">
                <a:solidFill>
                  <a:srgbClr val="000000"/>
                </a:solidFill>
                <a:latin typeface="Gill Sans MT" panose="020B0502020104020203" pitchFamily="34" charset="0"/>
                <a:ea typeface="ＭＳ Ｐゴシック" pitchFamily="34" charset="-128"/>
              </a:rPr>
              <a:t> entre 1 (configuration </a:t>
            </a:r>
            <a:r>
              <a:rPr lang="en-US" sz="1600" dirty="0" err="1">
                <a:solidFill>
                  <a:srgbClr val="000000"/>
                </a:solidFill>
                <a:latin typeface="Gill Sans MT" panose="020B0502020104020203" pitchFamily="34" charset="0"/>
                <a:ea typeface="ＭＳ Ｐゴシック" pitchFamily="34" charset="-128"/>
              </a:rPr>
              <a:t>trajectoire</a:t>
            </a:r>
            <a:r>
              <a:rPr lang="en-US" sz="1600" dirty="0">
                <a:solidFill>
                  <a:srgbClr val="000000"/>
                </a:solidFill>
                <a:latin typeface="Gill Sans MT" panose="020B0502020104020203" pitchFamily="34" charset="0"/>
                <a:ea typeface="ＭＳ Ｐゴシック" pitchFamily="34" charset="-128"/>
              </a:rPr>
              <a:t>), 100 (configuration </a:t>
            </a:r>
            <a:r>
              <a:rPr lang="en-US" sz="1600" dirty="0" err="1">
                <a:solidFill>
                  <a:srgbClr val="000000"/>
                </a:solidFill>
                <a:latin typeface="Gill Sans MT" panose="020B0502020104020203" pitchFamily="34" charset="0"/>
                <a:ea typeface="ＭＳ Ｐゴシック" pitchFamily="34" charset="-128"/>
              </a:rPr>
              <a:t>unitaire</a:t>
            </a:r>
            <a:r>
              <a:rPr lang="en-US" sz="1600" dirty="0">
                <a:solidFill>
                  <a:srgbClr val="000000"/>
                </a:solidFill>
                <a:latin typeface="Gill Sans MT" panose="020B0502020104020203" pitchFamily="34" charset="0"/>
                <a:ea typeface="ＭＳ Ｐゴシック" pitchFamily="34" charset="-128"/>
              </a:rPr>
              <a:t>) et 600 (configuration standard)</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Concentration </a:t>
            </a:r>
            <a:r>
              <a:rPr kumimoji="0" lang="en-US" sz="1600" b="0" i="0" u="none" strike="noStrike" cap="none" normalizeH="0" baseline="0" dirty="0" err="1">
                <a:ln>
                  <a:noFill/>
                </a:ln>
                <a:solidFill>
                  <a:srgbClr val="000000"/>
                </a:solidFill>
                <a:effectLst/>
                <a:latin typeface="Gill Sans MT" panose="020B0502020104020203" pitchFamily="34" charset="0"/>
                <a:ea typeface="ＭＳ Ｐゴシック" pitchFamily="34" charset="-128"/>
              </a:rPr>
              <a:t>évaluée</a:t>
            </a:r>
            <a:r>
              <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a:t>
            </a:r>
            <a:r>
              <a:rPr kumimoji="0" lang="en-US" sz="1600" b="0" i="0" u="none" strike="noStrike" cap="none" normalizeH="0" baseline="0" dirty="0" err="1">
                <a:ln>
                  <a:noFill/>
                </a:ln>
                <a:solidFill>
                  <a:srgbClr val="000000"/>
                </a:solidFill>
                <a:effectLst/>
                <a:latin typeface="Gill Sans MT" panose="020B0502020104020203" pitchFamily="34" charset="0"/>
                <a:ea typeface="ＭＳ Ｐゴシック" pitchFamily="34" charset="-128"/>
              </a:rPr>
              <a:t>en</a:t>
            </a:r>
            <a:r>
              <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rPr>
              <a:t> Moyenne 15min</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spTree>
    <p:extLst>
      <p:ext uri="{BB962C8B-B14F-4D97-AF65-F5344CB8AC3E}">
        <p14:creationId xmlns:p14="http://schemas.microsoft.com/office/powerpoint/2010/main" val="5601116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FC7CB941-D17A-4E2C-ABBE-514D589D3171}"/>
              </a:ext>
            </a:extLst>
          </p:cNvPr>
          <p:cNvSpPr/>
          <p:nvPr/>
        </p:nvSpPr>
        <p:spPr bwMode="auto">
          <a:xfrm>
            <a:off x="860424" y="5729156"/>
            <a:ext cx="8390107"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48</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33107894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Surélévation d’un panache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49</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F66D601-45AB-4592-AB74-78601B992E99}"/>
                  </a:ext>
                </a:extLst>
              </p:cNvPr>
              <p:cNvSpPr/>
              <p:nvPr/>
            </p:nvSpPr>
            <p:spPr bwMode="auto">
              <a:xfrm>
                <a:off x="841005" y="749609"/>
                <a:ext cx="8915400" cy="2606149"/>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Deux phénomènes contribuent à la surélévation d’un panache.</a:t>
                </a:r>
              </a:p>
              <a:p>
                <a:pPr marL="735013" lvl="1" indent="-285750" algn="just" eaLnBrk="1" hangingPunct="1">
                  <a:buClr>
                    <a:schemeClr val="accent1"/>
                  </a:buClr>
                  <a:buSzPct val="140000"/>
                  <a:buFont typeface="Arial" panose="020B0604020202020204" pitchFamily="34" charset="0"/>
                  <a:buChar char="•"/>
                  <a:defRPr/>
                </a:pPr>
                <a:r>
                  <a:rPr lang="fr-FR" sz="1600" b="0" dirty="0">
                    <a:solidFill>
                      <a:schemeClr val="accent4">
                        <a:lumMod val="10000"/>
                      </a:schemeClr>
                    </a:solidFill>
                    <a:latin typeface="Gill Sans MT" panose="020B0502020104020203" pitchFamily="34" charset="0"/>
                    <a:cs typeface="Times New Roman" charset="0"/>
                  </a:rPr>
                  <a:t>la force convective de l’écoulement</a:t>
                </a:r>
              </a:p>
              <a:p>
                <a:pPr marL="735013" lvl="1" indent="-285750" algn="just" eaLnBrk="1" hangingPunct="1">
                  <a:buClr>
                    <a:schemeClr val="accent1"/>
                  </a:buClr>
                  <a:buSzPct val="140000"/>
                  <a:buFont typeface="Arial" panose="020B0604020202020204" pitchFamily="34" charset="0"/>
                  <a:buChar char="•"/>
                  <a:defRPr/>
                </a:pPr>
                <a:r>
                  <a:rPr lang="fr-FR" sz="1600" b="0" dirty="0">
                    <a:solidFill>
                      <a:schemeClr val="accent4">
                        <a:lumMod val="10000"/>
                      </a:schemeClr>
                    </a:solidFill>
                    <a:latin typeface="Gill Sans MT" panose="020B0502020104020203" pitchFamily="34" charset="0"/>
                    <a:cs typeface="Times New Roman" charset="0"/>
                  </a:rPr>
                  <a:t>la flottabilité due à la chaleur du panache par rapport au milieu ambiant</a:t>
                </a:r>
              </a:p>
              <a:p>
                <a:pPr marL="735013" lvl="1" indent="-285750" algn="just" eaLnBrk="1" hangingPunct="1">
                  <a:buClr>
                    <a:schemeClr val="accent1"/>
                  </a:buClr>
                  <a:buSzPct val="140000"/>
                  <a:buFont typeface="Arial" panose="020B0604020202020204" pitchFamily="34" charset="0"/>
                  <a:buChar char="•"/>
                  <a:defRPr/>
                </a:pPr>
                <a:endParaRPr lang="fr-FR" sz="1600" b="0" dirty="0">
                  <a:solidFill>
                    <a:schemeClr val="accent4">
                      <a:lumMod val="10000"/>
                    </a:schemeClr>
                  </a:solidFill>
                  <a:latin typeface="Gill Sans MT" panose="020B0502020104020203" pitchFamily="34" charset="0"/>
                  <a:cs typeface="Times New Roman" charset="0"/>
                </a:endParaRPr>
              </a:p>
              <a:p>
                <a:pPr marR="0" algn="just" defTabSz="914400" rtl="0" eaLnBrk="0" fontAlgn="base" latinLnBrk="0" hangingPunct="0">
                  <a:lnSpc>
                    <a:spcPct val="100000"/>
                  </a:lnSpc>
                  <a:spcBef>
                    <a:spcPct val="0"/>
                  </a:spcBef>
                  <a:spcAft>
                    <a:spcPct val="0"/>
                  </a:spcAft>
                  <a:buClr>
                    <a:schemeClr val="tx2">
                      <a:lumMod val="75000"/>
                    </a:schemeClr>
                  </a:buClr>
                  <a:buSzPct val="80000"/>
                  <a:tabLst/>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𝑧</m:t>
                          </m:r>
                        </m:e>
                        <m:sub>
                          <m:r>
                            <a:rPr lang="fr-FR" sz="1600" i="1">
                              <a:solidFill>
                                <a:srgbClr val="000000"/>
                              </a:solidFill>
                              <a:latin typeface="Cambria Math" panose="02040503050406030204" pitchFamily="18" charset="0"/>
                              <a:cs typeface="Calibri" panose="020F0502020204030204" pitchFamily="34" charset="0"/>
                            </a:rPr>
                            <m:t>𝑝</m:t>
                          </m:r>
                        </m:sub>
                      </m:sSub>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r>
                            <a:rPr lang="fr-FR" sz="1600" i="1">
                              <a:solidFill>
                                <a:srgbClr val="000000"/>
                              </a:solidFill>
                              <a:latin typeface="Cambria Math" panose="02040503050406030204" pitchFamily="18" charset="0"/>
                              <a:cs typeface="Calibri" panose="020F0502020204030204" pitchFamily="34" charset="0"/>
                            </a:rPr>
                            <m:t>+</m:t>
                          </m:r>
                          <m:r>
                            <a:rPr lang="fr-FR" sz="1600" b="0" i="1" smtClean="0">
                              <a:solidFill>
                                <a:srgbClr val="000000"/>
                              </a:solidFill>
                              <a:latin typeface="Cambria Math" panose="02040503050406030204" pitchFamily="18" charset="0"/>
                              <a:cs typeface="Calibri" panose="020F0502020204030204" pitchFamily="34" charset="0"/>
                            </a:rPr>
                            <m:t>𝑑</m:t>
                          </m:r>
                          <m:r>
                            <a:rPr lang="fr-FR" sz="1600" i="1">
                              <a:solidFill>
                                <a:srgbClr val="000000"/>
                              </a:solidFill>
                              <a:latin typeface="Cambria Math" panose="02040503050406030204" pitchFamily="18" charset="0"/>
                              <a:cs typeface="Calibri" panose="020F0502020204030204" pitchFamily="34" charset="0"/>
                            </a:rPr>
                            <m:t>𝑡</m:t>
                          </m:r>
                        </m:e>
                      </m:d>
                      <m:r>
                        <a:rPr lang="fr-FR" sz="1600" i="1">
                          <a:solidFill>
                            <a:srgbClr val="000000"/>
                          </a:solidFill>
                          <a:latin typeface="Cambria Math" panose="02040503050406030204" pitchFamily="18" charset="0"/>
                          <a:cs typeface="Calibri" panose="020F0502020204030204" pitchFamily="34" charset="0"/>
                        </a:rPr>
                        <m:t>=</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𝑧</m:t>
                          </m:r>
                        </m:e>
                        <m:sub>
                          <m:r>
                            <a:rPr lang="fr-FR" sz="1600" i="1">
                              <a:solidFill>
                                <a:srgbClr val="000000"/>
                              </a:solidFill>
                              <a:latin typeface="Cambria Math" panose="02040503050406030204" pitchFamily="18" charset="0"/>
                              <a:cs typeface="Calibri" panose="020F0502020204030204" pitchFamily="34" charset="0"/>
                            </a:rPr>
                            <m:t>𝑝</m:t>
                          </m:r>
                        </m:sub>
                      </m:sSub>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e>
                      </m:d>
                      <m:r>
                        <a:rPr lang="fr-FR" sz="1600" i="1">
                          <a:solidFill>
                            <a:srgbClr val="000000"/>
                          </a:solidFill>
                          <a:latin typeface="Cambria Math" panose="02040503050406030204" pitchFamily="18" charset="0"/>
                          <a:cs typeface="Calibri" panose="020F0502020204030204" pitchFamily="34" charset="0"/>
                        </a:rPr>
                        <m:t>+</m:t>
                      </m:r>
                      <m:d>
                        <m:dPr>
                          <m:begChr m:val="["/>
                          <m:endChr m:val="]"/>
                          <m:ctrlPr>
                            <a:rPr lang="fr-FR" sz="1600" i="1">
                              <a:solidFill>
                                <a:srgbClr val="000000"/>
                              </a:solidFill>
                              <a:latin typeface="Cambria Math" panose="02040503050406030204" pitchFamily="18" charset="0"/>
                              <a:cs typeface="Calibri" panose="020F0502020204030204" pitchFamily="34" charset="0"/>
                            </a:rPr>
                          </m:ctrlPr>
                        </m:dPr>
                        <m:e>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𝑤</m:t>
                              </m:r>
                            </m:e>
                            <m:sub>
                              <m:r>
                                <a:rPr lang="fr-FR" sz="1600" i="1">
                                  <a:solidFill>
                                    <a:srgbClr val="000000"/>
                                  </a:solidFill>
                                  <a:latin typeface="Cambria Math" panose="02040503050406030204" pitchFamily="18" charset="0"/>
                                  <a:cs typeface="Calibri" panose="020F0502020204030204" pitchFamily="34" charset="0"/>
                                </a:rPr>
                                <m:t>𝑤𝑖𝑛𝑑</m:t>
                              </m:r>
                            </m:sub>
                          </m:sSub>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𝑋</m:t>
                              </m:r>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e>
                              </m:d>
                            </m:e>
                          </m:d>
                          <m:r>
                            <a:rPr lang="fr-FR" sz="1600" i="1">
                              <a:solidFill>
                                <a:srgbClr val="000000"/>
                              </a:solidFill>
                              <a:latin typeface="Cambria Math" panose="02040503050406030204" pitchFamily="18" charset="0"/>
                              <a:cs typeface="Calibri" panose="020F0502020204030204" pitchFamily="34" charset="0"/>
                            </a:rPr>
                            <m:t>+</m:t>
                          </m:r>
                          <m:sSubSup>
                            <m:sSubSupPr>
                              <m:ctrlPr>
                                <a:rPr lang="fr-FR" sz="1600" i="1">
                                  <a:solidFill>
                                    <a:srgbClr val="000000"/>
                                  </a:solidFill>
                                  <a:latin typeface="Cambria Math" panose="02040503050406030204" pitchFamily="18" charset="0"/>
                                  <a:cs typeface="Calibri" panose="020F0502020204030204" pitchFamily="34" charset="0"/>
                                </a:rPr>
                              </m:ctrlPr>
                            </m:sSubSupPr>
                            <m:e>
                              <m:r>
                                <a:rPr lang="fr-FR" sz="1600" i="1">
                                  <a:solidFill>
                                    <a:srgbClr val="000000"/>
                                  </a:solidFill>
                                  <a:latin typeface="Cambria Math" panose="02040503050406030204" pitchFamily="18" charset="0"/>
                                  <a:cs typeface="Calibri" panose="020F0502020204030204" pitchFamily="34" charset="0"/>
                                </a:rPr>
                                <m:t>𝑤</m:t>
                              </m:r>
                            </m:e>
                            <m:sub>
                              <m:r>
                                <a:rPr lang="fr-FR" sz="1600" i="1">
                                  <a:solidFill>
                                    <a:srgbClr val="000000"/>
                                  </a:solidFill>
                                  <a:latin typeface="Cambria Math" panose="02040503050406030204" pitchFamily="18" charset="0"/>
                                  <a:cs typeface="Calibri" panose="020F0502020204030204" pitchFamily="34" charset="0"/>
                                </a:rPr>
                                <m:t>𝑡𝑢𝑟𝑏</m:t>
                              </m:r>
                            </m:sub>
                            <m:sup>
                              <m:r>
                                <a:rPr lang="fr-FR" sz="1600" i="1">
                                  <a:solidFill>
                                    <a:srgbClr val="000000"/>
                                  </a:solidFill>
                                  <a:latin typeface="Cambria Math" panose="02040503050406030204" pitchFamily="18" charset="0"/>
                                  <a:cs typeface="Calibri" panose="020F0502020204030204" pitchFamily="34" charset="0"/>
                                </a:rPr>
                                <m:t>′</m:t>
                              </m:r>
                            </m:sup>
                          </m:sSubSup>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𝑋</m:t>
                              </m:r>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e>
                              </m:d>
                            </m:e>
                          </m:d>
                          <m:r>
                            <a:rPr lang="fr-FR" sz="1600" i="1">
                              <a:solidFill>
                                <a:srgbClr val="000000"/>
                              </a:solidFill>
                              <a:latin typeface="Cambria Math" panose="02040503050406030204" pitchFamily="18" charset="0"/>
                              <a:cs typeface="Calibri" panose="020F0502020204030204" pitchFamily="34" charset="0"/>
                            </a:rPr>
                            <m:t>+</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𝑤</m:t>
                              </m:r>
                            </m:e>
                            <m:sub>
                              <m:r>
                                <a:rPr lang="fr-FR" sz="1600" i="1">
                                  <a:solidFill>
                                    <a:srgbClr val="000000"/>
                                  </a:solidFill>
                                  <a:latin typeface="Cambria Math" panose="02040503050406030204" pitchFamily="18" charset="0"/>
                                  <a:cs typeface="Calibri" panose="020F0502020204030204" pitchFamily="34" charset="0"/>
                                </a:rPr>
                                <m:t>𝑒𝑙𝑒𝑣</m:t>
                              </m:r>
                            </m:sub>
                          </m:sSub>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e>
                          </m:d>
                        </m:e>
                      </m:d>
                      <m:r>
                        <a:rPr lang="fr-FR" sz="1600" b="0" i="1" smtClean="0">
                          <a:solidFill>
                            <a:srgbClr val="000000"/>
                          </a:solidFill>
                          <a:latin typeface="Cambria Math" panose="02040503050406030204" pitchFamily="18" charset="0"/>
                          <a:cs typeface="Calibri" panose="020F0502020204030204" pitchFamily="34" charset="0"/>
                        </a:rPr>
                        <m:t>𝑑</m:t>
                      </m:r>
                      <m:r>
                        <a:rPr lang="fr-FR" sz="1600" i="1">
                          <a:solidFill>
                            <a:srgbClr val="000000"/>
                          </a:solidFill>
                          <a:latin typeface="Cambria Math" panose="02040503050406030204" pitchFamily="18" charset="0"/>
                          <a:cs typeface="Calibri" panose="020F0502020204030204" pitchFamily="34" charset="0"/>
                        </a:rPr>
                        <m:t>𝑡</m:t>
                      </m:r>
                    </m:oMath>
                  </m:oMathPara>
                </a14:m>
                <a:endParaRPr lang="fr-FR" sz="1600" b="0" dirty="0">
                  <a:solidFill>
                    <a:schemeClr val="accent4">
                      <a:lumMod val="10000"/>
                    </a:schemeClr>
                  </a:solidFill>
                  <a:latin typeface="Gill Sans MT" panose="020B0502020104020203" pitchFamily="34" charset="0"/>
                  <a:cs typeface="Times New Roman" charset="0"/>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kumimoji="0" lang="fr-FR" sz="1600" i="0" u="none" strike="noStrike" cap="none" normalizeH="0" baseline="0" dirty="0">
                  <a:ln>
                    <a:noFill/>
                  </a:ln>
                  <a:solidFill>
                    <a:schemeClr val="accent4">
                      <a:lumMod val="10000"/>
                    </a:schemeClr>
                  </a:solidFill>
                  <a:effectLst/>
                  <a:latin typeface="Gill Sans MT" panose="020B0502020104020203" pitchFamily="34" charset="0"/>
                  <a:ea typeface="ＭＳ Ｐゴシック" pitchFamily="34" charset="-128"/>
                  <a:cs typeface="Times New Roman" charset="0"/>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dirty="0">
                    <a:solidFill>
                      <a:srgbClr val="000000"/>
                    </a:solidFill>
                    <a:latin typeface="Gill Sans MT" panose="020B0502020104020203" pitchFamily="34" charset="0"/>
                    <a:cs typeface="Calibri" panose="020F0502020204030204" pitchFamily="34" charset="0"/>
                  </a:rPr>
                  <a:t>La vitesse</a:t>
                </a:r>
                <a:r>
                  <a:rPr lang="fr-FR" sz="1600" dirty="0">
                    <a:solidFill>
                      <a:srgbClr val="000000"/>
                    </a:solidFill>
                    <a:cs typeface="Calibri" panose="020F0502020204030204" pitchFamily="34" charset="0"/>
                  </a:rPr>
                  <a:t> </a:t>
                </a: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𝑤</m:t>
                        </m:r>
                      </m:e>
                      <m:sub>
                        <m:r>
                          <a:rPr lang="fr-FR" sz="1600" i="1">
                            <a:solidFill>
                              <a:srgbClr val="000000"/>
                            </a:solidFill>
                            <a:latin typeface="Cambria Math" panose="02040503050406030204" pitchFamily="18" charset="0"/>
                            <a:cs typeface="Calibri" panose="020F0502020204030204" pitchFamily="34" charset="0"/>
                          </a:rPr>
                          <m:t>𝑒𝑙𝑒𝑣</m:t>
                        </m:r>
                      </m:sub>
                    </m:sSub>
                    <m:d>
                      <m:dPr>
                        <m:ctrlPr>
                          <a:rPr lang="fr-FR" sz="1600" i="1">
                            <a:solidFill>
                              <a:srgbClr val="000000"/>
                            </a:solidFill>
                            <a:latin typeface="Cambria Math" panose="02040503050406030204" pitchFamily="18" charset="0"/>
                            <a:cs typeface="Calibri" panose="020F0502020204030204" pitchFamily="34" charset="0"/>
                          </a:rPr>
                        </m:ctrlPr>
                      </m:dPr>
                      <m:e>
                        <m:r>
                          <a:rPr lang="fr-FR" sz="1600" i="1">
                            <a:solidFill>
                              <a:srgbClr val="000000"/>
                            </a:solidFill>
                            <a:latin typeface="Cambria Math" panose="02040503050406030204" pitchFamily="18" charset="0"/>
                            <a:cs typeface="Calibri" panose="020F0502020204030204" pitchFamily="34" charset="0"/>
                          </a:rPr>
                          <m:t>𝑡</m:t>
                        </m:r>
                      </m:e>
                    </m:d>
                    <m:r>
                      <a:rPr lang="fr-FR" sz="1600" i="1">
                        <a:solidFill>
                          <a:srgbClr val="000000"/>
                        </a:solidFill>
                        <a:latin typeface="Cambria Math" panose="02040503050406030204" pitchFamily="18" charset="0"/>
                        <a:cs typeface="Calibri" panose="020F0502020204030204" pitchFamily="34" charset="0"/>
                      </a:rPr>
                      <m:t> </m:t>
                    </m:r>
                  </m:oMath>
                </a14:m>
                <a:r>
                  <a:rPr lang="fr-FR" sz="1600" dirty="0">
                    <a:solidFill>
                      <a:srgbClr val="000000"/>
                    </a:solidFill>
                    <a:latin typeface="Gill Sans MT" panose="020B0502020104020203" pitchFamily="34" charset="0"/>
                    <a:ea typeface="ＭＳ Ｐゴシック" pitchFamily="34" charset="-128"/>
                  </a:rPr>
                  <a:t>dépend du diamètre de la cheminée, de la vitesse d’éjection, de la température du rejet, de la température de l’air, de la stabilité atmosphérique et de la vitesse du vent au point du rejet.</a:t>
                </a:r>
                <a:endPar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mc:Choice>
        <mc:Fallback xmlns="">
          <p:sp>
            <p:nvSpPr>
              <p:cNvPr id="41" name="Rectangle 40">
                <a:extLst>
                  <a:ext uri="{FF2B5EF4-FFF2-40B4-BE49-F238E27FC236}">
                    <a16:creationId xmlns:a16="http://schemas.microsoft.com/office/drawing/2014/main" id="{DF66D601-45AB-4592-AB74-78601B992E99}"/>
                  </a:ext>
                </a:extLst>
              </p:cNvPr>
              <p:cNvSpPr>
                <a:spLocks noRot="1" noChangeAspect="1" noMove="1" noResize="1" noEditPoints="1" noAdjustHandles="1" noChangeArrowheads="1" noChangeShapeType="1" noTextEdit="1"/>
              </p:cNvSpPr>
              <p:nvPr/>
            </p:nvSpPr>
            <p:spPr bwMode="auto">
              <a:xfrm>
                <a:off x="841005" y="749609"/>
                <a:ext cx="8915400" cy="2606149"/>
              </a:xfrm>
              <a:prstGeom prst="rect">
                <a:avLst/>
              </a:prstGeom>
              <a:blipFill>
                <a:blip r:embed="rId3"/>
                <a:stretch>
                  <a:fillRect l="-68" t="-703" r="-342"/>
                </a:stretch>
              </a:blipFill>
              <a:ln w="12700" cap="flat" cmpd="sng" algn="ctr">
                <a:noFill/>
                <a:prstDash val="solid"/>
                <a:round/>
                <a:headEnd type="none" w="med" len="med"/>
                <a:tailEnd type="none" w="med" len="med"/>
              </a:ln>
              <a:effectLst/>
            </p:spPr>
            <p:txBody>
              <a:bodyPr/>
              <a:lstStyle/>
              <a:p>
                <a:r>
                  <a:rPr lang="en-US">
                    <a:noFill/>
                  </a:rPr>
                  <a:t> </a:t>
                </a:r>
              </a:p>
            </p:txBody>
          </p:sp>
        </mc:Fallback>
      </mc:AlternateContent>
      <p:pic>
        <p:nvPicPr>
          <p:cNvPr id="12" name="Image 11" descr="Une image contenant texte, carte&#10;&#10;Description générée automatiquement">
            <a:extLst>
              <a:ext uri="{FF2B5EF4-FFF2-40B4-BE49-F238E27FC236}">
                <a16:creationId xmlns:a16="http://schemas.microsoft.com/office/drawing/2014/main" id="{CBCF4767-DE7A-4AAB-B5BC-599440A9B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047" y="3786507"/>
            <a:ext cx="4285714" cy="2552381"/>
          </a:xfrm>
          <a:prstGeom prst="rect">
            <a:avLst/>
          </a:prstGeom>
          <a:ln>
            <a:solidFill>
              <a:srgbClr val="000000"/>
            </a:solidFill>
          </a:ln>
        </p:spPr>
      </p:pic>
    </p:spTree>
    <p:extLst>
      <p:ext uri="{BB962C8B-B14F-4D97-AF65-F5344CB8AC3E}">
        <p14:creationId xmlns:p14="http://schemas.microsoft.com/office/powerpoint/2010/main" val="29262297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objectifs</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Type de modèle : modèle diagnostique qui vérifie la conservation de la masse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Obtenir avec un temps de calcul faible (quelques minutes) des champs tridimensionnels de vent, de température et de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différents types de données météorologiques sur un même site (profils de vent et/ou de température, stations météorologiques de surface, sorties de modèles …)</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Prendre en compte la topographie, l’occupation des sols, les obstacles, l’influence de la stabilité (effet de la stratification thermique sur l’écoulement).</a:t>
            </a:r>
          </a:p>
          <a:p>
            <a:pPr algn="just">
              <a:lnSpc>
                <a:spcPts val="2400"/>
              </a:lnSpc>
              <a:buClr>
                <a:schemeClr val="tx2">
                  <a:lumMod val="75000"/>
                </a:schemeClr>
              </a:buClr>
              <a:defRPr/>
            </a:pPr>
            <a:endParaRPr lang="fr-FR" altLang="fr-FR" sz="1600" b="0" dirty="0">
              <a:latin typeface="Gill Sans MT" panose="020B0502020104020203" pitchFamily="34" charset="0"/>
            </a:endParaRPr>
          </a:p>
          <a:p>
            <a:pPr algn="just">
              <a:lnSpc>
                <a:spcPts val="2400"/>
              </a:lnSpc>
              <a:buClr>
                <a:schemeClr val="tx2">
                  <a:lumMod val="75000"/>
                </a:schemeClr>
              </a:buClr>
              <a:defRPr/>
            </a:pPr>
            <a:r>
              <a:rPr lang="fr-FR" altLang="fr-FR" sz="1600" dirty="0">
                <a:latin typeface="Gill Sans MT" panose="020B0502020104020203" pitchFamily="34" charset="0"/>
              </a:rPr>
              <a:t>Principe de fonctionnement à 4 étapes :</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Interpolation des valeurs aux points de mesure sur les points de grille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Création des zones liées aux obstacles</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Ajustement du champs obtenu (divergence nulle)</a:t>
            </a:r>
          </a:p>
          <a:p>
            <a:pPr marL="342900" indent="-342900" algn="just">
              <a:lnSpc>
                <a:spcPts val="2400"/>
              </a:lnSpc>
              <a:buClr>
                <a:schemeClr val="tx2">
                  <a:lumMod val="75000"/>
                </a:schemeClr>
              </a:buClr>
              <a:buSzPct val="100000"/>
              <a:buFont typeface="+mj-lt"/>
              <a:buAutoNum type="arabicParenR"/>
              <a:defRPr/>
            </a:pPr>
            <a:r>
              <a:rPr lang="fr-FR" altLang="fr-FR" sz="1600" b="0" dirty="0">
                <a:latin typeface="Gill Sans MT" panose="020B0502020104020203" pitchFamily="34" charset="0"/>
              </a:rPr>
              <a:t>Calcul de la turbulence</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Tree>
    <p:extLst>
      <p:ext uri="{BB962C8B-B14F-4D97-AF65-F5344CB8AC3E}">
        <p14:creationId xmlns:p14="http://schemas.microsoft.com/office/powerpoint/2010/main" val="11438174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uages flo 2">
            <a:extLst>
              <a:ext uri="{FF2B5EF4-FFF2-40B4-BE49-F238E27FC236}">
                <a16:creationId xmlns:a16="http://schemas.microsoft.com/office/drawing/2014/main" id="{8C5FA003-F375-4AA3-99E7-D596421418EF}"/>
              </a:ext>
            </a:extLst>
          </p:cNvPr>
          <p:cNvPicPr>
            <a:picLocks noChangeAspect="1" noChangeArrowheads="1"/>
          </p:cNvPicPr>
          <p:nvPr/>
        </p:nvPicPr>
        <p:blipFill>
          <a:blip r:embed="rId3" cstate="print"/>
          <a:srcRect l="6279" r="6279"/>
          <a:stretch>
            <a:fillRect/>
          </a:stretch>
        </p:blipFill>
        <p:spPr bwMode="auto">
          <a:xfrm>
            <a:off x="3172557" y="4503961"/>
            <a:ext cx="4627685" cy="2162175"/>
          </a:xfrm>
          <a:prstGeom prst="rect">
            <a:avLst/>
          </a:prstGeom>
          <a:noFill/>
          <a:ln w="9525">
            <a:noFill/>
            <a:miter lim="800000"/>
            <a:headEnd/>
            <a:tailEnd/>
          </a:ln>
        </p:spPr>
      </p:pic>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Chute gravitaire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50</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F66D601-45AB-4592-AB74-78601B992E99}"/>
                  </a:ext>
                </a:extLst>
              </p:cNvPr>
              <p:cNvSpPr/>
              <p:nvPr/>
            </p:nvSpPr>
            <p:spPr bwMode="auto">
              <a:xfrm>
                <a:off x="841005" y="749608"/>
                <a:ext cx="8915400" cy="5360905"/>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Inclinaison de l’axe du panache : effet gravitaire et vitesse de chute (loi de Stocke) </a:t>
                </a:r>
              </a:p>
              <a:p>
                <a:pPr algn="just">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chemeClr val="accent4">
                                  <a:lumMod val="10000"/>
                                </a:schemeClr>
                              </a:solidFill>
                              <a:latin typeface="Cambria Math" panose="02040503050406030204" pitchFamily="18" charset="0"/>
                              <a:cs typeface="Times New Roman" charset="0"/>
                            </a:rPr>
                          </m:ctrlPr>
                        </m:sSubPr>
                        <m:e>
                          <m:r>
                            <a:rPr lang="fr-FR" sz="1600" b="0" i="1" smtClean="0">
                              <a:solidFill>
                                <a:schemeClr val="accent4">
                                  <a:lumMod val="10000"/>
                                </a:schemeClr>
                              </a:solidFill>
                              <a:latin typeface="Cambria Math" panose="02040503050406030204" pitchFamily="18" charset="0"/>
                              <a:cs typeface="Times New Roman" charset="0"/>
                            </a:rPr>
                            <m:t>𝑊</m:t>
                          </m:r>
                        </m:e>
                        <m:sub>
                          <m:r>
                            <a:rPr lang="fr-FR" sz="1600" b="0" i="1" smtClean="0">
                              <a:solidFill>
                                <a:schemeClr val="accent4">
                                  <a:lumMod val="10000"/>
                                </a:schemeClr>
                              </a:solidFill>
                              <a:latin typeface="Cambria Math" panose="02040503050406030204" pitchFamily="18" charset="0"/>
                              <a:cs typeface="Times New Roman" charset="0"/>
                            </a:rPr>
                            <m:t>𝑆</m:t>
                          </m:r>
                        </m:sub>
                      </m:sSub>
                      <m:r>
                        <a:rPr lang="fr-FR" sz="1600" i="1" smtClean="0">
                          <a:solidFill>
                            <a:schemeClr val="accent4">
                              <a:lumMod val="10000"/>
                            </a:schemeClr>
                          </a:solidFill>
                          <a:latin typeface="Cambria Math" panose="02040503050406030204" pitchFamily="18" charset="0"/>
                          <a:cs typeface="Times New Roman" charset="0"/>
                        </a:rPr>
                        <m:t>=</m:t>
                      </m:r>
                      <m:f>
                        <m:fPr>
                          <m:ctrlPr>
                            <a:rPr lang="fr-FR" sz="1600" i="1" smtClean="0">
                              <a:solidFill>
                                <a:schemeClr val="accent4">
                                  <a:lumMod val="10000"/>
                                </a:schemeClr>
                              </a:solidFill>
                              <a:latin typeface="Cambria Math" panose="02040503050406030204" pitchFamily="18" charset="0"/>
                              <a:cs typeface="Times New Roman" charset="0"/>
                            </a:rPr>
                          </m:ctrlPr>
                        </m:fPr>
                        <m:num>
                          <m:sSup>
                            <m:sSupPr>
                              <m:ctrlPr>
                                <a:rPr lang="fr-FR" sz="1600" i="1" smtClean="0">
                                  <a:solidFill>
                                    <a:schemeClr val="accent4">
                                      <a:lumMod val="10000"/>
                                    </a:schemeClr>
                                  </a:solidFill>
                                  <a:latin typeface="Cambria Math" panose="02040503050406030204" pitchFamily="18" charset="0"/>
                                  <a:cs typeface="Times New Roman" charset="0"/>
                                </a:rPr>
                              </m:ctrlPr>
                            </m:sSupPr>
                            <m:e>
                              <m:r>
                                <a:rPr lang="fr-FR" sz="1600" b="0" i="1" smtClean="0">
                                  <a:solidFill>
                                    <a:schemeClr val="accent4">
                                      <a:lumMod val="10000"/>
                                    </a:schemeClr>
                                  </a:solidFill>
                                  <a:latin typeface="Cambria Math" panose="02040503050406030204" pitchFamily="18" charset="0"/>
                                  <a:cs typeface="Times New Roman" charset="0"/>
                                </a:rPr>
                                <m:t>𝑑</m:t>
                              </m:r>
                            </m:e>
                            <m:sup>
                              <m:r>
                                <a:rPr lang="fr-FR" sz="1600" b="0" i="1" smtClean="0">
                                  <a:solidFill>
                                    <a:schemeClr val="accent4">
                                      <a:lumMod val="10000"/>
                                    </a:schemeClr>
                                  </a:solidFill>
                                  <a:latin typeface="Cambria Math" panose="02040503050406030204" pitchFamily="18" charset="0"/>
                                  <a:cs typeface="Times New Roman" charset="0"/>
                                </a:rPr>
                                <m:t>2</m:t>
                              </m:r>
                            </m:sup>
                          </m:sSup>
                          <m:r>
                            <a:rPr lang="fr-FR" sz="1600" b="0" i="1" smtClean="0">
                              <a:solidFill>
                                <a:schemeClr val="accent4">
                                  <a:lumMod val="10000"/>
                                </a:schemeClr>
                              </a:solidFill>
                              <a:latin typeface="Cambria Math" panose="02040503050406030204" pitchFamily="18" charset="0"/>
                              <a:cs typeface="Times New Roman" charset="0"/>
                            </a:rPr>
                            <m:t>𝑔</m:t>
                          </m:r>
                          <m:r>
                            <a:rPr lang="fr-FR" sz="1600" b="0" i="1" smtClean="0">
                              <a:solidFill>
                                <a:schemeClr val="accent4">
                                  <a:lumMod val="10000"/>
                                </a:schemeClr>
                              </a:solidFill>
                              <a:latin typeface="Cambria Math" panose="02040503050406030204" pitchFamily="18" charset="0"/>
                              <a:cs typeface="Times New Roman" charset="0"/>
                            </a:rPr>
                            <m:t>(</m:t>
                          </m:r>
                          <m:sSub>
                            <m:sSubPr>
                              <m:ctrlPr>
                                <a:rPr lang="fr-FR" sz="1600" b="0" i="1" smtClean="0">
                                  <a:solidFill>
                                    <a:schemeClr val="accent4">
                                      <a:lumMod val="10000"/>
                                    </a:schemeClr>
                                  </a:solidFill>
                                  <a:latin typeface="Cambria Math" panose="02040503050406030204" pitchFamily="18" charset="0"/>
                                  <a:cs typeface="Times New Roman" charset="0"/>
                                </a:rPr>
                              </m:ctrlPr>
                            </m:sSubPr>
                            <m:e>
                              <m:r>
                                <a:rPr lang="fr-FR" sz="1600" b="0" i="1" smtClean="0">
                                  <a:solidFill>
                                    <a:schemeClr val="accent4">
                                      <a:lumMod val="10000"/>
                                    </a:schemeClr>
                                  </a:solidFill>
                                  <a:latin typeface="Cambria Math" panose="02040503050406030204" pitchFamily="18" charset="0"/>
                                  <a:ea typeface="Cambria Math" panose="02040503050406030204" pitchFamily="18" charset="0"/>
                                  <a:cs typeface="Times New Roman" charset="0"/>
                                </a:rPr>
                                <m:t>𝜌</m:t>
                              </m:r>
                            </m:e>
                            <m:sub>
                              <m:r>
                                <a:rPr lang="fr-FR" sz="1600" b="0" i="1" smtClean="0">
                                  <a:solidFill>
                                    <a:schemeClr val="accent4">
                                      <a:lumMod val="10000"/>
                                    </a:schemeClr>
                                  </a:solidFill>
                                  <a:latin typeface="Cambria Math" panose="02040503050406030204" pitchFamily="18" charset="0"/>
                                  <a:cs typeface="Times New Roman" charset="0"/>
                                </a:rPr>
                                <m:t>𝑃</m:t>
                              </m:r>
                            </m:sub>
                          </m:sSub>
                          <m:r>
                            <a:rPr lang="fr-FR" sz="1600" b="0" i="1" smtClean="0">
                              <a:solidFill>
                                <a:schemeClr val="accent4">
                                  <a:lumMod val="10000"/>
                                </a:schemeClr>
                              </a:solidFill>
                              <a:latin typeface="Cambria Math" panose="02040503050406030204" pitchFamily="18" charset="0"/>
                              <a:cs typeface="Times New Roman" charset="0"/>
                            </a:rPr>
                            <m:t>−</m:t>
                          </m:r>
                          <m:sSub>
                            <m:sSubPr>
                              <m:ctrlPr>
                                <a:rPr lang="fr-FR" sz="1600" i="1">
                                  <a:solidFill>
                                    <a:schemeClr val="accent4">
                                      <a:lumMod val="10000"/>
                                    </a:schemeClr>
                                  </a:solidFill>
                                  <a:latin typeface="Cambria Math" panose="02040503050406030204" pitchFamily="18" charset="0"/>
                                  <a:cs typeface="Times New Roman" charset="0"/>
                                </a:rPr>
                              </m:ctrlPr>
                            </m:sSubPr>
                            <m:e>
                              <m:r>
                                <a:rPr lang="fr-FR" sz="1600" i="1">
                                  <a:solidFill>
                                    <a:schemeClr val="accent4">
                                      <a:lumMod val="10000"/>
                                    </a:schemeClr>
                                  </a:solidFill>
                                  <a:latin typeface="Cambria Math" panose="02040503050406030204" pitchFamily="18" charset="0"/>
                                  <a:ea typeface="Cambria Math" panose="02040503050406030204" pitchFamily="18" charset="0"/>
                                  <a:cs typeface="Times New Roman" charset="0"/>
                                </a:rPr>
                                <m:t>𝜌</m:t>
                              </m:r>
                            </m:e>
                            <m:sub>
                              <m:r>
                                <a:rPr lang="fr-FR" sz="1600" b="0" i="1" smtClean="0">
                                  <a:solidFill>
                                    <a:schemeClr val="accent4">
                                      <a:lumMod val="10000"/>
                                    </a:schemeClr>
                                  </a:solidFill>
                                  <a:latin typeface="Cambria Math" panose="02040503050406030204" pitchFamily="18" charset="0"/>
                                  <a:ea typeface="Cambria Math" panose="02040503050406030204" pitchFamily="18" charset="0"/>
                                  <a:cs typeface="Times New Roman" charset="0"/>
                                </a:rPr>
                                <m:t>𝑎𝑖𝑟</m:t>
                              </m:r>
                            </m:sub>
                          </m:sSub>
                          <m:r>
                            <a:rPr lang="fr-FR" sz="1600" b="0" i="1" smtClean="0">
                              <a:solidFill>
                                <a:schemeClr val="accent4">
                                  <a:lumMod val="10000"/>
                                </a:schemeClr>
                              </a:solidFill>
                              <a:latin typeface="Cambria Math" panose="02040503050406030204" pitchFamily="18" charset="0"/>
                              <a:cs typeface="Times New Roman" charset="0"/>
                            </a:rPr>
                            <m:t>)</m:t>
                          </m:r>
                        </m:num>
                        <m:den>
                          <m:r>
                            <a:rPr lang="fr-FR" sz="1600" b="0" i="1" smtClean="0">
                              <a:solidFill>
                                <a:schemeClr val="accent4">
                                  <a:lumMod val="10000"/>
                                </a:schemeClr>
                              </a:solidFill>
                              <a:latin typeface="Cambria Math" panose="02040503050406030204" pitchFamily="18" charset="0"/>
                              <a:cs typeface="Times New Roman" charset="0"/>
                            </a:rPr>
                            <m:t>18</m:t>
                          </m:r>
                          <m:r>
                            <a:rPr lang="fr-FR" sz="1600" b="0" i="1" smtClean="0">
                              <a:solidFill>
                                <a:schemeClr val="accent4">
                                  <a:lumMod val="10000"/>
                                </a:schemeClr>
                              </a:solidFill>
                              <a:latin typeface="Cambria Math" panose="02040503050406030204" pitchFamily="18" charset="0"/>
                              <a:ea typeface="Cambria Math" panose="02040503050406030204" pitchFamily="18" charset="0"/>
                              <a:cs typeface="Times New Roman" charset="0"/>
                            </a:rPr>
                            <m:t>𝜇</m:t>
                          </m:r>
                        </m:den>
                      </m:f>
                    </m:oMath>
                  </m:oMathPara>
                </a14:m>
                <a:endParaRPr lang="fr-FR" sz="1600" b="0" dirty="0">
                  <a:solidFill>
                    <a:schemeClr val="accent4">
                      <a:lumMod val="10000"/>
                    </a:schemeClr>
                  </a:solidFill>
                  <a:latin typeface="Gill Sans MT" panose="020B0502020104020203" pitchFamily="34" charset="0"/>
                  <a:cs typeface="Times New Roman" charset="0"/>
                </a:endParaRPr>
              </a:p>
              <a:p>
                <a:pPr marL="735013" lvl="1" indent="-285750" algn="just" eaLnBrk="1" hangingPunct="1">
                  <a:buClr>
                    <a:schemeClr val="accent1"/>
                  </a:buClr>
                  <a:buSzPct val="140000"/>
                  <a:buFont typeface="Arial" panose="020B0604020202020204" pitchFamily="34" charset="0"/>
                  <a:buChar char="•"/>
                  <a:defRPr/>
                </a:pPr>
                <a:r>
                  <a:rPr lang="fr-FR" sz="1600" b="0" dirty="0">
                    <a:solidFill>
                      <a:schemeClr val="accent4">
                        <a:lumMod val="10000"/>
                      </a:schemeClr>
                    </a:solidFill>
                    <a:latin typeface="Gill Sans MT" panose="020B0502020104020203" pitchFamily="34" charset="0"/>
                    <a:cs typeface="Times New Roman" charset="0"/>
                  </a:rPr>
                  <a:t>d : diamètre des particules (m)</a:t>
                </a:r>
              </a:p>
              <a:p>
                <a:pPr marL="735013" lvl="1" indent="-285750" algn="just" eaLnBrk="1" hangingPunct="1">
                  <a:buClr>
                    <a:schemeClr val="accent1"/>
                  </a:buClr>
                  <a:buSzPct val="140000"/>
                  <a:buFont typeface="Arial" panose="020B0604020202020204" pitchFamily="34" charset="0"/>
                  <a:buChar char="•"/>
                  <a:defRPr/>
                </a:pPr>
                <a:r>
                  <a:rPr lang="fr-FR" sz="1600" b="0" dirty="0">
                    <a:solidFill>
                      <a:schemeClr val="accent4">
                        <a:lumMod val="10000"/>
                      </a:schemeClr>
                    </a:solidFill>
                    <a:latin typeface="Gill Sans MT" panose="020B0502020104020203" pitchFamily="34" charset="0"/>
                    <a:cs typeface="Times New Roman" charset="0"/>
                  </a:rPr>
                  <a:t>g : accélération de la pesanteur (m/s²)</a:t>
                </a:r>
              </a:p>
              <a:p>
                <a:pPr marL="735013" lvl="1" indent="-285750" algn="just" eaLnBrk="1" hangingPunct="1">
                  <a:buClr>
                    <a:schemeClr val="accent1"/>
                  </a:buClr>
                  <a:buSzPct val="140000"/>
                  <a:buFont typeface="Arial" panose="020B0604020202020204" pitchFamily="34" charset="0"/>
                  <a:buChar char="•"/>
                  <a:defRPr/>
                </a:pPr>
                <a:r>
                  <a:rPr lang="fr-FR" sz="1600" b="0" dirty="0" err="1">
                    <a:solidFill>
                      <a:schemeClr val="accent4">
                        <a:lumMod val="10000"/>
                      </a:schemeClr>
                    </a:solidFill>
                    <a:latin typeface="Gill Sans MT" panose="020B0502020104020203" pitchFamily="34" charset="0"/>
                    <a:cs typeface="Times New Roman" charset="0"/>
                  </a:rPr>
                  <a:t>ρp</a:t>
                </a:r>
                <a:r>
                  <a:rPr lang="fr-FR" sz="1600" b="0" dirty="0">
                    <a:solidFill>
                      <a:schemeClr val="accent4">
                        <a:lumMod val="10000"/>
                      </a:schemeClr>
                    </a:solidFill>
                    <a:latin typeface="Gill Sans MT" panose="020B0502020104020203" pitchFamily="34" charset="0"/>
                    <a:cs typeface="Times New Roman" charset="0"/>
                  </a:rPr>
                  <a:t> : masse volumique des poussières (kg/m3)</a:t>
                </a:r>
              </a:p>
              <a:p>
                <a:pPr marL="735013" lvl="1" indent="-285750" algn="just" eaLnBrk="1" hangingPunct="1">
                  <a:buClr>
                    <a:schemeClr val="accent1"/>
                  </a:buClr>
                  <a:buSzPct val="140000"/>
                  <a:buFont typeface="Arial" panose="020B0604020202020204" pitchFamily="34" charset="0"/>
                  <a:buChar char="•"/>
                  <a:defRPr/>
                </a:pPr>
                <a:r>
                  <a:rPr lang="fr-FR" sz="1600" b="0" dirty="0" err="1">
                    <a:solidFill>
                      <a:schemeClr val="accent4">
                        <a:lumMod val="10000"/>
                      </a:schemeClr>
                    </a:solidFill>
                    <a:latin typeface="Gill Sans MT" panose="020B0502020104020203" pitchFamily="34" charset="0"/>
                    <a:cs typeface="Times New Roman" charset="0"/>
                  </a:rPr>
                  <a:t>ρa</a:t>
                </a:r>
                <a:r>
                  <a:rPr lang="fr-FR" sz="1600" dirty="0" err="1">
                    <a:solidFill>
                      <a:schemeClr val="accent4">
                        <a:lumMod val="10000"/>
                      </a:schemeClr>
                    </a:solidFill>
                    <a:latin typeface="Gill Sans MT" panose="020B0502020104020203" pitchFamily="34" charset="0"/>
                    <a:cs typeface="Times New Roman" charset="0"/>
                  </a:rPr>
                  <a:t>ir</a:t>
                </a:r>
                <a:r>
                  <a:rPr lang="fr-FR" sz="1600" b="0" dirty="0">
                    <a:solidFill>
                      <a:schemeClr val="accent4">
                        <a:lumMod val="10000"/>
                      </a:schemeClr>
                    </a:solidFill>
                    <a:latin typeface="Gill Sans MT" panose="020B0502020104020203" pitchFamily="34" charset="0"/>
                    <a:cs typeface="Times New Roman" charset="0"/>
                  </a:rPr>
                  <a:t> : masse volumique de l’air (kg/m3)</a:t>
                </a:r>
              </a:p>
              <a:p>
                <a:pPr marL="735013" lvl="1" indent="-285750" algn="just" eaLnBrk="1" hangingPunct="1">
                  <a:buClr>
                    <a:schemeClr val="accent1"/>
                  </a:buClr>
                  <a:buSzPct val="140000"/>
                  <a:buFont typeface="Arial" panose="020B0604020202020204" pitchFamily="34" charset="0"/>
                  <a:buChar char="•"/>
                  <a:defRPr/>
                </a:pPr>
                <a:r>
                  <a:rPr lang="fr-FR" sz="1600" b="0" dirty="0">
                    <a:solidFill>
                      <a:schemeClr val="accent4">
                        <a:lumMod val="10000"/>
                      </a:schemeClr>
                    </a:solidFill>
                    <a:latin typeface="Gill Sans MT" panose="020B0502020104020203" pitchFamily="34" charset="0"/>
                    <a:cs typeface="Times New Roman" charset="0"/>
                  </a:rPr>
                  <a:t>μ : viscosité dynamique de l’air = 1.8 10</a:t>
                </a:r>
                <a:r>
                  <a:rPr lang="fr-FR" sz="1600" b="0" baseline="30000" dirty="0">
                    <a:solidFill>
                      <a:schemeClr val="accent4">
                        <a:lumMod val="10000"/>
                      </a:schemeClr>
                    </a:solidFill>
                    <a:latin typeface="Gill Sans MT" panose="020B0502020104020203" pitchFamily="34" charset="0"/>
                    <a:cs typeface="Times New Roman" charset="0"/>
                  </a:rPr>
                  <a:t>-5</a:t>
                </a:r>
                <a:r>
                  <a:rPr lang="fr-FR" sz="1600" b="0" dirty="0">
                    <a:solidFill>
                      <a:schemeClr val="accent4">
                        <a:lumMod val="10000"/>
                      </a:schemeClr>
                    </a:solidFill>
                    <a:latin typeface="Gill Sans MT" panose="020B0502020104020203" pitchFamily="34" charset="0"/>
                    <a:cs typeface="Times New Roman" charset="0"/>
                  </a:rPr>
                  <a:t> kg/</a:t>
                </a:r>
                <a:r>
                  <a:rPr lang="fr-FR" sz="1600" b="0" dirty="0" err="1">
                    <a:solidFill>
                      <a:schemeClr val="accent4">
                        <a:lumMod val="10000"/>
                      </a:schemeClr>
                    </a:solidFill>
                    <a:latin typeface="Gill Sans MT" panose="020B0502020104020203" pitchFamily="34" charset="0"/>
                    <a:cs typeface="Times New Roman" charset="0"/>
                  </a:rPr>
                  <a:t>m.s</a:t>
                </a:r>
                <a:endParaRPr lang="fr-FR" sz="1600" b="0" dirty="0">
                  <a:solidFill>
                    <a:schemeClr val="accent4">
                      <a:lumMod val="10000"/>
                    </a:schemeClr>
                  </a:solidFill>
                  <a:latin typeface="Gill Sans MT" panose="020B0502020104020203" pitchFamily="34" charset="0"/>
                  <a:cs typeface="Times New Roman" charset="0"/>
                </a:endParaRPr>
              </a:p>
              <a:p>
                <a:pPr marL="277813" indent="-285750" algn="just" eaLnBrk="1" hangingPunct="1">
                  <a:buClr>
                    <a:schemeClr val="tx2">
                      <a:lumMod val="75000"/>
                    </a:schemeClr>
                  </a:buClr>
                  <a:buSzPct val="80000"/>
                  <a:buFont typeface="Wingdings" panose="05000000000000000000" pitchFamily="2" charset="2"/>
                  <a:buChar char="q"/>
                  <a:defRPr/>
                </a:pPr>
                <a:endParaRPr lang="fr-FR" sz="1600" b="0" dirty="0">
                  <a:solidFill>
                    <a:schemeClr val="accent4">
                      <a:lumMod val="10000"/>
                    </a:schemeClr>
                  </a:solidFill>
                  <a:latin typeface="Gill Sans MT" panose="020B0502020104020203" pitchFamily="34" charset="0"/>
                  <a:cs typeface="Times New Roman" charset="0"/>
                </a:endParaRPr>
              </a:p>
              <a:p>
                <a:pPr marL="277813" indent="-285750" algn="just" eaLnBrk="1" hangingPunct="1">
                  <a:buClr>
                    <a:schemeClr val="tx2">
                      <a:lumMod val="75000"/>
                    </a:schemeClr>
                  </a:buClr>
                  <a:buSzPct val="80000"/>
                  <a:buFont typeface="Wingdings" panose="05000000000000000000" pitchFamily="2" charset="2"/>
                  <a:buChar char="q"/>
                  <a:defRPr/>
                </a:pPr>
                <a:r>
                  <a:rPr lang="fr-FR" sz="1600" dirty="0">
                    <a:solidFill>
                      <a:srgbClr val="000000"/>
                    </a:solidFill>
                    <a:latin typeface="Gill Sans MT" panose="020B0502020104020203" pitchFamily="34" charset="0"/>
                    <a:ea typeface="ＭＳ Ｐゴシック" pitchFamily="34" charset="-128"/>
                    <a:cs typeface="Arial" pitchFamily="34" charset="0"/>
                  </a:rPr>
                  <a:t>La loi valable de chute gravitaire est supposée négligeable pour </a:t>
                </a:r>
                <a14:m>
                  <m:oMath xmlns:m="http://schemas.openxmlformats.org/officeDocument/2006/math">
                    <m:r>
                      <a:rPr lang="fr-FR" sz="1600" b="0" i="1" smtClean="0">
                        <a:solidFill>
                          <a:schemeClr val="accent4">
                            <a:lumMod val="10000"/>
                          </a:schemeClr>
                        </a:solidFill>
                        <a:latin typeface="Cambria Math" panose="02040503050406030204" pitchFamily="18" charset="0"/>
                        <a:cs typeface="Times New Roman" charset="0"/>
                      </a:rPr>
                      <m:t>𝑑</m:t>
                    </m:r>
                    <m:r>
                      <a:rPr lang="fr-FR" sz="1600" i="1">
                        <a:solidFill>
                          <a:schemeClr val="accent4">
                            <a:lumMod val="10000"/>
                          </a:schemeClr>
                        </a:solidFill>
                        <a:latin typeface="Cambria Math" panose="02040503050406030204" pitchFamily="18" charset="0"/>
                        <a:cs typeface="Times New Roman" charset="0"/>
                      </a:rPr>
                      <m:t>&lt;1</m:t>
                    </m:r>
                  </m:oMath>
                </a14:m>
                <a:r>
                  <a:rPr lang="fr-FR" sz="1600" dirty="0">
                    <a:solidFill>
                      <a:srgbClr val="000000"/>
                    </a:solidFill>
                    <a:latin typeface="Gill Sans MT" panose="020B0502020104020203" pitchFamily="34" charset="0"/>
                    <a:ea typeface="ＭＳ Ｐゴシック" pitchFamily="34" charset="-128"/>
                    <a:cs typeface="Arial" pitchFamily="34" charset="0"/>
                  </a:rPr>
                  <a:t>µm ou </a:t>
                </a:r>
                <a14:m>
                  <m:oMath xmlns:m="http://schemas.openxmlformats.org/officeDocument/2006/math">
                    <m:sSub>
                      <m:sSubPr>
                        <m:ctrlPr>
                          <a:rPr lang="fr-FR" sz="1600" i="1" smtClean="0">
                            <a:solidFill>
                              <a:schemeClr val="accent4">
                                <a:lumMod val="10000"/>
                              </a:schemeClr>
                            </a:solidFill>
                            <a:latin typeface="Cambria Math" panose="02040503050406030204" pitchFamily="18" charset="0"/>
                            <a:cs typeface="Times New Roman" charset="0"/>
                          </a:rPr>
                        </m:ctrlPr>
                      </m:sSubPr>
                      <m:e>
                        <m:r>
                          <a:rPr lang="fr-FR" sz="1600" b="0" i="1" smtClean="0">
                            <a:solidFill>
                              <a:schemeClr val="accent4">
                                <a:lumMod val="10000"/>
                              </a:schemeClr>
                            </a:solidFill>
                            <a:latin typeface="Cambria Math" panose="02040503050406030204" pitchFamily="18" charset="0"/>
                            <a:cs typeface="Times New Roman" charset="0"/>
                          </a:rPr>
                          <m:t>𝑊</m:t>
                        </m:r>
                      </m:e>
                      <m:sub>
                        <m:r>
                          <a:rPr lang="fr-FR" sz="1600" b="0" i="1" smtClean="0">
                            <a:solidFill>
                              <a:schemeClr val="accent4">
                                <a:lumMod val="10000"/>
                              </a:schemeClr>
                            </a:solidFill>
                            <a:latin typeface="Cambria Math" panose="02040503050406030204" pitchFamily="18" charset="0"/>
                            <a:cs typeface="Times New Roman" charset="0"/>
                          </a:rPr>
                          <m:t>𝑆</m:t>
                        </m:r>
                      </m:sub>
                    </m:sSub>
                    <m:r>
                      <a:rPr lang="fr-FR" sz="1600" b="0" i="1" smtClean="0">
                        <a:solidFill>
                          <a:schemeClr val="accent4">
                            <a:lumMod val="10000"/>
                          </a:schemeClr>
                        </a:solidFill>
                        <a:latin typeface="Cambria Math" panose="02040503050406030204" pitchFamily="18" charset="0"/>
                        <a:cs typeface="Times New Roman" charset="0"/>
                      </a:rPr>
                      <m:t>&lt;1</m:t>
                    </m:r>
                  </m:oMath>
                </a14:m>
                <a:r>
                  <a:rPr lang="fr-FR" sz="1600" dirty="0">
                    <a:solidFill>
                      <a:srgbClr val="000000"/>
                    </a:solidFill>
                    <a:latin typeface="Gill Sans MT" panose="020B0502020104020203" pitchFamily="34" charset="0"/>
                    <a:ea typeface="ＭＳ Ｐゴシック" pitchFamily="34" charset="-128"/>
                    <a:cs typeface="Arial" pitchFamily="34" charset="0"/>
                  </a:rPr>
                  <a:t>m/s </a:t>
                </a:r>
              </a:p>
              <a:p>
                <a:pPr marL="277813" indent="-285750" algn="just" eaLnBrk="1" hangingPunct="1">
                  <a:buClr>
                    <a:schemeClr val="tx2">
                      <a:lumMod val="75000"/>
                    </a:schemeClr>
                  </a:buClr>
                  <a:buSzPct val="80000"/>
                  <a:buFont typeface="Wingdings" panose="05000000000000000000" pitchFamily="2" charset="2"/>
                  <a:buChar char="q"/>
                  <a:defRPr/>
                </a:pPr>
                <a:r>
                  <a:rPr lang="fr-FR" sz="1600" dirty="0">
                    <a:solidFill>
                      <a:srgbClr val="000000"/>
                    </a:solidFill>
                    <a:latin typeface="Gill Sans MT" panose="020B0502020104020203" pitchFamily="34" charset="0"/>
                    <a:ea typeface="ＭＳ Ｐゴシック" pitchFamily="34" charset="-128"/>
                    <a:cs typeface="Arial" pitchFamily="34" charset="0"/>
                  </a:rPr>
                  <a:t>La direction du panache est autrement inclinée vers le sol, c’est-à-dire qu’une vitesse verticale vers le sol </a:t>
                </a:r>
                <a:r>
                  <a:rPr lang="fr-FR" sz="1600" dirty="0" err="1">
                    <a:solidFill>
                      <a:srgbClr val="000000"/>
                    </a:solidFill>
                    <a:latin typeface="Gill Sans MT" panose="020B0502020104020203" pitchFamily="34" charset="0"/>
                    <a:ea typeface="ＭＳ Ｐゴシック" pitchFamily="34" charset="-128"/>
                    <a:cs typeface="Arial" pitchFamily="34" charset="0"/>
                  </a:rPr>
                  <a:t>Ws</a:t>
                </a:r>
                <a:r>
                  <a:rPr lang="fr-FR" sz="1600" dirty="0">
                    <a:solidFill>
                      <a:srgbClr val="000000"/>
                    </a:solidFill>
                    <a:latin typeface="Gill Sans MT" panose="020B0502020104020203" pitchFamily="34" charset="0"/>
                    <a:ea typeface="ＭＳ Ｐゴシック" pitchFamily="34" charset="-128"/>
                    <a:cs typeface="Arial" pitchFamily="34" charset="0"/>
                  </a:rPr>
                  <a:t> est ajoutée au déplacement des particules.</a:t>
                </a:r>
              </a:p>
              <a:p>
                <a:pPr algn="just" eaLnBrk="1" hangingPunct="1">
                  <a:buClr>
                    <a:schemeClr val="tx2">
                      <a:lumMod val="75000"/>
                    </a:schemeClr>
                  </a:buClr>
                  <a:buSzPct val="80000"/>
                  <a:defRPr/>
                </a:pPr>
                <a:endParaRPr lang="fr-FR" sz="1400" dirty="0">
                  <a:solidFill>
                    <a:srgbClr val="000000"/>
                  </a:solidFill>
                  <a:latin typeface="Gill Sans MT" panose="020B0502020104020203" pitchFamily="34" charset="0"/>
                  <a:ea typeface="ＭＳ Ｐゴシック" pitchFamily="34" charset="-128"/>
                  <a:cs typeface="Arial" pitchFamily="34" charset="0"/>
                </a:endParaRPr>
              </a:p>
              <a:p>
                <a:pPr marL="342900" indent="-342900" algn="just" eaLnBrk="1" hangingPunct="1">
                  <a:buClr>
                    <a:schemeClr val="tx2">
                      <a:lumMod val="75000"/>
                    </a:schemeClr>
                  </a:buClr>
                  <a:buSzPct val="100000"/>
                  <a:buFont typeface="+mj-lt"/>
                  <a:buAutoNum type="arabicParenR"/>
                  <a:defRPr/>
                </a:pP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Pour des poussières d’une densité </a:t>
                </a:r>
                <a:r>
                  <a:rPr lang="fr-FR" sz="1400" dirty="0" err="1">
                    <a:solidFill>
                      <a:schemeClr val="tx2">
                        <a:lumMod val="75000"/>
                      </a:schemeClr>
                    </a:solidFill>
                    <a:latin typeface="Gill Sans MT" panose="020B0502020104020203" pitchFamily="34" charset="0"/>
                    <a:ea typeface="ＭＳ Ｐゴシック" pitchFamily="34" charset="-128"/>
                    <a:cs typeface="Arial" pitchFamily="34" charset="0"/>
                  </a:rPr>
                  <a:t>ρp</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 2 10</a:t>
                </a:r>
                <a:r>
                  <a:rPr lang="fr-FR" sz="1400" baseline="30000" dirty="0">
                    <a:solidFill>
                      <a:schemeClr val="tx2">
                        <a:lumMod val="75000"/>
                      </a:schemeClr>
                    </a:solidFill>
                    <a:latin typeface="Gill Sans MT" panose="020B0502020104020203" pitchFamily="34" charset="0"/>
                    <a:ea typeface="ＭＳ Ｐゴシック" pitchFamily="34" charset="-128"/>
                    <a:cs typeface="Arial" pitchFamily="34" charset="0"/>
                  </a:rPr>
                  <a:t>4</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kg/m3, trouver le diamètre d</a:t>
                </a:r>
                <a:r>
                  <a:rPr lang="fr-FR" sz="1400" baseline="-25000" dirty="0">
                    <a:solidFill>
                      <a:schemeClr val="tx2">
                        <a:lumMod val="75000"/>
                      </a:schemeClr>
                    </a:solidFill>
                    <a:latin typeface="Gill Sans MT" panose="020B0502020104020203" pitchFamily="34" charset="0"/>
                    <a:ea typeface="ＭＳ Ｐゴシック" pitchFamily="34" charset="-128"/>
                    <a:cs typeface="Arial" pitchFamily="34" charset="0"/>
                  </a:rPr>
                  <a:t>0</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à partir duquel </a:t>
                </a:r>
                <a:r>
                  <a:rPr lang="fr-FR" sz="1400" dirty="0" err="1">
                    <a:solidFill>
                      <a:schemeClr val="tx2">
                        <a:lumMod val="75000"/>
                      </a:schemeClr>
                    </a:solidFill>
                    <a:latin typeface="Gill Sans MT" panose="020B0502020104020203" pitchFamily="34" charset="0"/>
                    <a:ea typeface="ＭＳ Ｐゴシック" pitchFamily="34" charset="-128"/>
                    <a:cs typeface="Arial" pitchFamily="34" charset="0"/>
                  </a:rPr>
                  <a:t>Ws</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[d &gt; d</a:t>
                </a:r>
                <a:r>
                  <a:rPr lang="fr-FR" sz="1400" baseline="-25000" dirty="0">
                    <a:solidFill>
                      <a:schemeClr val="tx2">
                        <a:lumMod val="75000"/>
                      </a:schemeClr>
                    </a:solidFill>
                    <a:latin typeface="Gill Sans MT" panose="020B0502020104020203" pitchFamily="34" charset="0"/>
                    <a:ea typeface="ＭＳ Ｐゴシック" pitchFamily="34" charset="-128"/>
                    <a:cs typeface="Arial" pitchFamily="34" charset="0"/>
                  </a:rPr>
                  <a:t>0</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&gt; 1m/s . </a:t>
                </a:r>
              </a:p>
              <a:p>
                <a:pPr marL="342900" indent="-342900" algn="just" eaLnBrk="1" hangingPunct="1">
                  <a:buClr>
                    <a:schemeClr val="tx2">
                      <a:lumMod val="75000"/>
                    </a:schemeClr>
                  </a:buClr>
                  <a:buSzPct val="100000"/>
                  <a:buFont typeface="+mj-lt"/>
                  <a:buAutoNum type="arabicParenR"/>
                  <a:defRPr/>
                </a:pP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Faire de même avec des gouttelettes d’aérosols de densité </a:t>
                </a:r>
                <a:r>
                  <a:rPr lang="fr-FR" sz="1400" dirty="0" err="1">
                    <a:solidFill>
                      <a:schemeClr val="tx2">
                        <a:lumMod val="75000"/>
                      </a:schemeClr>
                    </a:solidFill>
                    <a:latin typeface="Gill Sans MT" panose="020B0502020104020203" pitchFamily="34" charset="0"/>
                    <a:ea typeface="ＭＳ Ｐゴシック" pitchFamily="34" charset="-128"/>
                    <a:cs typeface="Arial" pitchFamily="34" charset="0"/>
                  </a:rPr>
                  <a:t>ρp</a:t>
                </a:r>
                <a:r>
                  <a:rPr lang="fr-FR" sz="1400" dirty="0">
                    <a:solidFill>
                      <a:schemeClr val="tx2">
                        <a:lumMod val="75000"/>
                      </a:schemeClr>
                    </a:solidFill>
                    <a:latin typeface="Gill Sans MT" panose="020B0502020104020203" pitchFamily="34" charset="0"/>
                    <a:ea typeface="ＭＳ Ｐゴシック" pitchFamily="34" charset="-128"/>
                    <a:cs typeface="Arial" pitchFamily="34" charset="0"/>
                  </a:rPr>
                  <a:t> = 20 kg/m3. </a:t>
                </a:r>
              </a:p>
              <a:p>
                <a:pPr algn="just" eaLnBrk="1" hangingPunct="1">
                  <a:buClr>
                    <a:schemeClr val="tx2">
                      <a:lumMod val="75000"/>
                    </a:schemeClr>
                  </a:buClr>
                  <a:buSzPct val="80000"/>
                  <a:defRPr/>
                </a:pPr>
                <a:endParaRPr lang="fr-FR" sz="1400" dirty="0">
                  <a:solidFill>
                    <a:srgbClr val="000000"/>
                  </a:solidFill>
                  <a:latin typeface="Gill Sans MT" panose="020B0502020104020203" pitchFamily="34" charset="0"/>
                  <a:ea typeface="ＭＳ Ｐゴシック" pitchFamily="34" charset="-128"/>
                  <a:cs typeface="Arial" pitchFamily="34" charset="0"/>
                </a:endParaRPr>
              </a:p>
            </p:txBody>
          </p:sp>
        </mc:Choice>
        <mc:Fallback xmlns="">
          <p:sp>
            <p:nvSpPr>
              <p:cNvPr id="41" name="Rectangle 40">
                <a:extLst>
                  <a:ext uri="{FF2B5EF4-FFF2-40B4-BE49-F238E27FC236}">
                    <a16:creationId xmlns:a16="http://schemas.microsoft.com/office/drawing/2014/main" id="{DF66D601-45AB-4592-AB74-78601B992E99}"/>
                  </a:ext>
                </a:extLst>
              </p:cNvPr>
              <p:cNvSpPr>
                <a:spLocks noRot="1" noChangeAspect="1" noMove="1" noResize="1" noEditPoints="1" noAdjustHandles="1" noChangeArrowheads="1" noChangeShapeType="1" noTextEdit="1"/>
              </p:cNvSpPr>
              <p:nvPr/>
            </p:nvSpPr>
            <p:spPr bwMode="auto">
              <a:xfrm>
                <a:off x="841005" y="749608"/>
                <a:ext cx="8915400" cy="5360905"/>
              </a:xfrm>
              <a:prstGeom prst="rect">
                <a:avLst/>
              </a:prstGeom>
              <a:blipFill>
                <a:blip r:embed="rId4"/>
                <a:stretch>
                  <a:fillRect l="-205" t="-341" r="-342"/>
                </a:stretch>
              </a:blipFill>
              <a:ln w="12700" cap="flat" cmpd="sng" algn="ctr">
                <a:noFill/>
                <a:prstDash val="solid"/>
                <a:round/>
                <a:headEnd type="none" w="med" len="med"/>
                <a:tailEnd type="none" w="med" len="med"/>
              </a:ln>
              <a:effectLst/>
            </p:spPr>
            <p:txBody>
              <a:bodyPr/>
              <a:lstStyle/>
              <a:p>
                <a:r>
                  <a:rPr lang="en-US">
                    <a:noFill/>
                  </a:rPr>
                  <a:t> </a:t>
                </a:r>
              </a:p>
            </p:txBody>
          </p:sp>
        </mc:Fallback>
      </mc:AlternateContent>
      <p:sp>
        <p:nvSpPr>
          <p:cNvPr id="13" name="Rectangle : coins arrondis 12">
            <a:extLst>
              <a:ext uri="{FF2B5EF4-FFF2-40B4-BE49-F238E27FC236}">
                <a16:creationId xmlns:a16="http://schemas.microsoft.com/office/drawing/2014/main" id="{913049DE-0D3B-4B51-BD81-3E82D9CF8358}"/>
              </a:ext>
            </a:extLst>
          </p:cNvPr>
          <p:cNvSpPr/>
          <p:nvPr/>
        </p:nvSpPr>
        <p:spPr bwMode="auto">
          <a:xfrm>
            <a:off x="841005" y="3956948"/>
            <a:ext cx="8607795" cy="547013"/>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algn="ctr"/>
            <a:endParaRPr lang="en-US" sz="10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6542766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CB34B-7336-4DC7-A766-226B843E2B5D}"/>
              </a:ext>
            </a:extLst>
          </p:cNvPr>
          <p:cNvSpPr/>
          <p:nvPr/>
        </p:nvSpPr>
        <p:spPr bwMode="auto">
          <a:xfrm>
            <a:off x="762000" y="0"/>
            <a:ext cx="9131301" cy="685800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(Correction)</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51</a:t>
            </a:fld>
            <a:endParaRPr lang="fr-FR" altLang="fr-FR" sz="1400" b="1">
              <a:solidFill>
                <a:srgbClr val="000000"/>
              </a:solidFill>
              <a:latin typeface="Gill Sans MT" pitchFamily="34" charset="0"/>
            </a:endParaRPr>
          </a:p>
        </p:txBody>
      </p:sp>
      <p:sp>
        <p:nvSpPr>
          <p:cNvPr id="11" name="Espace réservé du texte 20">
            <a:extLst>
              <a:ext uri="{FF2B5EF4-FFF2-40B4-BE49-F238E27FC236}">
                <a16:creationId xmlns:a16="http://schemas.microsoft.com/office/drawing/2014/main" id="{8756A922-8821-498C-8631-DE069E9B6928}"/>
              </a:ext>
            </a:extLst>
          </p:cNvPr>
          <p:cNvSpPr>
            <a:spLocks noGrp="1"/>
          </p:cNvSpPr>
          <p:nvPr>
            <p:ph type="body" sz="quarter" idx="11"/>
          </p:nvPr>
        </p:nvSpPr>
        <p:spPr bwMode="auto">
          <a:xfrm>
            <a:off x="1142241" y="975928"/>
            <a:ext cx="8294634" cy="5151621"/>
          </a:xfrm>
        </p:spPr>
        <p:txBody>
          <a:bodyPr vert="horz" wrap="square" lIns="84406" tIns="42203" rIns="84406" bIns="42203" numCol="1" anchor="t" anchorCtr="0" compatLnSpc="1">
            <a:prstTxWarp prst="textNoShape">
              <a:avLst/>
            </a:prstTxWarp>
          </a:bodyPr>
          <a:lstStyle/>
          <a:p>
            <a:pPr marL="1490663" lvl="2" indent="-342900">
              <a:lnSpc>
                <a:spcPts val="2215"/>
              </a:lnSpc>
              <a:buClr>
                <a:schemeClr val="tx2">
                  <a:lumMod val="75000"/>
                </a:schemeClr>
              </a:buClr>
              <a:buFont typeface="+mj-lt"/>
              <a:buAutoNum type="arabicParenR"/>
              <a:defRPr/>
            </a:pPr>
            <a:r>
              <a:rPr lang="fr-FR" altLang="fr-FR" b="0" dirty="0">
                <a:solidFill>
                  <a:schemeClr val="tx2">
                    <a:lumMod val="75000"/>
                  </a:schemeClr>
                </a:solidFill>
                <a:latin typeface="Gill Sans MT" panose="020B0502020104020203" pitchFamily="34" charset="0"/>
              </a:rPr>
              <a:t>Pour des poussières d’une densité </a:t>
            </a:r>
            <a:r>
              <a:rPr lang="fr-FR" altLang="fr-FR" b="0" dirty="0" err="1">
                <a:solidFill>
                  <a:schemeClr val="tx2">
                    <a:lumMod val="75000"/>
                  </a:schemeClr>
                </a:solidFill>
                <a:latin typeface="Gill Sans MT" panose="020B0502020104020203" pitchFamily="34" charset="0"/>
              </a:rPr>
              <a:t>ρ</a:t>
            </a:r>
            <a:r>
              <a:rPr lang="fr-FR" altLang="fr-FR" b="0" baseline="-25000" dirty="0" err="1">
                <a:solidFill>
                  <a:schemeClr val="tx2">
                    <a:lumMod val="75000"/>
                  </a:schemeClr>
                </a:solidFill>
                <a:latin typeface="Gill Sans MT" panose="020B0502020104020203" pitchFamily="34" charset="0"/>
              </a:rPr>
              <a:t>p</a:t>
            </a:r>
            <a:r>
              <a:rPr lang="fr-FR" altLang="fr-FR" b="0" dirty="0">
                <a:solidFill>
                  <a:schemeClr val="tx2">
                    <a:lumMod val="75000"/>
                  </a:schemeClr>
                </a:solidFill>
                <a:latin typeface="Gill Sans MT" panose="020B0502020104020203" pitchFamily="34" charset="0"/>
              </a:rPr>
              <a:t> = 2 10</a:t>
            </a:r>
            <a:r>
              <a:rPr lang="fr-FR" altLang="fr-FR" baseline="30000" dirty="0">
                <a:solidFill>
                  <a:schemeClr val="tx2">
                    <a:lumMod val="75000"/>
                  </a:schemeClr>
                </a:solidFill>
                <a:latin typeface="Gill Sans MT" panose="020B0502020104020203" pitchFamily="34" charset="0"/>
              </a:rPr>
              <a:t>4</a:t>
            </a:r>
            <a:r>
              <a:rPr lang="fr-FR" altLang="fr-FR" b="0" dirty="0">
                <a:solidFill>
                  <a:schemeClr val="tx2">
                    <a:lumMod val="75000"/>
                  </a:schemeClr>
                </a:solidFill>
                <a:latin typeface="Gill Sans MT" panose="020B0502020104020203" pitchFamily="34" charset="0"/>
              </a:rPr>
              <a:t> kg/m</a:t>
            </a:r>
            <a:r>
              <a:rPr lang="fr-FR" altLang="fr-FR" b="0" baseline="30000" dirty="0">
                <a:solidFill>
                  <a:schemeClr val="tx2">
                    <a:lumMod val="75000"/>
                  </a:schemeClr>
                </a:solidFill>
                <a:latin typeface="Gill Sans MT" panose="020B0502020104020203" pitchFamily="34" charset="0"/>
              </a:rPr>
              <a:t>3</a:t>
            </a:r>
            <a:r>
              <a:rPr lang="fr-FR" altLang="fr-FR" b="0" dirty="0">
                <a:solidFill>
                  <a:schemeClr val="tx2">
                    <a:lumMod val="75000"/>
                  </a:schemeClr>
                </a:solidFill>
                <a:latin typeface="Gill Sans MT" panose="020B0502020104020203" pitchFamily="34" charset="0"/>
              </a:rPr>
              <a:t>, </a:t>
            </a:r>
            <a:br>
              <a:rPr lang="fr-FR" altLang="fr-FR" b="0" dirty="0">
                <a:solidFill>
                  <a:schemeClr val="tx2">
                    <a:lumMod val="75000"/>
                  </a:schemeClr>
                </a:solidFill>
                <a:latin typeface="Gill Sans MT" panose="020B0502020104020203" pitchFamily="34" charset="0"/>
              </a:rPr>
            </a:br>
            <a:r>
              <a:rPr lang="fr-FR" altLang="fr-FR" b="0" dirty="0">
                <a:solidFill>
                  <a:schemeClr val="tx2">
                    <a:lumMod val="75000"/>
                  </a:schemeClr>
                </a:solidFill>
                <a:latin typeface="Gill Sans MT" panose="020B0502020104020203" pitchFamily="34" charset="0"/>
              </a:rPr>
              <a:t>trouver le diamètre d</a:t>
            </a:r>
            <a:r>
              <a:rPr lang="fr-FR" altLang="fr-FR" b="0" baseline="-25000" dirty="0">
                <a:solidFill>
                  <a:schemeClr val="tx2">
                    <a:lumMod val="75000"/>
                  </a:schemeClr>
                </a:solidFill>
                <a:latin typeface="Gill Sans MT" panose="020B0502020104020203" pitchFamily="34" charset="0"/>
              </a:rPr>
              <a:t>0</a:t>
            </a:r>
            <a:r>
              <a:rPr lang="fr-FR" altLang="fr-FR" b="0" dirty="0">
                <a:solidFill>
                  <a:schemeClr val="tx2">
                    <a:lumMod val="75000"/>
                  </a:schemeClr>
                </a:solidFill>
                <a:latin typeface="Gill Sans MT" panose="020B0502020104020203" pitchFamily="34" charset="0"/>
              </a:rPr>
              <a:t> à partir duquel </a:t>
            </a:r>
            <a:r>
              <a:rPr lang="fr-FR" altLang="fr-FR" b="0" dirty="0" err="1">
                <a:solidFill>
                  <a:schemeClr val="tx2">
                    <a:lumMod val="75000"/>
                  </a:schemeClr>
                </a:solidFill>
                <a:latin typeface="Gill Sans MT" panose="020B0502020104020203" pitchFamily="34" charset="0"/>
              </a:rPr>
              <a:t>V</a:t>
            </a:r>
            <a:r>
              <a:rPr lang="fr-FR" altLang="fr-FR" b="0" baseline="-25000" dirty="0" err="1">
                <a:solidFill>
                  <a:schemeClr val="tx2">
                    <a:lumMod val="75000"/>
                  </a:schemeClr>
                </a:solidFill>
                <a:latin typeface="Gill Sans MT" panose="020B0502020104020203" pitchFamily="34" charset="0"/>
              </a:rPr>
              <a:t>gj</a:t>
            </a:r>
            <a:r>
              <a:rPr lang="fr-FR" altLang="fr-FR" b="0" dirty="0">
                <a:solidFill>
                  <a:schemeClr val="tx2">
                    <a:lumMod val="75000"/>
                  </a:schemeClr>
                </a:solidFill>
                <a:latin typeface="Gill Sans MT" panose="020B0502020104020203" pitchFamily="34" charset="0"/>
              </a:rPr>
              <a:t> [d &gt; d0] &gt; 1m/s . </a:t>
            </a:r>
          </a:p>
          <a:p>
            <a:pPr marL="1490663" lvl="2" indent="-342900">
              <a:lnSpc>
                <a:spcPts val="2215"/>
              </a:lnSpc>
              <a:buClr>
                <a:schemeClr val="tx2">
                  <a:lumMod val="75000"/>
                </a:schemeClr>
              </a:buClr>
              <a:buFont typeface="+mj-lt"/>
              <a:buAutoNum type="arabicParenR"/>
              <a:defRPr/>
            </a:pPr>
            <a:r>
              <a:rPr lang="fr-FR" dirty="0">
                <a:solidFill>
                  <a:schemeClr val="tx2">
                    <a:lumMod val="75000"/>
                  </a:schemeClr>
                </a:solidFill>
                <a:latin typeface="Gill Sans MT" panose="020B0502020104020203" pitchFamily="34" charset="0"/>
                <a:ea typeface="ＭＳ Ｐゴシック" pitchFamily="34" charset="-128"/>
                <a:cs typeface="Arial" pitchFamily="34" charset="0"/>
              </a:rPr>
              <a:t>Faire de même </a:t>
            </a:r>
            <a:r>
              <a:rPr lang="fr-FR" altLang="fr-FR" b="0" dirty="0">
                <a:solidFill>
                  <a:schemeClr val="tx2">
                    <a:lumMod val="75000"/>
                  </a:schemeClr>
                </a:solidFill>
                <a:latin typeface="Gill Sans MT" panose="020B0502020104020203" pitchFamily="34" charset="0"/>
              </a:rPr>
              <a:t>des gouttelettes d’aérosols de densité </a:t>
            </a:r>
            <a:r>
              <a:rPr lang="fr-FR" altLang="fr-FR" b="0" dirty="0" err="1">
                <a:solidFill>
                  <a:schemeClr val="tx2">
                    <a:lumMod val="75000"/>
                  </a:schemeClr>
                </a:solidFill>
                <a:latin typeface="Gill Sans MT" panose="020B0502020104020203" pitchFamily="34" charset="0"/>
              </a:rPr>
              <a:t>ρ</a:t>
            </a:r>
            <a:r>
              <a:rPr lang="fr-FR" altLang="fr-FR" b="0" baseline="-25000" dirty="0" err="1">
                <a:solidFill>
                  <a:schemeClr val="tx2">
                    <a:lumMod val="75000"/>
                  </a:schemeClr>
                </a:solidFill>
                <a:latin typeface="Gill Sans MT" panose="020B0502020104020203" pitchFamily="34" charset="0"/>
              </a:rPr>
              <a:t>p</a:t>
            </a:r>
            <a:r>
              <a:rPr lang="fr-FR" altLang="fr-FR" b="0" dirty="0">
                <a:solidFill>
                  <a:schemeClr val="tx2">
                    <a:lumMod val="75000"/>
                  </a:schemeClr>
                </a:solidFill>
                <a:latin typeface="Gill Sans MT" panose="020B0502020104020203" pitchFamily="34" charset="0"/>
              </a:rPr>
              <a:t> = 20 kg/m</a:t>
            </a:r>
            <a:r>
              <a:rPr lang="fr-FR" altLang="fr-FR" b="0" baseline="30000" dirty="0">
                <a:solidFill>
                  <a:schemeClr val="tx2">
                    <a:lumMod val="75000"/>
                  </a:schemeClr>
                </a:solidFill>
                <a:latin typeface="Gill Sans MT" panose="020B0502020104020203" pitchFamily="34" charset="0"/>
              </a:rPr>
              <a:t>3</a:t>
            </a:r>
            <a:r>
              <a:rPr lang="fr-FR" altLang="fr-FR" b="0" dirty="0">
                <a:solidFill>
                  <a:schemeClr val="tx2">
                    <a:lumMod val="75000"/>
                  </a:schemeClr>
                </a:solidFill>
                <a:latin typeface="Gill Sans MT" panose="020B0502020104020203" pitchFamily="34" charset="0"/>
              </a:rPr>
              <a:t>.</a:t>
            </a:r>
            <a:endParaRPr lang="fr-FR" altLang="fr-FR" dirty="0">
              <a:solidFill>
                <a:schemeClr val="tx2">
                  <a:lumMod val="75000"/>
                </a:schemeClr>
              </a:solidFill>
              <a:latin typeface="Gill Sans MT" panose="020B0502020104020203" pitchFamily="34" charset="0"/>
            </a:endParaRPr>
          </a:p>
          <a:p>
            <a:pPr algn="just">
              <a:lnSpc>
                <a:spcPts val="2215"/>
              </a:lnSpc>
              <a:buClr>
                <a:schemeClr val="tx2">
                  <a:lumMod val="75000"/>
                </a:schemeClr>
              </a:buClr>
              <a:defRPr/>
            </a:pPr>
            <a:endParaRPr lang="fr-FR" altLang="fr-FR" sz="1600" b="0" dirty="0">
              <a:latin typeface="Gill Sans MT" panose="020B0502020104020203" pitchFamily="34" charset="0"/>
            </a:endParaRPr>
          </a:p>
          <a:p>
            <a:pPr marL="263776" indent="-263776" algn="just">
              <a:lnSpc>
                <a:spcPts val="2215"/>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Le diamètre peut s’exprimer en fonction de la vitesse de chute. Pour v0 = 1m/s la vitesse de dépôt limite, le diamètre d</a:t>
            </a:r>
            <a:r>
              <a:rPr lang="fr-FR" altLang="fr-FR" sz="1600" b="0" baseline="-25000" dirty="0">
                <a:latin typeface="Gill Sans MT" panose="020B0502020104020203" pitchFamily="34" charset="0"/>
              </a:rPr>
              <a:t>0</a:t>
            </a:r>
            <a:r>
              <a:rPr lang="fr-FR" altLang="fr-FR" sz="1600" b="0" dirty="0">
                <a:latin typeface="Gill Sans MT" panose="020B0502020104020203" pitchFamily="34" charset="0"/>
              </a:rPr>
              <a:t> des particules vérifie :</a:t>
            </a: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ea typeface="Cambria Math" panose="02040503050406030204" pitchFamily="18" charset="0"/>
              </a:rPr>
              <a:t>Pour des poussières de densité</a:t>
            </a:r>
            <a:r>
              <a:rPr lang="fr-FR" altLang="fr-FR" sz="1600" b="0" dirty="0">
                <a:latin typeface="Gill Sans MT" panose="020B0502020104020203" pitchFamily="34" charset="0"/>
              </a:rPr>
              <a:t> </a:t>
            </a:r>
            <a:r>
              <a:rPr lang="fr-FR" altLang="fr-FR" sz="1600" b="0" dirty="0" err="1">
                <a:latin typeface="Gill Sans MT" panose="020B0502020104020203" pitchFamily="34" charset="0"/>
              </a:rPr>
              <a:t>ρ</a:t>
            </a:r>
            <a:r>
              <a:rPr lang="fr-FR" altLang="fr-FR" sz="1600" b="0" baseline="-25000" dirty="0" err="1">
                <a:latin typeface="Gill Sans MT" panose="020B0502020104020203" pitchFamily="34" charset="0"/>
              </a:rPr>
              <a:t>p</a:t>
            </a:r>
            <a:r>
              <a:rPr lang="fr-FR" altLang="fr-FR" sz="1600" b="0" dirty="0">
                <a:latin typeface="Gill Sans MT" panose="020B0502020104020203" pitchFamily="34" charset="0"/>
              </a:rPr>
              <a:t> et de diamètre 10um, la vitesse de chute est de 6 cm/s !</a:t>
            </a: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ea typeface="Cambria Math" panose="02040503050406030204" pitchFamily="18" charset="0"/>
              </a:rPr>
              <a:t>Pour des aérosols de densité </a:t>
            </a:r>
            <a:r>
              <a:rPr lang="fr-FR" altLang="fr-FR" sz="1600" b="0" dirty="0" err="1">
                <a:latin typeface="Gill Sans MT" panose="020B0502020104020203" pitchFamily="34" charset="0"/>
              </a:rPr>
              <a:t>ρ</a:t>
            </a:r>
            <a:r>
              <a:rPr lang="fr-FR" altLang="fr-FR" sz="1600" b="0" baseline="-25000" dirty="0" err="1">
                <a:latin typeface="Gill Sans MT" panose="020B0502020104020203" pitchFamily="34" charset="0"/>
              </a:rPr>
              <a:t>a</a:t>
            </a:r>
            <a:r>
              <a:rPr lang="fr-FR" altLang="fr-FR" sz="1600" b="0" dirty="0">
                <a:latin typeface="Gill Sans MT" panose="020B0502020104020203" pitchFamily="34" charset="0"/>
                <a:ea typeface="Cambria Math" panose="02040503050406030204" pitchFamily="18" charset="0"/>
              </a:rPr>
              <a:t> , le diamètre limite est : </a:t>
            </a: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a typeface="Cambria Math" panose="02040503050406030204" pitchFamily="18" charset="0"/>
            </a:endParaRPr>
          </a:p>
          <a:p>
            <a:pPr marL="263776" indent="-263776" algn="just">
              <a:lnSpc>
                <a:spcPts val="2215"/>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ea typeface="Cambria Math" panose="02040503050406030204" pitchFamily="18" charset="0"/>
              </a:rPr>
              <a:t>La dispersion d’aérosol se fera majoritairement sans effet de chute gravitaire !</a:t>
            </a:r>
            <a:endParaRPr lang="fr-FR" altLang="fr-FR" sz="1600" b="0" dirty="0">
              <a:latin typeface="Gill Sans MT" panose="020B0502020104020203" pitchFamily="34" charset="0"/>
            </a:endParaRPr>
          </a:p>
        </p:txBody>
      </p:sp>
      <p:sp>
        <p:nvSpPr>
          <p:cNvPr id="12" name="Rectangle : coins arrondis 11">
            <a:extLst>
              <a:ext uri="{FF2B5EF4-FFF2-40B4-BE49-F238E27FC236}">
                <a16:creationId xmlns:a16="http://schemas.microsoft.com/office/drawing/2014/main" id="{E1D2B20B-5624-4D6C-A467-CE68B2614D05}"/>
              </a:ext>
            </a:extLst>
          </p:cNvPr>
          <p:cNvSpPr/>
          <p:nvPr/>
        </p:nvSpPr>
        <p:spPr bwMode="auto">
          <a:xfrm>
            <a:off x="2023697" y="990600"/>
            <a:ext cx="6434503" cy="983966"/>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84379" tIns="42189" rIns="84379" bIns="42189" numCol="1" rtlCol="0" anchor="t" anchorCtr="0" compatLnSpc="1">
            <a:prstTxWarp prst="textNoShape">
              <a:avLst/>
            </a:prstTxWarp>
          </a:bodyPr>
          <a:lstStyle/>
          <a:p>
            <a:pPr algn="ctr" defTabSz="844083"/>
            <a:endParaRPr lang="en-US" sz="923">
              <a:solidFill>
                <a:schemeClr val="tx1"/>
              </a:solidFill>
              <a:latin typeface="Arial" charset="0"/>
              <a:ea typeface="ＭＳ Ｐゴシック" pitchFamily="34" charset="-128"/>
            </a:endParaRPr>
          </a:p>
        </p:txBody>
      </p:sp>
      <p:sp>
        <p:nvSpPr>
          <p:cNvPr id="14" name="Flèche droite à entaille 1">
            <a:extLst>
              <a:ext uri="{FF2B5EF4-FFF2-40B4-BE49-F238E27FC236}">
                <a16:creationId xmlns:a16="http://schemas.microsoft.com/office/drawing/2014/main" id="{1959F1E3-2C02-4596-9F7C-FE1CD8FB1568}"/>
              </a:ext>
            </a:extLst>
          </p:cNvPr>
          <p:cNvSpPr>
            <a:spLocks noChangeArrowheads="1"/>
          </p:cNvSpPr>
          <p:nvPr/>
        </p:nvSpPr>
        <p:spPr bwMode="auto">
          <a:xfrm>
            <a:off x="3607777" y="5906967"/>
            <a:ext cx="1447800" cy="73269"/>
          </a:xfrm>
          <a:prstGeom prst="notchedRightArrow">
            <a:avLst>
              <a:gd name="adj1" fmla="val 50000"/>
              <a:gd name="adj2" fmla="val 4967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84379" tIns="42189" rIns="84379" bIns="42189"/>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fr-FR" altLang="fr-FR" sz="923">
              <a:latin typeface="Arial" charset="0"/>
              <a:ea typeface="ＭＳ Ｐゴシック" pitchFamily="-107" charset="-128"/>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9567BA14-00F2-4E1E-991B-A17E6860B0D1}"/>
                  </a:ext>
                </a:extLst>
              </p:cNvPr>
              <p:cNvSpPr txBox="1"/>
              <p:nvPr/>
            </p:nvSpPr>
            <p:spPr>
              <a:xfrm>
                <a:off x="3640015" y="3051205"/>
                <a:ext cx="3065585" cy="755591"/>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rPr>
                            <m:t>𝑑</m:t>
                          </m:r>
                        </m:e>
                        <m:sub>
                          <m:r>
                            <a:rPr lang="fr-FR" sz="1662" i="1">
                              <a:solidFill>
                                <a:srgbClr val="000000"/>
                              </a:solidFill>
                              <a:latin typeface="Cambria Math" panose="02040503050406030204" pitchFamily="18" charset="0"/>
                            </a:rPr>
                            <m:t>0</m:t>
                          </m:r>
                        </m:sub>
                      </m:sSub>
                      <m:r>
                        <a:rPr lang="fr-FR" sz="1662">
                          <a:solidFill>
                            <a:srgbClr val="000000"/>
                          </a:solidFill>
                          <a:latin typeface="Cambria Math" panose="02040503050406030204" pitchFamily="18" charset="0"/>
                        </a:rPr>
                        <m:t>=</m:t>
                      </m:r>
                      <m:rad>
                        <m:radPr>
                          <m:degHide m:val="on"/>
                          <m:ctrlPr>
                            <a:rPr lang="fr-FR" sz="1662" i="1">
                              <a:solidFill>
                                <a:srgbClr val="000000"/>
                              </a:solidFill>
                              <a:latin typeface="Cambria Math" panose="02040503050406030204" pitchFamily="18" charset="0"/>
                            </a:rPr>
                          </m:ctrlPr>
                        </m:radPr>
                        <m:deg/>
                        <m:e>
                          <m:f>
                            <m:fPr>
                              <m:ctrlPr>
                                <a:rPr lang="fr-FR" sz="1662" i="1">
                                  <a:solidFill>
                                    <a:srgbClr val="000000"/>
                                  </a:solidFill>
                                  <a:latin typeface="Cambria Math" panose="02040503050406030204" pitchFamily="18" charset="0"/>
                                </a:rPr>
                              </m:ctrlPr>
                            </m:fPr>
                            <m:num>
                              <m:r>
                                <a:rPr lang="fr-FR" sz="1662" i="1">
                                  <a:solidFill>
                                    <a:srgbClr val="000000"/>
                                  </a:solidFill>
                                  <a:latin typeface="Cambria Math" panose="02040503050406030204" pitchFamily="18" charset="0"/>
                                </a:rPr>
                                <m:t>18 </m:t>
                              </m:r>
                              <m:r>
                                <a:rPr lang="fr-FR" sz="1662" i="1">
                                  <a:solidFill>
                                    <a:srgbClr val="000000"/>
                                  </a:solidFill>
                                  <a:latin typeface="Cambria Math" panose="02040503050406030204" pitchFamily="18" charset="0"/>
                                  <a:ea typeface="Cambria Math" panose="02040503050406030204" pitchFamily="18" charset="0"/>
                                </a:rPr>
                                <m:t>𝜇</m:t>
                              </m:r>
                              <m:sSub>
                                <m:sSubPr>
                                  <m:ctrlPr>
                                    <a:rPr lang="fr-FR" sz="1662" i="1">
                                      <a:solidFill>
                                        <a:srgbClr val="000000"/>
                                      </a:solidFill>
                                      <a:latin typeface="Cambria Math" panose="02040503050406030204" pitchFamily="18" charset="0"/>
                                      <a:ea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𝑣</m:t>
                                  </m:r>
                                </m:e>
                                <m:sub>
                                  <m:r>
                                    <a:rPr lang="fr-FR" sz="1662" i="1">
                                      <a:solidFill>
                                        <a:srgbClr val="000000"/>
                                      </a:solidFill>
                                      <a:latin typeface="Cambria Math" panose="02040503050406030204" pitchFamily="18" charset="0"/>
                                      <a:ea typeface="Cambria Math" panose="02040503050406030204" pitchFamily="18" charset="0"/>
                                    </a:rPr>
                                    <m:t>0</m:t>
                                  </m:r>
                                </m:sub>
                              </m:sSub>
                            </m:num>
                            <m:den>
                              <m:r>
                                <a:rPr lang="fr-FR" sz="1662" i="1">
                                  <a:solidFill>
                                    <a:srgbClr val="000000"/>
                                  </a:solidFill>
                                  <a:latin typeface="Cambria Math" panose="02040503050406030204" pitchFamily="18" charset="0"/>
                                </a:rPr>
                                <m:t>𝑔</m:t>
                              </m:r>
                              <m:r>
                                <a:rPr lang="fr-FR" sz="1662" i="1">
                                  <a:solidFill>
                                    <a:srgbClr val="000000"/>
                                  </a:solidFill>
                                  <a:latin typeface="Cambria Math" panose="02040503050406030204" pitchFamily="18" charset="0"/>
                                </a:rPr>
                                <m:t>(</m:t>
                              </m:r>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𝜌</m:t>
                                  </m:r>
                                </m:e>
                                <m:sub>
                                  <m:r>
                                    <a:rPr lang="fr-FR" sz="1662" i="1">
                                      <a:solidFill>
                                        <a:srgbClr val="000000"/>
                                      </a:solidFill>
                                      <a:latin typeface="Cambria Math" panose="02040503050406030204" pitchFamily="18" charset="0"/>
                                    </a:rPr>
                                    <m:t>𝑃</m:t>
                                  </m:r>
                                </m:sub>
                              </m:sSub>
                              <m:r>
                                <a:rPr lang="fr-FR" sz="1662" i="1">
                                  <a:solidFill>
                                    <a:srgbClr val="000000"/>
                                  </a:solidFill>
                                  <a:latin typeface="Cambria Math" panose="02040503050406030204" pitchFamily="18" charset="0"/>
                                </a:rPr>
                                <m:t>−</m:t>
                              </m:r>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𝜌</m:t>
                                  </m:r>
                                </m:e>
                                <m:sub>
                                  <m:r>
                                    <a:rPr lang="fr-FR" sz="1662" i="1">
                                      <a:solidFill>
                                        <a:srgbClr val="000000"/>
                                      </a:solidFill>
                                      <a:latin typeface="Cambria Math" panose="02040503050406030204" pitchFamily="18" charset="0"/>
                                      <a:ea typeface="Cambria Math" panose="02040503050406030204" pitchFamily="18" charset="0"/>
                                    </a:rPr>
                                    <m:t>𝑎𝑖𝑟</m:t>
                                  </m:r>
                                </m:sub>
                              </m:sSub>
                              <m:r>
                                <a:rPr lang="fr-FR" sz="1662" i="1">
                                  <a:solidFill>
                                    <a:srgbClr val="000000"/>
                                  </a:solidFill>
                                  <a:latin typeface="Cambria Math" panose="02040503050406030204" pitchFamily="18" charset="0"/>
                                </a:rPr>
                                <m:t>)</m:t>
                              </m:r>
                            </m:den>
                          </m:f>
                        </m:e>
                      </m:rad>
                      <m:r>
                        <a:rPr lang="fr-FR" sz="1662" i="1">
                          <a:solidFill>
                            <a:srgbClr val="000000"/>
                          </a:solidFill>
                          <a:latin typeface="Cambria Math" panose="02040503050406030204" pitchFamily="18" charset="0"/>
                          <a:ea typeface="Cambria Math" panose="02040503050406030204" pitchFamily="18" charset="0"/>
                        </a:rPr>
                        <m:t>~40.6</m:t>
                      </m:r>
                      <m:r>
                        <a:rPr lang="fr-FR" sz="1662" i="1">
                          <a:solidFill>
                            <a:srgbClr val="000000"/>
                          </a:solidFill>
                          <a:latin typeface="Cambria Math" panose="02040503050406030204" pitchFamily="18" charset="0"/>
                          <a:ea typeface="Cambria Math" panose="02040503050406030204" pitchFamily="18" charset="0"/>
                        </a:rPr>
                        <m:t>𝜇</m:t>
                      </m:r>
                      <m:r>
                        <a:rPr lang="fr-FR" sz="1662" i="1">
                          <a:solidFill>
                            <a:srgbClr val="000000"/>
                          </a:solidFill>
                          <a:latin typeface="Cambria Math" panose="02040503050406030204" pitchFamily="18" charset="0"/>
                          <a:ea typeface="Cambria Math" panose="02040503050406030204" pitchFamily="18" charset="0"/>
                        </a:rPr>
                        <m:t>𝑚</m:t>
                      </m:r>
                    </m:oMath>
                  </m:oMathPara>
                </a14:m>
                <a:endParaRPr lang="fr-FR" sz="1662" dirty="0">
                  <a:solidFill>
                    <a:srgbClr val="000000"/>
                  </a:solidFill>
                  <a:ea typeface="Cambria Math" panose="02040503050406030204" pitchFamily="18" charset="0"/>
                </a:endParaRPr>
              </a:p>
            </p:txBody>
          </p:sp>
        </mc:Choice>
        <mc:Fallback xmlns="">
          <p:sp>
            <p:nvSpPr>
              <p:cNvPr id="15" name="ZoneTexte 14">
                <a:extLst>
                  <a:ext uri="{FF2B5EF4-FFF2-40B4-BE49-F238E27FC236}">
                    <a16:creationId xmlns:a16="http://schemas.microsoft.com/office/drawing/2014/main" id="{9567BA14-00F2-4E1E-991B-A17E6860B0D1}"/>
                  </a:ext>
                </a:extLst>
              </p:cNvPr>
              <p:cNvSpPr txBox="1">
                <a:spLocks noRot="1" noChangeAspect="1" noMove="1" noResize="1" noEditPoints="1" noAdjustHandles="1" noChangeArrowheads="1" noChangeShapeType="1" noTextEdit="1"/>
              </p:cNvSpPr>
              <p:nvPr/>
            </p:nvSpPr>
            <p:spPr>
              <a:xfrm>
                <a:off x="3640015" y="3051205"/>
                <a:ext cx="3065585" cy="755591"/>
              </a:xfrm>
              <a:prstGeom prst="rect">
                <a:avLst/>
              </a:prstGeom>
              <a:blipFill>
                <a:blip r:embed="rId3"/>
                <a:stretch>
                  <a:fillRect b="-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35F098DF-DE6D-4996-A27F-64219B64B83F}"/>
                  </a:ext>
                </a:extLst>
              </p:cNvPr>
              <p:cNvSpPr txBox="1"/>
              <p:nvPr/>
            </p:nvSpPr>
            <p:spPr>
              <a:xfrm>
                <a:off x="3640014" y="4873759"/>
                <a:ext cx="3903787" cy="755591"/>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rPr>
                            <m:t>𝑑</m:t>
                          </m:r>
                        </m:e>
                        <m:sub>
                          <m:r>
                            <a:rPr lang="fr-FR" sz="1662" i="1">
                              <a:solidFill>
                                <a:srgbClr val="000000"/>
                              </a:solidFill>
                              <a:latin typeface="Cambria Math" panose="02040503050406030204" pitchFamily="18" charset="0"/>
                            </a:rPr>
                            <m:t>0</m:t>
                          </m:r>
                        </m:sub>
                      </m:sSub>
                      <m:r>
                        <a:rPr lang="fr-FR" sz="1662">
                          <a:solidFill>
                            <a:srgbClr val="000000"/>
                          </a:solidFill>
                          <a:latin typeface="Cambria Math" panose="02040503050406030204" pitchFamily="18" charset="0"/>
                        </a:rPr>
                        <m:t>=</m:t>
                      </m:r>
                      <m:rad>
                        <m:radPr>
                          <m:degHide m:val="on"/>
                          <m:ctrlPr>
                            <a:rPr lang="fr-FR" sz="1662" i="1">
                              <a:solidFill>
                                <a:srgbClr val="000000"/>
                              </a:solidFill>
                              <a:latin typeface="Cambria Math" panose="02040503050406030204" pitchFamily="18" charset="0"/>
                            </a:rPr>
                          </m:ctrlPr>
                        </m:radPr>
                        <m:deg/>
                        <m:e>
                          <m:f>
                            <m:fPr>
                              <m:ctrlPr>
                                <a:rPr lang="fr-FR" sz="1662" i="1">
                                  <a:solidFill>
                                    <a:srgbClr val="000000"/>
                                  </a:solidFill>
                                  <a:latin typeface="Cambria Math" panose="02040503050406030204" pitchFamily="18" charset="0"/>
                                </a:rPr>
                              </m:ctrlPr>
                            </m:fPr>
                            <m:num>
                              <m:r>
                                <a:rPr lang="fr-FR" sz="1662" i="1">
                                  <a:solidFill>
                                    <a:srgbClr val="000000"/>
                                  </a:solidFill>
                                  <a:latin typeface="Cambria Math" panose="02040503050406030204" pitchFamily="18" charset="0"/>
                                </a:rPr>
                                <m:t>18 </m:t>
                              </m:r>
                              <m:r>
                                <a:rPr lang="fr-FR" sz="1662" i="1">
                                  <a:solidFill>
                                    <a:srgbClr val="000000"/>
                                  </a:solidFill>
                                  <a:latin typeface="Cambria Math" panose="02040503050406030204" pitchFamily="18" charset="0"/>
                                  <a:ea typeface="Cambria Math" panose="02040503050406030204" pitchFamily="18" charset="0"/>
                                </a:rPr>
                                <m:t>𝜇</m:t>
                              </m:r>
                              <m:sSub>
                                <m:sSubPr>
                                  <m:ctrlPr>
                                    <a:rPr lang="fr-FR" sz="1662" i="1">
                                      <a:solidFill>
                                        <a:srgbClr val="000000"/>
                                      </a:solidFill>
                                      <a:latin typeface="Cambria Math" panose="02040503050406030204" pitchFamily="18" charset="0"/>
                                      <a:ea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𝑣</m:t>
                                  </m:r>
                                </m:e>
                                <m:sub>
                                  <m:r>
                                    <a:rPr lang="fr-FR" sz="1662" i="1">
                                      <a:solidFill>
                                        <a:srgbClr val="000000"/>
                                      </a:solidFill>
                                      <a:latin typeface="Cambria Math" panose="02040503050406030204" pitchFamily="18" charset="0"/>
                                      <a:ea typeface="Cambria Math" panose="02040503050406030204" pitchFamily="18" charset="0"/>
                                    </a:rPr>
                                    <m:t>0</m:t>
                                  </m:r>
                                </m:sub>
                              </m:sSub>
                            </m:num>
                            <m:den>
                              <m:r>
                                <a:rPr lang="fr-FR" sz="1662" i="1">
                                  <a:solidFill>
                                    <a:srgbClr val="000000"/>
                                  </a:solidFill>
                                  <a:latin typeface="Cambria Math" panose="02040503050406030204" pitchFamily="18" charset="0"/>
                                </a:rPr>
                                <m:t>𝑔</m:t>
                              </m:r>
                              <m:r>
                                <a:rPr lang="fr-FR" sz="1662" i="1">
                                  <a:solidFill>
                                    <a:srgbClr val="000000"/>
                                  </a:solidFill>
                                  <a:latin typeface="Cambria Math" panose="02040503050406030204" pitchFamily="18" charset="0"/>
                                </a:rPr>
                                <m:t>(</m:t>
                              </m:r>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𝜌</m:t>
                                  </m:r>
                                </m:e>
                                <m:sub>
                                  <m:r>
                                    <a:rPr lang="fr-FR" sz="1662" i="1">
                                      <a:solidFill>
                                        <a:srgbClr val="000000"/>
                                      </a:solidFill>
                                      <a:latin typeface="Cambria Math" panose="02040503050406030204" pitchFamily="18" charset="0"/>
                                    </a:rPr>
                                    <m:t>𝑃</m:t>
                                  </m:r>
                                </m:sub>
                              </m:sSub>
                              <m:r>
                                <a:rPr lang="fr-FR" sz="1662" i="1">
                                  <a:solidFill>
                                    <a:srgbClr val="000000"/>
                                  </a:solidFill>
                                  <a:latin typeface="Cambria Math" panose="02040503050406030204" pitchFamily="18" charset="0"/>
                                </a:rPr>
                                <m:t>−</m:t>
                              </m:r>
                              <m:sSub>
                                <m:sSubPr>
                                  <m:ctrlPr>
                                    <a:rPr lang="fr-FR" sz="1662" i="1">
                                      <a:solidFill>
                                        <a:srgbClr val="000000"/>
                                      </a:solidFill>
                                      <a:latin typeface="Cambria Math" panose="02040503050406030204" pitchFamily="18" charset="0"/>
                                    </a:rPr>
                                  </m:ctrlPr>
                                </m:sSubPr>
                                <m:e>
                                  <m:r>
                                    <a:rPr lang="fr-FR" sz="1662" i="1">
                                      <a:solidFill>
                                        <a:srgbClr val="000000"/>
                                      </a:solidFill>
                                      <a:latin typeface="Cambria Math" panose="02040503050406030204" pitchFamily="18" charset="0"/>
                                      <a:ea typeface="Cambria Math" panose="02040503050406030204" pitchFamily="18" charset="0"/>
                                    </a:rPr>
                                    <m:t>𝜌</m:t>
                                  </m:r>
                                </m:e>
                                <m:sub>
                                  <m:r>
                                    <a:rPr lang="fr-FR" sz="1662" i="1">
                                      <a:solidFill>
                                        <a:srgbClr val="000000"/>
                                      </a:solidFill>
                                      <a:latin typeface="Cambria Math" panose="02040503050406030204" pitchFamily="18" charset="0"/>
                                      <a:ea typeface="Cambria Math" panose="02040503050406030204" pitchFamily="18" charset="0"/>
                                    </a:rPr>
                                    <m:t>𝑎𝑖𝑟</m:t>
                                  </m:r>
                                </m:sub>
                              </m:sSub>
                              <m:r>
                                <a:rPr lang="fr-FR" sz="1662" i="1">
                                  <a:solidFill>
                                    <a:srgbClr val="000000"/>
                                  </a:solidFill>
                                  <a:latin typeface="Cambria Math" panose="02040503050406030204" pitchFamily="18" charset="0"/>
                                </a:rPr>
                                <m:t>)</m:t>
                              </m:r>
                            </m:den>
                          </m:f>
                        </m:e>
                      </m:rad>
                      <m:r>
                        <a:rPr lang="fr-FR" sz="1662" i="1">
                          <a:solidFill>
                            <a:srgbClr val="000000"/>
                          </a:solidFill>
                          <a:latin typeface="Cambria Math" panose="02040503050406030204" pitchFamily="18" charset="0"/>
                          <a:ea typeface="Cambria Math" panose="02040503050406030204" pitchFamily="18" charset="0"/>
                        </a:rPr>
                        <m:t>~1330</m:t>
                      </m:r>
                      <m:r>
                        <a:rPr lang="fr-FR" sz="1662" i="1">
                          <a:solidFill>
                            <a:srgbClr val="000000"/>
                          </a:solidFill>
                          <a:latin typeface="Cambria Math" panose="02040503050406030204" pitchFamily="18" charset="0"/>
                          <a:ea typeface="Cambria Math" panose="02040503050406030204" pitchFamily="18" charset="0"/>
                        </a:rPr>
                        <m:t>𝜇</m:t>
                      </m:r>
                      <m:r>
                        <a:rPr lang="fr-FR" sz="1662" i="1">
                          <a:solidFill>
                            <a:srgbClr val="000000"/>
                          </a:solidFill>
                          <a:latin typeface="Cambria Math" panose="02040503050406030204" pitchFamily="18" charset="0"/>
                          <a:ea typeface="Cambria Math" panose="02040503050406030204" pitchFamily="18" charset="0"/>
                        </a:rPr>
                        <m:t>𝑚</m:t>
                      </m:r>
                      <m:r>
                        <a:rPr lang="fr-FR" sz="1662" i="1">
                          <a:solidFill>
                            <a:srgbClr val="000000"/>
                          </a:solidFill>
                          <a:latin typeface="Cambria Math" panose="02040503050406030204" pitchFamily="18" charset="0"/>
                          <a:ea typeface="Cambria Math" panose="02040503050406030204" pitchFamily="18" charset="0"/>
                        </a:rPr>
                        <m:t>=1.33</m:t>
                      </m:r>
                      <m:r>
                        <a:rPr lang="fr-FR" sz="1662" i="1">
                          <a:solidFill>
                            <a:srgbClr val="000000"/>
                          </a:solidFill>
                          <a:latin typeface="Cambria Math" panose="02040503050406030204" pitchFamily="18" charset="0"/>
                          <a:ea typeface="Cambria Math" panose="02040503050406030204" pitchFamily="18" charset="0"/>
                        </a:rPr>
                        <m:t>𝑚𝑚</m:t>
                      </m:r>
                    </m:oMath>
                  </m:oMathPara>
                </a14:m>
                <a:endParaRPr lang="fr-FR" sz="1662" dirty="0">
                  <a:solidFill>
                    <a:srgbClr val="000000"/>
                  </a:solidFill>
                  <a:ea typeface="Cambria Math" panose="02040503050406030204" pitchFamily="18" charset="0"/>
                </a:endParaRPr>
              </a:p>
            </p:txBody>
          </p:sp>
        </mc:Choice>
        <mc:Fallback xmlns="">
          <p:sp>
            <p:nvSpPr>
              <p:cNvPr id="16" name="ZoneTexte 15">
                <a:extLst>
                  <a:ext uri="{FF2B5EF4-FFF2-40B4-BE49-F238E27FC236}">
                    <a16:creationId xmlns:a16="http://schemas.microsoft.com/office/drawing/2014/main" id="{35F098DF-DE6D-4996-A27F-64219B64B83F}"/>
                  </a:ext>
                </a:extLst>
              </p:cNvPr>
              <p:cNvSpPr txBox="1">
                <a:spLocks noRot="1" noChangeAspect="1" noMove="1" noResize="1" noEditPoints="1" noAdjustHandles="1" noChangeArrowheads="1" noChangeShapeType="1" noTextEdit="1"/>
              </p:cNvSpPr>
              <p:nvPr/>
            </p:nvSpPr>
            <p:spPr>
              <a:xfrm>
                <a:off x="3640014" y="4873759"/>
                <a:ext cx="3903787" cy="755591"/>
              </a:xfrm>
              <a:prstGeom prst="rect">
                <a:avLst/>
              </a:prstGeom>
              <a:blipFill>
                <a:blip r:embed="rId4"/>
                <a:stretch>
                  <a:fillRect b="-813"/>
                </a:stretch>
              </a:blipFill>
            </p:spPr>
            <p:txBody>
              <a:bodyPr/>
              <a:lstStyle/>
              <a:p>
                <a:r>
                  <a:rPr lang="en-US">
                    <a:noFill/>
                  </a:rPr>
                  <a:t> </a:t>
                </a:r>
              </a:p>
            </p:txBody>
          </p:sp>
        </mc:Fallback>
      </mc:AlternateContent>
    </p:spTree>
    <p:extLst>
      <p:ext uri="{BB962C8B-B14F-4D97-AF65-F5344CB8AC3E}">
        <p14:creationId xmlns:p14="http://schemas.microsoft.com/office/powerpoint/2010/main" val="240821513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Dépôt sec</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52</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F66D601-45AB-4592-AB74-78601B992E99}"/>
                  </a:ext>
                </a:extLst>
              </p:cNvPr>
              <p:cNvSpPr/>
              <p:nvPr/>
            </p:nvSpPr>
            <p:spPr bwMode="auto">
              <a:xfrm>
                <a:off x="841005" y="749608"/>
                <a:ext cx="8915400" cy="5360905"/>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Lorsque les gaz se dispersent le long de surfaces solides, ils se déposent selon un phénomène d’adsorption qui dépend de la nature de la surface et du gaz. La masse retirée au volume de gaz s’applique pour chaque particule suivant la loi suivante :</a:t>
                </a:r>
              </a:p>
              <a:p>
                <a:pPr algn="just">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𝑚</m:t>
                          </m:r>
                        </m:e>
                        <m:sub>
                          <m:r>
                            <a:rPr lang="fr-FR" sz="1600" i="1">
                              <a:solidFill>
                                <a:srgbClr val="000000"/>
                              </a:solidFill>
                              <a:latin typeface="Cambria Math" panose="02040503050406030204" pitchFamily="18" charset="0"/>
                              <a:cs typeface="Calibri" panose="020F0502020204030204" pitchFamily="34" charset="0"/>
                            </a:rPr>
                            <m:t>𝑑𝑒𝑝</m:t>
                          </m:r>
                        </m:sub>
                      </m:sSub>
                      <m:r>
                        <a:rPr lang="fr-FR" sz="1600" i="1">
                          <a:solidFill>
                            <a:srgbClr val="000000"/>
                          </a:solidFill>
                          <a:latin typeface="Cambria Math" panose="02040503050406030204" pitchFamily="18" charset="0"/>
                          <a:cs typeface="Calibri" panose="020F0502020204030204" pitchFamily="34" charset="0"/>
                        </a:rPr>
                        <m:t>=</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𝑃</m:t>
                          </m:r>
                        </m:e>
                        <m:sub>
                          <m:r>
                            <a:rPr lang="fr-FR" sz="1600" i="1">
                              <a:solidFill>
                                <a:srgbClr val="000000"/>
                              </a:solidFill>
                              <a:latin typeface="Cambria Math" panose="02040503050406030204" pitchFamily="18" charset="0"/>
                              <a:cs typeface="Calibri" panose="020F0502020204030204" pitchFamily="34" charset="0"/>
                            </a:rPr>
                            <m:t>𝑑</m:t>
                          </m:r>
                        </m:sub>
                      </m:sSub>
                      <m:r>
                        <a:rPr lang="fr-FR" sz="160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𝑚</m:t>
                          </m:r>
                        </m:e>
                        <m:sub>
                          <m:r>
                            <a:rPr lang="fr-FR" sz="1600" i="1">
                              <a:solidFill>
                                <a:srgbClr val="000000"/>
                              </a:solidFill>
                              <a:latin typeface="Cambria Math" panose="02040503050406030204" pitchFamily="18" charset="0"/>
                              <a:cs typeface="Calibri" panose="020F0502020204030204" pitchFamily="34" charset="0"/>
                            </a:rPr>
                            <m:t>𝑝𝑎𝑟𝑡𝑖𝑐𝑢𝑙𝑒</m:t>
                          </m:r>
                        </m:sub>
                      </m:sSub>
                    </m:oMath>
                  </m:oMathPara>
                </a14:m>
                <a:endParaRPr lang="fr-FR" sz="1600" dirty="0"/>
              </a:p>
              <a:p>
                <a:pPr marL="735013" lvl="1" indent="-285750" algn="just" eaLnBrk="1" hangingPunct="1">
                  <a:buClr>
                    <a:schemeClr val="accent1"/>
                  </a:buClr>
                  <a:buSzPct val="140000"/>
                  <a:buFont typeface="Arial" panose="020B0604020202020204" pitchFamily="34" charset="0"/>
                  <a:buChar char="•"/>
                  <a:defRPr/>
                </a:pP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𝑃</m:t>
                        </m:r>
                      </m:e>
                      <m:sub>
                        <m:r>
                          <a:rPr lang="fr-FR" sz="1600" i="1">
                            <a:solidFill>
                              <a:srgbClr val="000000"/>
                            </a:solidFill>
                            <a:latin typeface="Cambria Math" panose="02040503050406030204" pitchFamily="18" charset="0"/>
                            <a:cs typeface="Calibri" panose="020F0502020204030204" pitchFamily="34" charset="0"/>
                          </a:rPr>
                          <m:t>𝑑</m:t>
                        </m:r>
                      </m:sub>
                    </m:sSub>
                  </m:oMath>
                </a14:m>
                <a:r>
                  <a:rPr lang="fr-FR" sz="1600" dirty="0">
                    <a:solidFill>
                      <a:schemeClr val="accent4">
                        <a:lumMod val="10000"/>
                      </a:schemeClr>
                    </a:solidFill>
                    <a:latin typeface="Gill Sans MT" panose="020B0502020104020203" pitchFamily="34" charset="0"/>
                    <a:cs typeface="Times New Roman" charset="0"/>
                  </a:rPr>
                  <a:t> est la probabilité de dépôt de cette particule intégrée au cours de l’intervalle de temps </a:t>
                </a:r>
                <a:r>
                  <a:rPr lang="fr-FR" sz="1600" dirty="0" err="1">
                    <a:solidFill>
                      <a:schemeClr val="accent4">
                        <a:lumMod val="10000"/>
                      </a:schemeClr>
                    </a:solidFill>
                    <a:latin typeface="Gill Sans MT" panose="020B0502020104020203" pitchFamily="34" charset="0"/>
                    <a:cs typeface="Times New Roman" charset="0"/>
                  </a:rPr>
                  <a:t>dt</a:t>
                </a:r>
                <a:endParaRPr lang="fr-FR" sz="1600" b="0" dirty="0">
                  <a:solidFill>
                    <a:schemeClr val="accent4">
                      <a:lumMod val="10000"/>
                    </a:schemeClr>
                  </a:solidFill>
                  <a:latin typeface="Gill Sans MT" panose="020B0502020104020203" pitchFamily="34" charset="0"/>
                  <a:cs typeface="Times New Roman" charset="0"/>
                </a:endParaRPr>
              </a:p>
              <a:p>
                <a:pPr marL="735013" lvl="1" indent="-285750" algn="just" eaLnBrk="1" hangingPunct="1">
                  <a:buClr>
                    <a:schemeClr val="accent1"/>
                  </a:buClr>
                  <a:buSzPct val="140000"/>
                  <a:buFont typeface="Arial" panose="020B0604020202020204" pitchFamily="34" charset="0"/>
                  <a:buChar char="•"/>
                  <a:defRPr/>
                </a:pP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𝑚</m:t>
                        </m:r>
                      </m:e>
                      <m:sub>
                        <m:r>
                          <a:rPr lang="fr-FR" sz="1600" i="1">
                            <a:solidFill>
                              <a:srgbClr val="000000"/>
                            </a:solidFill>
                            <a:latin typeface="Cambria Math" panose="02040503050406030204" pitchFamily="18" charset="0"/>
                            <a:cs typeface="Calibri" panose="020F0502020204030204" pitchFamily="34" charset="0"/>
                          </a:rPr>
                          <m:t>𝑝𝑎𝑟𝑡𝑖𝑐𝑢𝑙𝑒</m:t>
                        </m:r>
                      </m:sub>
                    </m:sSub>
                  </m:oMath>
                </a14:m>
                <a:r>
                  <a:rPr lang="fr-FR" sz="1600" dirty="0">
                    <a:solidFill>
                      <a:schemeClr val="accent4">
                        <a:lumMod val="10000"/>
                      </a:schemeClr>
                    </a:solidFill>
                    <a:latin typeface="Gill Sans MT" panose="020B0502020104020203" pitchFamily="34" charset="0"/>
                    <a:cs typeface="Times New Roman" charset="0"/>
                  </a:rPr>
                  <a:t> est la masse de l’espèce considérée portée par la particule avant dépôt</a:t>
                </a:r>
              </a:p>
              <a:p>
                <a:pPr marL="277813" indent="-285750" algn="just" eaLnBrk="1" hangingPunct="1">
                  <a:buClr>
                    <a:schemeClr val="tx2">
                      <a:lumMod val="75000"/>
                    </a:schemeClr>
                  </a:buClr>
                  <a:buSzPct val="80000"/>
                  <a:buFont typeface="Wingdings" panose="05000000000000000000" pitchFamily="2" charset="2"/>
                  <a:buChar char="q"/>
                  <a:defRPr/>
                </a:pPr>
                <a:endParaRPr lang="fr-FR" sz="1600" b="0" dirty="0">
                  <a:solidFill>
                    <a:schemeClr val="accent4">
                      <a:lumMod val="10000"/>
                    </a:schemeClr>
                  </a:solidFill>
                  <a:latin typeface="Gill Sans MT" panose="020B0502020104020203" pitchFamily="34" charset="0"/>
                  <a:cs typeface="Times New Roman" charset="0"/>
                </a:endParaRPr>
              </a:p>
              <a:p>
                <a:pPr marL="277813" indent="-285750" algn="just" eaLnBrk="1" hangingPunct="1">
                  <a:buClr>
                    <a:schemeClr val="tx2">
                      <a:lumMod val="75000"/>
                    </a:schemeClr>
                  </a:buClr>
                  <a:buSzPct val="80000"/>
                  <a:buFont typeface="Wingdings" panose="05000000000000000000" pitchFamily="2" charset="2"/>
                  <a:buChar char="q"/>
                  <a:defRPr/>
                </a:pPr>
                <a:r>
                  <a:rPr lang="fr-FR" sz="1600" dirty="0">
                    <a:solidFill>
                      <a:srgbClr val="000000"/>
                    </a:solidFill>
                    <a:latin typeface="Gill Sans MT" panose="020B0502020104020203" pitchFamily="34" charset="0"/>
                    <a:ea typeface="ＭＳ Ｐゴシック" pitchFamily="34" charset="-128"/>
                    <a:cs typeface="Arial" pitchFamily="34" charset="0"/>
                  </a:rPr>
                  <a:t>Pour les espèces « particulaires », les particules lagrangiens sont physiquement déposées à partir d’un tirage aléatoire.</a:t>
                </a:r>
              </a:p>
              <a:p>
                <a:pPr algn="just" eaLnBrk="1" hangingPunct="1">
                  <a:buClr>
                    <a:schemeClr val="tx2">
                      <a:lumMod val="75000"/>
                    </a:schemeClr>
                  </a:buClr>
                  <a:buSzPct val="80000"/>
                  <a:defRPr/>
                </a:pPr>
                <a:endParaRPr lang="fr-FR" sz="1600" dirty="0">
                  <a:solidFill>
                    <a:srgbClr val="000000"/>
                  </a:solidFill>
                  <a:latin typeface="Gill Sans MT" panose="020B0502020104020203" pitchFamily="34" charset="0"/>
                  <a:ea typeface="ＭＳ Ｐゴシック" pitchFamily="34" charset="-128"/>
                  <a:cs typeface="Arial" pitchFamily="34" charset="0"/>
                </a:endParaRPr>
              </a:p>
              <a:p>
                <a:pPr algn="just" eaLnBrk="1" hangingPunct="1">
                  <a:buClr>
                    <a:schemeClr val="tx2">
                      <a:lumMod val="75000"/>
                    </a:schemeClr>
                  </a:buClr>
                  <a:buSzPct val="80000"/>
                  <a:defRPr/>
                </a:pPr>
                <a:r>
                  <a:rPr lang="fr-FR" sz="1600" dirty="0">
                    <a:solidFill>
                      <a:srgbClr val="000000"/>
                    </a:solidFill>
                    <a:latin typeface="Gill Sans MT" panose="020B0502020104020203" pitchFamily="34" charset="0"/>
                    <a:ea typeface="ＭＳ Ｐゴシック" pitchFamily="34" charset="-128"/>
                    <a:cs typeface="Arial" pitchFamily="34" charset="0"/>
                  </a:rPr>
                  <a:t>     Soit X une variable aléatoire suivant une loi uniforme [0,1] :</a:t>
                </a:r>
              </a:p>
              <a:p>
                <a:pPr marL="735013" lvl="1" indent="-285750" algn="just" eaLnBrk="1" hangingPunct="1">
                  <a:buClr>
                    <a:schemeClr val="accent1"/>
                  </a:buClr>
                  <a:buSzPct val="140000"/>
                  <a:buFont typeface="Arial" panose="020B0604020202020204" pitchFamily="34" charset="0"/>
                  <a:buChar char="•"/>
                  <a:defRPr/>
                </a:pPr>
                <a:r>
                  <a:rPr lang="fr-FR" sz="1600" dirty="0">
                    <a:solidFill>
                      <a:schemeClr val="accent4">
                        <a:lumMod val="10000"/>
                      </a:schemeClr>
                    </a:solidFill>
                    <a:latin typeface="Gill Sans MT" panose="020B0502020104020203" pitchFamily="34" charset="0"/>
                    <a:cs typeface="Times New Roman" charset="0"/>
                  </a:rPr>
                  <a:t>Si </a:t>
                </a: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𝑋</m:t>
                        </m:r>
                        <m:r>
                          <a:rPr lang="fr-FR" sz="1600" b="0" i="1" smtClean="0">
                            <a:solidFill>
                              <a:srgbClr val="000000"/>
                            </a:solidFill>
                            <a:latin typeface="Cambria Math" panose="02040503050406030204" pitchFamily="18" charset="0"/>
                            <a:cs typeface="Calibri" panose="020F0502020204030204" pitchFamily="34" charset="0"/>
                          </a:rPr>
                          <m:t>&gt;</m:t>
                        </m:r>
                        <m:r>
                          <a:rPr lang="fr-FR" sz="1600" i="1">
                            <a:solidFill>
                              <a:srgbClr val="000000"/>
                            </a:solidFill>
                            <a:latin typeface="Cambria Math" panose="02040503050406030204" pitchFamily="18" charset="0"/>
                            <a:cs typeface="Calibri" panose="020F0502020204030204" pitchFamily="34" charset="0"/>
                          </a:rPr>
                          <m:t>𝑃</m:t>
                        </m:r>
                      </m:e>
                      <m:sub>
                        <m:r>
                          <a:rPr lang="fr-FR" sz="1600" i="1">
                            <a:solidFill>
                              <a:srgbClr val="000000"/>
                            </a:solidFill>
                            <a:latin typeface="Cambria Math" panose="02040503050406030204" pitchFamily="18" charset="0"/>
                            <a:cs typeface="Calibri" panose="020F0502020204030204" pitchFamily="34" charset="0"/>
                          </a:rPr>
                          <m:t>𝑑</m:t>
                        </m:r>
                      </m:sub>
                    </m:sSub>
                  </m:oMath>
                </a14:m>
                <a:r>
                  <a:rPr lang="fr-FR" sz="1600" dirty="0">
                    <a:solidFill>
                      <a:schemeClr val="accent4">
                        <a:lumMod val="10000"/>
                      </a:schemeClr>
                    </a:solidFill>
                    <a:latin typeface="Gill Sans MT" panose="020B0502020104020203" pitchFamily="34" charset="0"/>
                    <a:cs typeface="Times New Roman" charset="0"/>
                  </a:rPr>
                  <a:t>, la particule n’est pas déposée</a:t>
                </a:r>
                <a:endParaRPr lang="fr-FR" sz="1600" b="0" dirty="0">
                  <a:solidFill>
                    <a:schemeClr val="accent4">
                      <a:lumMod val="10000"/>
                    </a:schemeClr>
                  </a:solidFill>
                  <a:latin typeface="Gill Sans MT" panose="020B0502020104020203" pitchFamily="34" charset="0"/>
                  <a:cs typeface="Times New Roman" charset="0"/>
                </a:endParaRPr>
              </a:p>
              <a:p>
                <a:pPr marL="735013" lvl="1" indent="-285750" algn="just" eaLnBrk="1" hangingPunct="1">
                  <a:buClr>
                    <a:schemeClr val="accent1"/>
                  </a:buClr>
                  <a:buSzPct val="140000"/>
                  <a:buFont typeface="Arial" panose="020B0604020202020204" pitchFamily="34" charset="0"/>
                  <a:buChar char="•"/>
                  <a:defRPr/>
                </a:pPr>
                <a:r>
                  <a:rPr lang="fr-FR" sz="1600" dirty="0">
                    <a:solidFill>
                      <a:schemeClr val="accent4">
                        <a:lumMod val="10000"/>
                      </a:schemeClr>
                    </a:solidFill>
                    <a:latin typeface="Gill Sans MT" panose="020B0502020104020203" pitchFamily="34" charset="0"/>
                    <a:cs typeface="Times New Roman" charset="0"/>
                  </a:rPr>
                  <a:t>Si </a:t>
                </a: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𝑋</m:t>
                        </m:r>
                        <m:r>
                          <a:rPr lang="fr-FR" sz="16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m:t>
                        </m:r>
                        <m:r>
                          <a:rPr lang="fr-FR" sz="1600" i="1">
                            <a:solidFill>
                              <a:srgbClr val="000000"/>
                            </a:solidFill>
                            <a:latin typeface="Cambria Math" panose="02040503050406030204" pitchFamily="18" charset="0"/>
                            <a:cs typeface="Calibri" panose="020F0502020204030204" pitchFamily="34" charset="0"/>
                          </a:rPr>
                          <m:t>𝑃</m:t>
                        </m:r>
                      </m:e>
                      <m:sub>
                        <m:r>
                          <a:rPr lang="fr-FR" sz="1600" i="1">
                            <a:solidFill>
                              <a:srgbClr val="000000"/>
                            </a:solidFill>
                            <a:latin typeface="Cambria Math" panose="02040503050406030204" pitchFamily="18" charset="0"/>
                            <a:cs typeface="Calibri" panose="020F0502020204030204" pitchFamily="34" charset="0"/>
                          </a:rPr>
                          <m:t>𝑑</m:t>
                        </m:r>
                      </m:sub>
                    </m:sSub>
                  </m:oMath>
                </a14:m>
                <a:r>
                  <a:rPr lang="fr-FR" sz="1600" dirty="0">
                    <a:solidFill>
                      <a:schemeClr val="accent4">
                        <a:lumMod val="10000"/>
                      </a:schemeClr>
                    </a:solidFill>
                    <a:latin typeface="Gill Sans MT" panose="020B0502020104020203" pitchFamily="34" charset="0"/>
                    <a:cs typeface="Times New Roman" charset="0"/>
                  </a:rPr>
                  <a:t>, la particule est déposée</a:t>
                </a:r>
                <a:endParaRPr lang="fr-FR" sz="1600" b="0" dirty="0">
                  <a:solidFill>
                    <a:schemeClr val="accent4">
                      <a:lumMod val="10000"/>
                    </a:schemeClr>
                  </a:solidFill>
                  <a:latin typeface="Gill Sans MT" panose="020B0502020104020203" pitchFamily="34" charset="0"/>
                  <a:cs typeface="Times New Roman" charset="0"/>
                </a:endParaRPr>
              </a:p>
              <a:p>
                <a:pPr algn="just" eaLnBrk="1" hangingPunct="1">
                  <a:buClr>
                    <a:schemeClr val="tx2">
                      <a:lumMod val="75000"/>
                    </a:schemeClr>
                  </a:buClr>
                  <a:buSzPct val="80000"/>
                  <a:defRPr/>
                </a:pPr>
                <a:endParaRPr lang="fr-FR" sz="1400" dirty="0">
                  <a:solidFill>
                    <a:srgbClr val="000000"/>
                  </a:solidFill>
                  <a:latin typeface="Gill Sans MT" panose="020B0502020104020203" pitchFamily="34" charset="0"/>
                  <a:ea typeface="ＭＳ Ｐゴシック" pitchFamily="34" charset="-128"/>
                  <a:cs typeface="Arial" pitchFamily="34" charset="0"/>
                </a:endParaRPr>
              </a:p>
            </p:txBody>
          </p:sp>
        </mc:Choice>
        <mc:Fallback xmlns="">
          <p:sp>
            <p:nvSpPr>
              <p:cNvPr id="41" name="Rectangle 40">
                <a:extLst>
                  <a:ext uri="{FF2B5EF4-FFF2-40B4-BE49-F238E27FC236}">
                    <a16:creationId xmlns:a16="http://schemas.microsoft.com/office/drawing/2014/main" id="{DF66D601-45AB-4592-AB74-78601B992E99}"/>
                  </a:ext>
                </a:extLst>
              </p:cNvPr>
              <p:cNvSpPr>
                <a:spLocks noRot="1" noChangeAspect="1" noMove="1" noResize="1" noEditPoints="1" noAdjustHandles="1" noChangeArrowheads="1" noChangeShapeType="1" noTextEdit="1"/>
              </p:cNvSpPr>
              <p:nvPr/>
            </p:nvSpPr>
            <p:spPr bwMode="auto">
              <a:xfrm>
                <a:off x="841005" y="749608"/>
                <a:ext cx="8915400" cy="5360905"/>
              </a:xfrm>
              <a:prstGeom prst="rect">
                <a:avLst/>
              </a:prstGeom>
              <a:blipFill>
                <a:blip r:embed="rId3"/>
                <a:stretch>
                  <a:fillRect l="-68" t="-341" r="-342"/>
                </a:stretch>
              </a:blipFill>
              <a:ln w="12700" cap="flat" cmpd="sng" algn="ctr">
                <a:noFill/>
                <a:prstDash val="solid"/>
                <a:round/>
                <a:headEnd type="none" w="med" len="med"/>
                <a:tailEnd type="none" w="med" len="med"/>
              </a:ln>
              <a:effectLst/>
            </p:spPr>
            <p:txBody>
              <a:bodyPr/>
              <a:lstStyle/>
              <a:p>
                <a:r>
                  <a:rPr lang="en-US">
                    <a:noFill/>
                  </a:rPr>
                  <a:t> </a:t>
                </a:r>
              </a:p>
            </p:txBody>
          </p:sp>
        </mc:Fallback>
      </mc:AlternateContent>
      <p:pic>
        <p:nvPicPr>
          <p:cNvPr id="11" name="Picture 2" descr="\\tignes\Transit\CEA-DAM\generalisation_depot\image\depots_iso_surface.gif">
            <a:extLst>
              <a:ext uri="{FF2B5EF4-FFF2-40B4-BE49-F238E27FC236}">
                <a16:creationId xmlns:a16="http://schemas.microsoft.com/office/drawing/2014/main" id="{787275F1-C1FD-49D4-8499-E8C784E29CD0}"/>
              </a:ext>
            </a:extLst>
          </p:cNvPr>
          <p:cNvPicPr>
            <a:picLocks noChangeAspect="1" noChangeArrowheads="1" noCrop="1"/>
          </p:cNvPicPr>
          <p:nvPr/>
        </p:nvPicPr>
        <p:blipFill>
          <a:blip r:embed="rId4" cstate="print"/>
          <a:srcRect/>
          <a:stretch>
            <a:fillRect/>
          </a:stretch>
        </p:blipFill>
        <p:spPr bwMode="auto">
          <a:xfrm>
            <a:off x="5637653" y="2923944"/>
            <a:ext cx="4261997" cy="3600000"/>
          </a:xfrm>
          <a:prstGeom prst="rect">
            <a:avLst/>
          </a:prstGeom>
          <a:noFill/>
          <a:ln w="9525">
            <a:noFill/>
            <a:miter lim="800000"/>
            <a:headEnd/>
            <a:tailEnd/>
          </a:ln>
        </p:spPr>
      </p:pic>
      <p:sp>
        <p:nvSpPr>
          <p:cNvPr id="12" name="Rectangle 11">
            <a:extLst>
              <a:ext uri="{FF2B5EF4-FFF2-40B4-BE49-F238E27FC236}">
                <a16:creationId xmlns:a16="http://schemas.microsoft.com/office/drawing/2014/main" id="{889C43D6-433E-4090-B81F-933380A179D7}"/>
              </a:ext>
            </a:extLst>
          </p:cNvPr>
          <p:cNvSpPr/>
          <p:nvPr/>
        </p:nvSpPr>
        <p:spPr bwMode="auto">
          <a:xfrm>
            <a:off x="1003300" y="5497203"/>
            <a:ext cx="4017731" cy="344797"/>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 Dispersion et dépôt 3D sur l’arc de triomphe</a:t>
            </a:r>
            <a:endPar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14" name="Connecteur droit avec flèche 13">
            <a:extLst>
              <a:ext uri="{FF2B5EF4-FFF2-40B4-BE49-F238E27FC236}">
                <a16:creationId xmlns:a16="http://schemas.microsoft.com/office/drawing/2014/main" id="{E3387523-6AFC-4496-B859-2FA35A463E61}"/>
              </a:ext>
            </a:extLst>
          </p:cNvPr>
          <p:cNvCxnSpPr>
            <a:cxnSpLocks/>
            <a:stCxn id="12" idx="3"/>
          </p:cNvCxnSpPr>
          <p:nvPr/>
        </p:nvCxnSpPr>
        <p:spPr bwMode="auto">
          <a:xfrm>
            <a:off x="5021031" y="5669602"/>
            <a:ext cx="616622" cy="0"/>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49521954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4" descr="A picture containing sky, light, traffic&#10;&#10;Description generated with very high confidence">
            <a:extLst>
              <a:ext uri="{FF2B5EF4-FFF2-40B4-BE49-F238E27FC236}">
                <a16:creationId xmlns:a16="http://schemas.microsoft.com/office/drawing/2014/main" id="{FF48887A-FF6E-4181-9E65-5B0BA6ACB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976" y="3255822"/>
            <a:ext cx="3888545" cy="3292616"/>
          </a:xfrm>
          <a:prstGeom prst="rect">
            <a:avLst/>
          </a:prstGeom>
          <a:ln w="15875">
            <a:solidFill>
              <a:srgbClr val="000000"/>
            </a:solidFill>
          </a:ln>
        </p:spPr>
      </p:pic>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Dépôt humide</a:t>
            </a: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53</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F66D601-45AB-4592-AB74-78601B992E99}"/>
                  </a:ext>
                </a:extLst>
              </p:cNvPr>
              <p:cNvSpPr/>
              <p:nvPr/>
            </p:nvSpPr>
            <p:spPr bwMode="auto">
              <a:xfrm>
                <a:off x="841005" y="749608"/>
                <a:ext cx="8915400" cy="5360905"/>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Lorsque les gouttes de pluie traversent l’atmosphère, elles absorbent une quantité significative de gaz et de particules. Ce phénomène de lessivage par la pluie réduit les concentrations de gaz et particules polluantes qui se déposent ensuite au sol.</a:t>
                </a: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endParaRPr lang="fr-FR" sz="1600" b="0" dirty="0">
                  <a:solidFill>
                    <a:schemeClr val="accent4">
                      <a:lumMod val="10000"/>
                    </a:schemeClr>
                  </a:solidFill>
                  <a:latin typeface="Gill Sans MT" panose="020B0502020104020203" pitchFamily="34" charset="0"/>
                  <a:cs typeface="Times New Roman" charset="0"/>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Loi de décroissance exponentielle liée au lessivage</a:t>
                </a:r>
              </a:p>
              <a:p>
                <a:pPr algn="just">
                  <a:buClr>
                    <a:schemeClr val="tx2">
                      <a:lumMod val="75000"/>
                    </a:schemeClr>
                  </a:buClr>
                  <a:buSzPct val="80000"/>
                </a:pPr>
                <a14:m>
                  <m:oMathPara xmlns:m="http://schemas.openxmlformats.org/officeDocument/2006/math">
                    <m:oMathParaPr>
                      <m:jc m:val="centerGroup"/>
                    </m:oMathParaPr>
                    <m:oMath xmlns:m="http://schemas.openxmlformats.org/officeDocument/2006/math">
                      <m:f>
                        <m:fPr>
                          <m:ctrlPr>
                            <a:rPr lang="fr-FR" sz="1600" i="1" smtClean="0">
                              <a:solidFill>
                                <a:srgbClr val="000000"/>
                              </a:solidFill>
                              <a:latin typeface="Cambria Math" panose="02040503050406030204" pitchFamily="18" charset="0"/>
                              <a:cs typeface="Calibri" panose="020F0502020204030204" pitchFamily="34" charset="0"/>
                            </a:rPr>
                          </m:ctrlPr>
                        </m:fPr>
                        <m:num>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𝑑</m:t>
                              </m:r>
                              <m:r>
                                <a:rPr lang="fr-FR" sz="1600" i="1">
                                  <a:solidFill>
                                    <a:srgbClr val="000000"/>
                                  </a:solidFill>
                                  <a:latin typeface="Cambria Math" panose="02040503050406030204" pitchFamily="18" charset="0"/>
                                  <a:cs typeface="Calibri" panose="020F0502020204030204" pitchFamily="34" charset="0"/>
                                </a:rPr>
                                <m:t>𝑚</m:t>
                              </m:r>
                            </m:e>
                            <m:sub>
                              <m:r>
                                <a:rPr lang="fr-FR" sz="1600" b="0" i="1" smtClean="0">
                                  <a:solidFill>
                                    <a:srgbClr val="000000"/>
                                  </a:solidFill>
                                  <a:latin typeface="Cambria Math" panose="02040503050406030204" pitchFamily="18" charset="0"/>
                                  <a:cs typeface="Calibri" panose="020F0502020204030204" pitchFamily="34" charset="0"/>
                                </a:rPr>
                                <m:t>𝑠</m:t>
                              </m:r>
                            </m:sub>
                          </m:sSub>
                        </m:num>
                        <m:den>
                          <m:r>
                            <a:rPr lang="fr-FR" sz="1600" b="0" i="1" smtClean="0">
                              <a:solidFill>
                                <a:srgbClr val="000000"/>
                              </a:solidFill>
                              <a:latin typeface="Cambria Math" panose="02040503050406030204" pitchFamily="18" charset="0"/>
                              <a:cs typeface="Calibri" panose="020F0502020204030204" pitchFamily="34" charset="0"/>
                            </a:rPr>
                            <m:t>𝑑𝑡</m:t>
                          </m:r>
                        </m:den>
                      </m:f>
                      <m:r>
                        <a:rPr lang="fr-FR" sz="1600" i="1">
                          <a:solidFill>
                            <a:srgbClr val="000000"/>
                          </a:solidFill>
                          <a:latin typeface="Cambria Math" panose="02040503050406030204" pitchFamily="18" charset="0"/>
                          <a:cs typeface="Calibri" panose="020F0502020204030204" pitchFamily="34" charset="0"/>
                        </a:rPr>
                        <m:t>=</m:t>
                      </m:r>
                      <m:r>
                        <a:rPr lang="fr-FR" sz="1600" b="0" i="1" smtClean="0">
                          <a:solidFill>
                            <a:srgbClr val="000000"/>
                          </a:solidFill>
                          <a:latin typeface="Cambria Math" panose="02040503050406030204" pitchFamily="18" charset="0"/>
                          <a:cs typeface="Calibri" panose="020F0502020204030204" pitchFamily="34" charset="0"/>
                        </a:rPr>
                        <m:t>−</m:t>
                      </m:r>
                      <m:r>
                        <a:rPr lang="fr-FR" sz="1600" b="0" i="1" smtClean="0">
                          <a:solidFill>
                            <a:srgbClr val="000000"/>
                          </a:solidFill>
                          <a:latin typeface="Cambria Math" panose="02040503050406030204" pitchFamily="18" charset="0"/>
                          <a:cs typeface="Calibri" panose="020F0502020204030204" pitchFamily="34" charset="0"/>
                        </a:rPr>
                        <m:t>𝑆</m:t>
                      </m:r>
                      <m:r>
                        <a:rPr lang="fr-FR" sz="1600" b="0" i="1" smtClean="0">
                          <a:solidFill>
                            <a:srgbClr val="000000"/>
                          </a:solidFill>
                          <a:latin typeface="Cambria Math" panose="02040503050406030204" pitchFamily="18" charset="0"/>
                          <a:cs typeface="Calibri" panose="020F0502020204030204" pitchFamily="34" charset="0"/>
                        </a:rPr>
                        <m:t> </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𝑚</m:t>
                          </m:r>
                        </m:e>
                        <m:sub>
                          <m:r>
                            <a:rPr lang="fr-FR" sz="1600" b="0" i="1" smtClean="0">
                              <a:solidFill>
                                <a:srgbClr val="000000"/>
                              </a:solidFill>
                              <a:latin typeface="Cambria Math" panose="02040503050406030204" pitchFamily="18" charset="0"/>
                              <a:cs typeface="Calibri" panose="020F0502020204030204" pitchFamily="34" charset="0"/>
                            </a:rPr>
                            <m:t>𝑠</m:t>
                          </m:r>
                        </m:sub>
                      </m:sSub>
                    </m:oMath>
                  </m:oMathPara>
                </a14:m>
                <a:endParaRPr lang="fr-FR" sz="1600" b="0" dirty="0">
                  <a:solidFill>
                    <a:schemeClr val="accent4">
                      <a:lumMod val="10000"/>
                    </a:schemeClr>
                  </a:solidFill>
                  <a:latin typeface="Gill Sans MT" panose="020B0502020104020203" pitchFamily="34" charset="0"/>
                  <a:cs typeface="Times New Roman" charset="0"/>
                </a:endParaRPr>
              </a:p>
              <a:p>
                <a:pPr marL="742950" lvl="1" indent="-285750" algn="just">
                  <a:buClr>
                    <a:schemeClr val="accent1"/>
                  </a:buClr>
                  <a:buSzPct val="140000"/>
                  <a:buFont typeface="Arial" panose="020B0604020202020204" pitchFamily="34" charset="0"/>
                  <a:buChar char="•"/>
                </a:pPr>
                <a14:m>
                  <m:oMath xmlns:m="http://schemas.openxmlformats.org/officeDocument/2006/math">
                    <m:sSub>
                      <m:sSubPr>
                        <m:ctrlPr>
                          <a:rPr lang="fr-FR" sz="1600" i="1" smtClean="0">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𝑚</m:t>
                        </m:r>
                      </m:e>
                      <m:sub>
                        <m:r>
                          <a:rPr lang="fr-FR" sz="1600" b="0" i="1" smtClean="0">
                            <a:solidFill>
                              <a:srgbClr val="000000"/>
                            </a:solidFill>
                            <a:latin typeface="Cambria Math" panose="02040503050406030204" pitchFamily="18" charset="0"/>
                            <a:cs typeface="Calibri" panose="020F0502020204030204" pitchFamily="34" charset="0"/>
                          </a:rPr>
                          <m:t>𝑠</m:t>
                        </m:r>
                      </m:sub>
                    </m:sSub>
                    <m:r>
                      <a:rPr lang="fr-FR" sz="1600" b="0" i="1" smtClean="0">
                        <a:solidFill>
                          <a:srgbClr val="000000"/>
                        </a:solidFill>
                        <a:latin typeface="Cambria Math" panose="02040503050406030204" pitchFamily="18" charset="0"/>
                        <a:cs typeface="Calibri" panose="020F0502020204030204" pitchFamily="34" charset="0"/>
                      </a:rPr>
                      <m:t> </m:t>
                    </m:r>
                  </m:oMath>
                </a14:m>
                <a:r>
                  <a:rPr lang="fr-FR" sz="1600" b="0" dirty="0">
                    <a:solidFill>
                      <a:schemeClr val="accent4">
                        <a:lumMod val="10000"/>
                      </a:schemeClr>
                    </a:solidFill>
                    <a:latin typeface="Gill Sans MT" panose="020B0502020104020203" pitchFamily="34" charset="0"/>
                    <a:cs typeface="Times New Roman" charset="0"/>
                  </a:rPr>
                  <a:t>est la masse de l’espèce S transportée par la particule.</a:t>
                </a:r>
              </a:p>
              <a:p>
                <a:pPr marL="742950" lvl="1" indent="-285750" algn="just">
                  <a:buClr>
                    <a:schemeClr val="accent1"/>
                  </a:buClr>
                  <a:buSzPct val="140000"/>
                  <a:buFont typeface="Arial" panose="020B0604020202020204" pitchFamily="34" charset="0"/>
                  <a:buChar char="•"/>
                </a:pPr>
                <a:r>
                  <a:rPr lang="fr-FR" sz="1600" b="0" dirty="0">
                    <a:solidFill>
                      <a:schemeClr val="accent4">
                        <a:lumMod val="10000"/>
                      </a:schemeClr>
                    </a:solidFill>
                    <a:latin typeface="Gill Sans MT" panose="020B0502020104020203" pitchFamily="34" charset="0"/>
                    <a:cs typeface="Times New Roman" charset="0"/>
                  </a:rPr>
                  <a:t>Le coefficient de lessivage </a:t>
                </a:r>
                <a14:m>
                  <m:oMath xmlns:m="http://schemas.openxmlformats.org/officeDocument/2006/math">
                    <m:r>
                      <a:rPr lang="fr-FR" sz="1600" b="0" i="1" smtClean="0">
                        <a:solidFill>
                          <a:srgbClr val="000000"/>
                        </a:solidFill>
                        <a:latin typeface="Cambria Math" panose="02040503050406030204" pitchFamily="18" charset="0"/>
                        <a:cs typeface="Calibri" panose="020F0502020204030204" pitchFamily="34" charset="0"/>
                      </a:rPr>
                      <m:t>𝑆</m:t>
                    </m:r>
                    <m:r>
                      <a:rPr lang="fr-FR" sz="1600" b="0" i="1" smtClean="0">
                        <a:solidFill>
                          <a:srgbClr val="000000"/>
                        </a:solidFill>
                        <a:latin typeface="Cambria Math" panose="02040503050406030204" pitchFamily="18" charset="0"/>
                        <a:cs typeface="Calibri" panose="020F0502020204030204" pitchFamily="34" charset="0"/>
                      </a:rPr>
                      <m:t>=</m:t>
                    </m:r>
                    <m:r>
                      <a:rPr lang="fr-FR" sz="1600" b="0" i="1" smtClean="0">
                        <a:solidFill>
                          <a:srgbClr val="000000"/>
                        </a:solidFill>
                        <a:latin typeface="Cambria Math" panose="02040503050406030204" pitchFamily="18" charset="0"/>
                        <a:cs typeface="Calibri" panose="020F0502020204030204" pitchFamily="34" charset="0"/>
                      </a:rPr>
                      <m:t>𝑅</m:t>
                    </m:r>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b="0" i="1" smtClean="0">
                            <a:solidFill>
                              <a:srgbClr val="000000"/>
                            </a:solidFill>
                            <a:latin typeface="Cambria Math" panose="02040503050406030204" pitchFamily="18" charset="0"/>
                            <a:cs typeface="Calibri" panose="020F0502020204030204" pitchFamily="34" charset="0"/>
                          </a:rPr>
                          <m:t>𝑆</m:t>
                        </m:r>
                      </m:e>
                      <m:sub>
                        <m:r>
                          <a:rPr lang="fr-FR" sz="1600" b="0" i="1" smtClean="0">
                            <a:solidFill>
                              <a:srgbClr val="000000"/>
                            </a:solidFill>
                            <a:latin typeface="Cambria Math" panose="02040503050406030204" pitchFamily="18" charset="0"/>
                            <a:cs typeface="Calibri" panose="020F0502020204030204" pitchFamily="34" charset="0"/>
                          </a:rPr>
                          <m:t>0</m:t>
                        </m:r>
                      </m:sub>
                    </m:sSub>
                    <m:r>
                      <a:rPr lang="fr-FR" sz="1600" b="0" i="1" smtClean="0">
                        <a:solidFill>
                          <a:srgbClr val="000000"/>
                        </a:solidFill>
                        <a:latin typeface="Cambria Math" panose="02040503050406030204" pitchFamily="18" charset="0"/>
                        <a:cs typeface="Calibri" panose="020F0502020204030204" pitchFamily="34" charset="0"/>
                      </a:rPr>
                      <m:t> </m:t>
                    </m:r>
                  </m:oMath>
                </a14:m>
                <a:r>
                  <a:rPr lang="fr-FR" sz="1600" b="0" dirty="0">
                    <a:solidFill>
                      <a:schemeClr val="accent4">
                        <a:lumMod val="10000"/>
                      </a:schemeClr>
                    </a:solidFill>
                    <a:latin typeface="Gill Sans MT" panose="020B0502020104020203" pitchFamily="34" charset="0"/>
                    <a:cs typeface="Times New Roman" charset="0"/>
                  </a:rPr>
                  <a:t>augmente proportionnellement au taux de précipitation R (mm/h). </a:t>
                </a:r>
                <a14:m>
                  <m:oMath xmlns:m="http://schemas.openxmlformats.org/officeDocument/2006/math">
                    <m:sSub>
                      <m:sSubPr>
                        <m:ctrlPr>
                          <a:rPr lang="fr-FR" sz="1600" i="1">
                            <a:solidFill>
                              <a:srgbClr val="000000"/>
                            </a:solidFill>
                            <a:latin typeface="Cambria Math" panose="02040503050406030204" pitchFamily="18" charset="0"/>
                            <a:cs typeface="Calibri" panose="020F0502020204030204" pitchFamily="34" charset="0"/>
                          </a:rPr>
                        </m:ctrlPr>
                      </m:sSubPr>
                      <m:e>
                        <m:r>
                          <a:rPr lang="fr-FR" sz="1600" i="1">
                            <a:solidFill>
                              <a:srgbClr val="000000"/>
                            </a:solidFill>
                            <a:latin typeface="Cambria Math" panose="02040503050406030204" pitchFamily="18" charset="0"/>
                            <a:cs typeface="Calibri" panose="020F0502020204030204" pitchFamily="34" charset="0"/>
                          </a:rPr>
                          <m:t>𝑆</m:t>
                        </m:r>
                      </m:e>
                      <m:sub>
                        <m:r>
                          <a:rPr lang="fr-FR" sz="1600" i="1">
                            <a:solidFill>
                              <a:srgbClr val="000000"/>
                            </a:solidFill>
                            <a:latin typeface="Cambria Math" panose="02040503050406030204" pitchFamily="18" charset="0"/>
                            <a:cs typeface="Calibri" panose="020F0502020204030204" pitchFamily="34" charset="0"/>
                          </a:rPr>
                          <m:t>0</m:t>
                        </m:r>
                      </m:sub>
                    </m:sSub>
                    <m:r>
                      <a:rPr lang="fr-FR" sz="1600" b="0" i="1" smtClean="0">
                        <a:solidFill>
                          <a:srgbClr val="000000"/>
                        </a:solidFill>
                        <a:latin typeface="Cambria Math" panose="02040503050406030204" pitchFamily="18" charset="0"/>
                        <a:cs typeface="Calibri" panose="020F0502020204030204" pitchFamily="34" charset="0"/>
                      </a:rPr>
                      <m:t> </m:t>
                    </m:r>
                  </m:oMath>
                </a14:m>
                <a:r>
                  <a:rPr lang="fr-FR" sz="1600" b="0" dirty="0">
                    <a:solidFill>
                      <a:schemeClr val="accent4">
                        <a:lumMod val="10000"/>
                      </a:schemeClr>
                    </a:solidFill>
                    <a:latin typeface="Gill Sans MT" panose="020B0502020104020203" pitchFamily="34" charset="0"/>
                    <a:cs typeface="Times New Roman" charset="0"/>
                  </a:rPr>
                  <a:t>est un coefficient de lessivage standardisé à 1mm/h et dépend de l’espèce considérée.</a:t>
                </a:r>
              </a:p>
              <a:p>
                <a:pPr algn="just" eaLnBrk="1" hangingPunct="1">
                  <a:buClr>
                    <a:schemeClr val="tx2">
                      <a:lumMod val="75000"/>
                    </a:schemeClr>
                  </a:buClr>
                  <a:buSzPct val="80000"/>
                  <a:defRPr/>
                </a:pPr>
                <a:endParaRPr lang="fr-FR" sz="1400" dirty="0">
                  <a:solidFill>
                    <a:srgbClr val="000000"/>
                  </a:solidFill>
                  <a:latin typeface="Gill Sans MT" panose="020B0502020104020203" pitchFamily="34" charset="0"/>
                  <a:ea typeface="ＭＳ Ｐゴシック" pitchFamily="34" charset="-128"/>
                  <a:cs typeface="Arial" pitchFamily="34" charset="0"/>
                </a:endParaRPr>
              </a:p>
            </p:txBody>
          </p:sp>
        </mc:Choice>
        <mc:Fallback xmlns="">
          <p:sp>
            <p:nvSpPr>
              <p:cNvPr id="41" name="Rectangle 40">
                <a:extLst>
                  <a:ext uri="{FF2B5EF4-FFF2-40B4-BE49-F238E27FC236}">
                    <a16:creationId xmlns:a16="http://schemas.microsoft.com/office/drawing/2014/main" id="{DF66D601-45AB-4592-AB74-78601B992E99}"/>
                  </a:ext>
                </a:extLst>
              </p:cNvPr>
              <p:cNvSpPr>
                <a:spLocks noRot="1" noChangeAspect="1" noMove="1" noResize="1" noEditPoints="1" noAdjustHandles="1" noChangeArrowheads="1" noChangeShapeType="1" noTextEdit="1"/>
              </p:cNvSpPr>
              <p:nvPr/>
            </p:nvSpPr>
            <p:spPr bwMode="auto">
              <a:xfrm>
                <a:off x="841005" y="749608"/>
                <a:ext cx="8915400" cy="5360905"/>
              </a:xfrm>
              <a:prstGeom prst="rect">
                <a:avLst/>
              </a:prstGeom>
              <a:blipFill>
                <a:blip r:embed="rId4"/>
                <a:stretch>
                  <a:fillRect l="-68" t="-341" r="-342"/>
                </a:stretch>
              </a:blipFill>
              <a:ln w="12700" cap="flat" cmpd="sng" algn="ctr">
                <a:noFill/>
                <a:prstDash val="solid"/>
                <a:round/>
                <a:headEnd type="none" w="med" len="med"/>
                <a:tailEnd type="none" w="med" len="med"/>
              </a:ln>
              <a:effectLst/>
            </p:spPr>
            <p:txBody>
              <a:bodyPr/>
              <a:lstStyle/>
              <a:p>
                <a:r>
                  <a:rPr lang="en-US">
                    <a:noFill/>
                  </a:rPr>
                  <a:t> </a:t>
                </a:r>
              </a:p>
            </p:txBody>
          </p:sp>
        </mc:Fallback>
      </mc:AlternateContent>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 name="Rectangle 14">
            <a:extLst>
              <a:ext uri="{FF2B5EF4-FFF2-40B4-BE49-F238E27FC236}">
                <a16:creationId xmlns:a16="http://schemas.microsoft.com/office/drawing/2014/main" id="{C45C2FB7-08D7-4339-8D67-62BACA1FBFC8}"/>
              </a:ext>
            </a:extLst>
          </p:cNvPr>
          <p:cNvSpPr/>
          <p:nvPr/>
        </p:nvSpPr>
        <p:spPr bwMode="auto">
          <a:xfrm>
            <a:off x="1074321" y="5971451"/>
            <a:ext cx="4017731" cy="344797"/>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Gill Sans MT" panose="020B0502020104020203" pitchFamily="34" charset="0"/>
                <a:ea typeface="Cambria Math" panose="02040503050406030204" pitchFamily="18" charset="0"/>
              </a:rPr>
              <a:t> Dispersion et dépôt humide 3D</a:t>
            </a:r>
            <a:endParaRPr kumimoji="0" lang="en-US" sz="1600" b="0" i="0" u="none" strike="noStrike" cap="none" normalizeH="0" baseline="0" dirty="0">
              <a:ln>
                <a:noFill/>
              </a:ln>
              <a:solidFill>
                <a:srgbClr val="000000"/>
              </a:solidFill>
              <a:effectLst/>
              <a:latin typeface="Gill Sans MT" panose="020B0502020104020203" pitchFamily="34" charset="0"/>
              <a:ea typeface="ＭＳ Ｐゴシック" pitchFamily="34" charset="-128"/>
            </a:endParaRPr>
          </a:p>
        </p:txBody>
      </p:sp>
      <p:cxnSp>
        <p:nvCxnSpPr>
          <p:cNvPr id="16" name="Connecteur droit avec flèche 15">
            <a:extLst>
              <a:ext uri="{FF2B5EF4-FFF2-40B4-BE49-F238E27FC236}">
                <a16:creationId xmlns:a16="http://schemas.microsoft.com/office/drawing/2014/main" id="{91011830-1CC3-44DC-84A3-A63B3885AC5B}"/>
              </a:ext>
            </a:extLst>
          </p:cNvPr>
          <p:cNvCxnSpPr>
            <a:cxnSpLocks/>
            <a:stCxn id="15" idx="3"/>
          </p:cNvCxnSpPr>
          <p:nvPr/>
        </p:nvCxnSpPr>
        <p:spPr bwMode="auto">
          <a:xfrm>
            <a:off x="5092052" y="6143850"/>
            <a:ext cx="616622" cy="0"/>
          </a:xfrm>
          <a:prstGeom prst="straightConnector1">
            <a:avLst/>
          </a:prstGeom>
          <a:noFill/>
          <a:ln w="12700"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DE2A79D7-4C41-42A9-AF1C-CE6AE3497F41}"/>
              </a:ext>
            </a:extLst>
          </p:cNvPr>
          <p:cNvSpPr/>
          <p:nvPr/>
        </p:nvSpPr>
        <p:spPr bwMode="auto">
          <a:xfrm>
            <a:off x="841005" y="3427940"/>
            <a:ext cx="4781087" cy="1770400"/>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L="285750" indent="-285750" algn="just" eaLnBrk="1" hangingPunct="1">
              <a:buClr>
                <a:schemeClr val="tx2">
                  <a:lumMod val="75000"/>
                </a:schemeClr>
              </a:buClr>
              <a:buSzPct val="80000"/>
              <a:buFont typeface="Wingdings" panose="05000000000000000000" pitchFamily="2" charset="2"/>
              <a:buChar char="q"/>
              <a:defRPr/>
            </a:pPr>
            <a:r>
              <a:rPr lang="fr-FR" sz="1600" dirty="0">
                <a:solidFill>
                  <a:srgbClr val="000000"/>
                </a:solidFill>
                <a:latin typeface="Gill Sans MT" panose="020B0502020104020203" pitchFamily="34" charset="0"/>
                <a:ea typeface="ＭＳ Ｐゴシック" pitchFamily="34" charset="-128"/>
                <a:cs typeface="Arial" pitchFamily="34" charset="0"/>
              </a:rPr>
              <a:t>Un modèle de déposition humide tenant compte de la trajectoire de la pluie permet d’intégrer les phénomènes 3D de lessivage en milieu urbain.</a:t>
            </a:r>
          </a:p>
          <a:p>
            <a:pPr algn="just" eaLnBrk="1" hangingPunct="1">
              <a:buClr>
                <a:schemeClr val="tx2">
                  <a:lumMod val="75000"/>
                </a:schemeClr>
              </a:buClr>
              <a:buSzPct val="80000"/>
              <a:defRPr/>
            </a:pPr>
            <a:endParaRPr lang="fr-FR" sz="1400" dirty="0">
              <a:solidFill>
                <a:srgbClr val="000000"/>
              </a:solidFill>
              <a:latin typeface="Gill Sans MT" panose="020B0502020104020203" pitchFamily="34" charset="0"/>
              <a:ea typeface="ＭＳ Ｐゴシック" pitchFamily="34" charset="-128"/>
              <a:cs typeface="Arial" pitchFamily="34" charset="0"/>
            </a:endParaRPr>
          </a:p>
        </p:txBody>
      </p:sp>
      <p:pic>
        <p:nvPicPr>
          <p:cNvPr id="12" name="Picture 169">
            <a:extLst>
              <a:ext uri="{FF2B5EF4-FFF2-40B4-BE49-F238E27FC236}">
                <a16:creationId xmlns:a16="http://schemas.microsoft.com/office/drawing/2014/main" id="{A26E4C3B-FFFA-4F1C-9030-9038FDBB20E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96862" y="4388153"/>
            <a:ext cx="1030605" cy="1402080"/>
          </a:xfrm>
          <a:prstGeom prst="rect">
            <a:avLst/>
          </a:prstGeom>
          <a:noFill/>
        </p:spPr>
      </p:pic>
    </p:spTree>
    <p:extLst>
      <p:ext uri="{BB962C8B-B14F-4D97-AF65-F5344CB8AC3E}">
        <p14:creationId xmlns:p14="http://schemas.microsoft.com/office/powerpoint/2010/main" val="13925433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Dose et décroissance radioactive</a:t>
            </a: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54</a:t>
            </a:fld>
            <a:endParaRPr lang="fr-FR" altLang="fr-FR" sz="1400" b="1">
              <a:solidFill>
                <a:srgbClr val="000000"/>
              </a:solidFill>
              <a:latin typeface="Gill Sans MT"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F66D601-45AB-4592-AB74-78601B992E99}"/>
                  </a:ext>
                </a:extLst>
              </p:cNvPr>
              <p:cNvSpPr/>
              <p:nvPr/>
            </p:nvSpPr>
            <p:spPr bwMode="auto">
              <a:xfrm>
                <a:off x="841005" y="762308"/>
                <a:ext cx="8915400" cy="5360905"/>
              </a:xfrm>
              <a:prstGeom prst="rect">
                <a:avLst/>
              </a:prstGeom>
              <a:noFill/>
              <a:ln w="12700" cap="flat" cmpd="sng" algn="ctr">
                <a:no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marR="0" algn="just" defTabSz="914400" rtl="0" eaLnBrk="0" fontAlgn="base" latinLnBrk="0" hangingPunct="0">
                  <a:lnSpc>
                    <a:spcPct val="100000"/>
                  </a:lnSpc>
                  <a:spcBef>
                    <a:spcPct val="0"/>
                  </a:spcBef>
                  <a:spcAft>
                    <a:spcPct val="0"/>
                  </a:spcAft>
                  <a:buClr>
                    <a:schemeClr val="tx2">
                      <a:lumMod val="75000"/>
                    </a:schemeClr>
                  </a:buClr>
                  <a:buSzPct val="80000"/>
                  <a:tabLst/>
                </a:pPr>
                <a:r>
                  <a:rPr lang="fr-FR" sz="1800" b="1" dirty="0">
                    <a:solidFill>
                      <a:schemeClr val="tx2">
                        <a:lumMod val="75000"/>
                      </a:schemeClr>
                    </a:solidFill>
                    <a:latin typeface="Gill Sans MT" panose="020B0502020104020203" pitchFamily="34" charset="0"/>
                    <a:cs typeface="Times New Roman" charset="0"/>
                  </a:rPr>
                  <a:t>Calcul de la dose:</a:t>
                </a:r>
                <a:endParaRPr lang="fr-FR" sz="1600" b="1" dirty="0">
                  <a:solidFill>
                    <a:schemeClr val="tx2">
                      <a:lumMod val="75000"/>
                    </a:schemeClr>
                  </a:solidFill>
                  <a:latin typeface="Gill Sans MT" panose="020B0502020104020203" pitchFamily="34" charset="0"/>
                  <a:cs typeface="Times New Roman" charset="0"/>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PSPRAY peut fournir une estimation de la concentration intégrée dans le temps sous forme de dose :</a:t>
                </a:r>
              </a:p>
              <a:p>
                <a:pPr algn="just" eaLnBrk="1" hangingPunct="1">
                  <a:buClr>
                    <a:schemeClr val="tx2">
                      <a:lumMod val="75000"/>
                    </a:schemeClr>
                  </a:buClr>
                  <a:buSzPct val="80000"/>
                  <a:defRPr/>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ea typeface="Cambria Math" panose="02040503050406030204" pitchFamily="18" charset="0"/>
                            </a:rPr>
                          </m:ctrlPr>
                        </m:sSubPr>
                        <m:e>
                          <m:r>
                            <a:rPr lang="en-US" sz="1600" i="1">
                              <a:solidFill>
                                <a:srgbClr val="000000"/>
                              </a:solidFill>
                              <a:latin typeface="Cambria Math" panose="02040503050406030204" pitchFamily="18" charset="0"/>
                              <a:ea typeface="Cambria Math" panose="02040503050406030204" pitchFamily="18" charset="0"/>
                            </a:rPr>
                            <m:t>𝐷</m:t>
                          </m:r>
                        </m:e>
                        <m:sub>
                          <m:r>
                            <a:rPr lang="fr-FR" sz="1600" i="1">
                              <a:solidFill>
                                <a:srgbClr val="000000"/>
                              </a:solidFill>
                              <a:latin typeface="Cambria Math" panose="02040503050406030204" pitchFamily="18" charset="0"/>
                              <a:ea typeface="Cambria Math" panose="02040503050406030204" pitchFamily="18" charset="0"/>
                            </a:rPr>
                            <m:t>𝑖𝑛𝑡</m:t>
                          </m:r>
                        </m:sub>
                      </m:sSub>
                      <m:r>
                        <a:rPr lang="fr-FR" sz="1600" i="1">
                          <a:solidFill>
                            <a:srgbClr val="000000"/>
                          </a:solidFill>
                          <a:latin typeface="Cambria Math" panose="02040503050406030204" pitchFamily="18" charset="0"/>
                          <a:ea typeface="Cambria Math" panose="02040503050406030204" pitchFamily="18" charset="0"/>
                        </a:rPr>
                        <m:t> =</m:t>
                      </m:r>
                      <m:nary>
                        <m:naryPr>
                          <m:subHide m:val="on"/>
                          <m:supHide m:val="on"/>
                          <m:ctrlPr>
                            <a:rPr lang="fr-FR" sz="1600" i="1">
                              <a:solidFill>
                                <a:srgbClr val="000000"/>
                              </a:solidFill>
                              <a:latin typeface="Cambria Math" panose="02040503050406030204" pitchFamily="18" charset="0"/>
                              <a:ea typeface="Cambria Math" panose="02040503050406030204" pitchFamily="18" charset="0"/>
                            </a:rPr>
                          </m:ctrlPr>
                        </m:naryPr>
                        <m:sub/>
                        <m:sup/>
                        <m:e>
                          <m:r>
                            <a:rPr lang="en-US" sz="1600" i="1">
                              <a:solidFill>
                                <a:srgbClr val="000000"/>
                              </a:solidFill>
                              <a:latin typeface="Cambria Math" panose="02040503050406030204" pitchFamily="18" charset="0"/>
                              <a:ea typeface="Cambria Math" panose="02040503050406030204" pitchFamily="18" charset="0"/>
                            </a:rPr>
                            <m:t>𝛼</m:t>
                          </m:r>
                          <m:r>
                            <a:rPr lang="en-US" sz="1600" i="1">
                              <a:solidFill>
                                <a:srgbClr val="000000"/>
                              </a:solidFill>
                              <a:latin typeface="Cambria Math" panose="02040503050406030204" pitchFamily="18" charset="0"/>
                              <a:ea typeface="Cambria Math" panose="02040503050406030204" pitchFamily="18" charset="0"/>
                            </a:rPr>
                            <m:t>𝐶</m:t>
                          </m:r>
                          <m:r>
                            <a:rPr lang="fr-FR" sz="1600" i="1">
                              <a:solidFill>
                                <a:srgbClr val="000000"/>
                              </a:solidFill>
                              <a:latin typeface="Cambria Math" panose="02040503050406030204" pitchFamily="18" charset="0"/>
                              <a:ea typeface="Cambria Math" panose="02040503050406030204" pitchFamily="18" charset="0"/>
                            </a:rPr>
                            <m:t>(</m:t>
                          </m:r>
                          <m:r>
                            <a:rPr lang="en-US" sz="1600" i="1">
                              <a:solidFill>
                                <a:srgbClr val="000000"/>
                              </a:solidFill>
                              <a:latin typeface="Cambria Math" panose="02040503050406030204" pitchFamily="18" charset="0"/>
                              <a:ea typeface="Cambria Math" panose="02040503050406030204" pitchFamily="18" charset="0"/>
                            </a:rPr>
                            <m:t>𝑡</m:t>
                          </m:r>
                          <m:sSup>
                            <m:sSupPr>
                              <m:ctrlPr>
                                <a:rPr lang="fr-FR" sz="1600" i="1">
                                  <a:solidFill>
                                    <a:srgbClr val="000000"/>
                                  </a:solidFill>
                                  <a:latin typeface="Cambria Math" panose="02040503050406030204" pitchFamily="18" charset="0"/>
                                  <a:ea typeface="Cambria Math" panose="02040503050406030204" pitchFamily="18" charset="0"/>
                                </a:rPr>
                              </m:ctrlPr>
                            </m:sSupPr>
                            <m:e>
                              <m:r>
                                <a:rPr lang="fr-FR" sz="1600" i="1">
                                  <a:solidFill>
                                    <a:srgbClr val="000000"/>
                                  </a:solidFill>
                                  <a:latin typeface="Cambria Math" panose="02040503050406030204" pitchFamily="18" charset="0"/>
                                  <a:ea typeface="Cambria Math" panose="02040503050406030204" pitchFamily="18" charset="0"/>
                                </a:rPr>
                                <m:t>)</m:t>
                              </m:r>
                            </m:e>
                            <m:sup>
                              <m:r>
                                <a:rPr lang="en-US" sz="1600" i="1">
                                  <a:solidFill>
                                    <a:srgbClr val="000000"/>
                                  </a:solidFill>
                                  <a:latin typeface="Cambria Math" panose="02040503050406030204" pitchFamily="18" charset="0"/>
                                  <a:ea typeface="Cambria Math" panose="02040503050406030204" pitchFamily="18" charset="0"/>
                                </a:rPr>
                                <m:t>𝛽</m:t>
                              </m:r>
                            </m:sup>
                          </m:sSup>
                          <m:r>
                            <a:rPr lang="en-US" sz="1600" i="1">
                              <a:solidFill>
                                <a:srgbClr val="000000"/>
                              </a:solidFill>
                              <a:latin typeface="Cambria Math" panose="02040503050406030204" pitchFamily="18" charset="0"/>
                              <a:ea typeface="Cambria Math" panose="02040503050406030204" pitchFamily="18" charset="0"/>
                            </a:rPr>
                            <m:t>𝑑𝑡</m:t>
                          </m:r>
                        </m:e>
                      </m:nary>
                    </m:oMath>
                  </m:oMathPara>
                </a14:m>
                <a:endParaRPr lang="fr-FR" sz="1600" dirty="0">
                  <a:solidFill>
                    <a:srgbClr val="000000"/>
                  </a:solidFill>
                  <a:latin typeface="Gill Sans MT" panose="020B0502020104020203" pitchFamily="34" charset="0"/>
                  <a:ea typeface="ＭＳ Ｐゴシック" pitchFamily="34" charset="-128"/>
                  <a:cs typeface="Arial" pitchFamily="34" charset="0"/>
                </a:endParaRPr>
              </a:p>
              <a:p>
                <a:pPr algn="just" eaLnBrk="1" hangingPunct="1">
                  <a:buClr>
                    <a:schemeClr val="tx2">
                      <a:lumMod val="75000"/>
                    </a:schemeClr>
                  </a:buClr>
                  <a:buSzPct val="80000"/>
                  <a:defRPr/>
                </a:pPr>
                <a:r>
                  <a:rPr lang="fr-FR" sz="1600" dirty="0">
                    <a:solidFill>
                      <a:srgbClr val="000000"/>
                    </a:solidFill>
                    <a:latin typeface="Calibri" panose="020F0502020204030204" pitchFamily="34" charset="0"/>
                    <a:ea typeface="ＭＳ Ｐゴシック" pitchFamily="34" charset="-128"/>
                    <a:cs typeface="Calibri" panose="020F0502020204030204" pitchFamily="34" charset="0"/>
                  </a:rPr>
                  <a:t>     </a:t>
                </a:r>
                <a:r>
                  <a:rPr lang="el-GR" sz="1600" dirty="0">
                    <a:solidFill>
                      <a:srgbClr val="000000"/>
                    </a:solidFill>
                    <a:latin typeface="Calibri" panose="020F0502020204030204" pitchFamily="34" charset="0"/>
                    <a:ea typeface="ＭＳ Ｐゴシック" pitchFamily="34" charset="-128"/>
                    <a:cs typeface="Calibri" panose="020F0502020204030204" pitchFamily="34" charset="0"/>
                  </a:rPr>
                  <a:t>α</a:t>
                </a:r>
                <a:r>
                  <a:rPr lang="fr-FR" sz="1600" dirty="0">
                    <a:solidFill>
                      <a:srgbClr val="000000"/>
                    </a:solidFill>
                    <a:latin typeface="Gill Sans MT" panose="020B0502020104020203" pitchFamily="34" charset="0"/>
                    <a:ea typeface="ＭＳ Ｐゴシック" pitchFamily="34" charset="-128"/>
                    <a:cs typeface="Calibri" panose="020F0502020204030204" pitchFamily="34" charset="0"/>
                  </a:rPr>
                  <a:t> et </a:t>
                </a:r>
                <a:r>
                  <a:rPr lang="el-GR" sz="1600" dirty="0">
                    <a:solidFill>
                      <a:srgbClr val="000000"/>
                    </a:solidFill>
                    <a:latin typeface="Calibri" panose="020F0502020204030204" pitchFamily="34" charset="0"/>
                    <a:ea typeface="ＭＳ Ｐゴシック" pitchFamily="34" charset="-128"/>
                    <a:cs typeface="Calibri" panose="020F0502020204030204" pitchFamily="34" charset="0"/>
                    <a:sym typeface="Symbol" panose="05050102010706020507" pitchFamily="18" charset="2"/>
                  </a:rPr>
                  <a:t></a:t>
                </a:r>
                <a:r>
                  <a:rPr lang="fr-FR" sz="1600" dirty="0">
                    <a:solidFill>
                      <a:srgbClr val="000000"/>
                    </a:solidFill>
                    <a:latin typeface="Gill Sans MT" panose="020B0502020104020203" pitchFamily="34" charset="0"/>
                    <a:ea typeface="ＭＳ Ｐゴシック" pitchFamily="34" charset="-128"/>
                    <a:cs typeface="Calibri" panose="020F0502020204030204" pitchFamily="34" charset="0"/>
                    <a:sym typeface="Symbol" panose="05050102010706020507" pitchFamily="18" charset="2"/>
                  </a:rPr>
                  <a:t> sont des coefficients définis par l’utilisateur</a:t>
                </a:r>
              </a:p>
              <a:p>
                <a:pPr algn="just" eaLnBrk="1" hangingPunct="1">
                  <a:buClr>
                    <a:schemeClr val="tx2">
                      <a:lumMod val="75000"/>
                    </a:schemeClr>
                  </a:buClr>
                  <a:buSzPct val="80000"/>
                  <a:defRPr/>
                </a:pPr>
                <a:endParaRPr lang="fr-FR" sz="1600" dirty="0">
                  <a:solidFill>
                    <a:srgbClr val="000000"/>
                  </a:solidFill>
                  <a:latin typeface="Gill Sans MT" panose="020B0502020104020203" pitchFamily="34" charset="0"/>
                  <a:ea typeface="ＭＳ Ｐゴシック" pitchFamily="34" charset="-128"/>
                  <a:cs typeface="Calibri" panose="020F0502020204030204" pitchFamily="34" charset="0"/>
                  <a:sym typeface="Symbol" panose="05050102010706020507" pitchFamily="18" charset="2"/>
                </a:endParaRPr>
              </a:p>
              <a:p>
                <a:pPr marL="285750" indent="-285750" algn="just" eaLnBrk="1" hangingPunct="1">
                  <a:buClr>
                    <a:schemeClr val="tx2">
                      <a:lumMod val="75000"/>
                    </a:schemeClr>
                  </a:buClr>
                  <a:buSzPct val="80000"/>
                  <a:buFont typeface="Wingdings" panose="05000000000000000000" pitchFamily="2" charset="2"/>
                  <a:buChar char="q"/>
                  <a:defRPr/>
                </a:pPr>
                <a:r>
                  <a:rPr lang="fr-FR" sz="1600" dirty="0">
                    <a:solidFill>
                      <a:srgbClr val="000000"/>
                    </a:solidFill>
                    <a:latin typeface="Gill Sans MT" panose="020B0502020104020203" pitchFamily="34" charset="0"/>
                    <a:ea typeface="ＭＳ Ｐゴシック" pitchFamily="34" charset="-128"/>
                    <a:cs typeface="Arial" pitchFamily="34" charset="0"/>
                  </a:rPr>
                  <a:t>La dose peut être estimée à partir des concentrations 2D ou 3D ou du dépôt (sec ou humide).</a:t>
                </a:r>
              </a:p>
              <a:p>
                <a:pPr algn="just" eaLnBrk="1" hangingPunct="1">
                  <a:buClr>
                    <a:schemeClr val="tx2">
                      <a:lumMod val="75000"/>
                    </a:schemeClr>
                  </a:buClr>
                  <a:buSzPct val="80000"/>
                  <a:defRPr/>
                </a:pPr>
                <a:endParaRPr lang="fr-FR" sz="1600" dirty="0">
                  <a:solidFill>
                    <a:srgbClr val="000000"/>
                  </a:solidFill>
                  <a:latin typeface="Gill Sans MT" panose="020B0502020104020203" pitchFamily="34" charset="0"/>
                  <a:ea typeface="ＭＳ Ｐゴシック" pitchFamily="34" charset="-128"/>
                  <a:cs typeface="Arial" pitchFamily="34" charset="0"/>
                </a:endParaRPr>
              </a:p>
              <a:p>
                <a:pPr algn="just" eaLnBrk="1" hangingPunct="1">
                  <a:buClr>
                    <a:schemeClr val="tx2">
                      <a:lumMod val="75000"/>
                    </a:schemeClr>
                  </a:buClr>
                  <a:buSzPct val="80000"/>
                  <a:defRPr/>
                </a:pPr>
                <a:endParaRPr lang="fr-FR" sz="1600" dirty="0">
                  <a:solidFill>
                    <a:srgbClr val="000000"/>
                  </a:solidFill>
                  <a:latin typeface="Gill Sans MT" panose="020B0502020104020203" pitchFamily="34" charset="0"/>
                  <a:ea typeface="ＭＳ Ｐゴシック" pitchFamily="34" charset="-128"/>
                  <a:cs typeface="Arial" pitchFamily="34" charset="0"/>
                </a:endParaRPr>
              </a:p>
              <a:p>
                <a:pPr algn="just" eaLnBrk="1" hangingPunct="1">
                  <a:buClr>
                    <a:schemeClr val="tx2">
                      <a:lumMod val="75000"/>
                    </a:schemeClr>
                  </a:buClr>
                  <a:buSzPct val="80000"/>
                  <a:defRPr/>
                </a:pPr>
                <a:endParaRPr lang="fr-FR" sz="1600" dirty="0">
                  <a:solidFill>
                    <a:srgbClr val="000000"/>
                  </a:solidFill>
                  <a:latin typeface="Gill Sans MT" panose="020B0502020104020203" pitchFamily="34" charset="0"/>
                  <a:ea typeface="ＭＳ Ｐゴシック" pitchFamily="34" charset="-128"/>
                  <a:cs typeface="Arial" pitchFamily="34" charset="0"/>
                </a:endParaRPr>
              </a:p>
              <a:p>
                <a:pPr marR="0" algn="just" defTabSz="914400" rtl="0" eaLnBrk="0" fontAlgn="base" latinLnBrk="0" hangingPunct="0">
                  <a:lnSpc>
                    <a:spcPct val="100000"/>
                  </a:lnSpc>
                  <a:spcBef>
                    <a:spcPct val="0"/>
                  </a:spcBef>
                  <a:spcAft>
                    <a:spcPct val="0"/>
                  </a:spcAft>
                  <a:buClr>
                    <a:schemeClr val="tx2">
                      <a:lumMod val="75000"/>
                    </a:schemeClr>
                  </a:buClr>
                  <a:buSzPct val="80000"/>
                  <a:tabLst/>
                </a:pPr>
                <a:r>
                  <a:rPr lang="fr-FR" sz="1800" b="1" dirty="0">
                    <a:solidFill>
                      <a:schemeClr val="tx2">
                        <a:lumMod val="75000"/>
                      </a:schemeClr>
                    </a:solidFill>
                    <a:latin typeface="Gill Sans MT" panose="020B0502020104020203" pitchFamily="34" charset="0"/>
                    <a:cs typeface="Times New Roman" charset="0"/>
                  </a:rPr>
                  <a:t>Décroissance radioactive:</a:t>
                </a:r>
                <a:endParaRPr lang="fr-FR" sz="1600" b="1" dirty="0">
                  <a:solidFill>
                    <a:schemeClr val="tx2">
                      <a:lumMod val="75000"/>
                    </a:schemeClr>
                  </a:solidFill>
                  <a:latin typeface="Gill Sans MT" panose="020B0502020104020203" pitchFamily="34" charset="0"/>
                  <a:cs typeface="Times New Roman" charset="0"/>
                </a:endParaRPr>
              </a:p>
              <a:p>
                <a:pPr marL="285750" marR="0" indent="-285750" algn="just" defTabSz="914400" rtl="0" eaLnBrk="0" fontAlgn="base" latinLnBrk="0" hangingPunct="0">
                  <a:lnSpc>
                    <a:spcPct val="100000"/>
                  </a:lnSpc>
                  <a:spcBef>
                    <a:spcPct val="0"/>
                  </a:spcBef>
                  <a:spcAft>
                    <a:spcPct val="0"/>
                  </a:spcAft>
                  <a:buClr>
                    <a:schemeClr val="tx2">
                      <a:lumMod val="75000"/>
                    </a:schemeClr>
                  </a:buClr>
                  <a:buSzPct val="80000"/>
                  <a:buFont typeface="Wingdings" panose="05000000000000000000" pitchFamily="2" charset="2"/>
                  <a:buChar char="q"/>
                  <a:tabLst/>
                </a:pPr>
                <a:r>
                  <a:rPr lang="fr-FR" sz="1600" b="0" dirty="0">
                    <a:solidFill>
                      <a:schemeClr val="accent4">
                        <a:lumMod val="10000"/>
                      </a:schemeClr>
                    </a:solidFill>
                    <a:latin typeface="Gill Sans MT" panose="020B0502020104020203" pitchFamily="34" charset="0"/>
                    <a:cs typeface="Times New Roman" charset="0"/>
                  </a:rPr>
                  <a:t>Il est possible de transporter une activité radioactive et prendre en compte la quantité de polluant perdue par radioactivité. La masse transportée décroit ici selon une loi exponentielle avec un temps de demie vie T</a:t>
                </a:r>
                <a:r>
                  <a:rPr lang="fr-FR" sz="1600" b="0" baseline="-25000" dirty="0">
                    <a:solidFill>
                      <a:schemeClr val="accent4">
                        <a:lumMod val="10000"/>
                      </a:schemeClr>
                    </a:solidFill>
                    <a:latin typeface="Gill Sans MT" panose="020B0502020104020203" pitchFamily="34" charset="0"/>
                    <a:cs typeface="Times New Roman" charset="0"/>
                  </a:rPr>
                  <a:t>1/2</a:t>
                </a:r>
                <a:r>
                  <a:rPr lang="fr-FR" sz="1600" b="0" dirty="0">
                    <a:solidFill>
                      <a:schemeClr val="accent4">
                        <a:lumMod val="10000"/>
                      </a:schemeClr>
                    </a:solidFill>
                    <a:latin typeface="Gill Sans MT" panose="020B0502020104020203" pitchFamily="34" charset="0"/>
                    <a:cs typeface="Times New Roman" charset="0"/>
                  </a:rPr>
                  <a:t> spécifique à l’espèce considérée : </a:t>
                </a:r>
              </a:p>
              <a:p>
                <a:pPr algn="just">
                  <a:buClr>
                    <a:schemeClr val="tx2">
                      <a:lumMod val="75000"/>
                    </a:schemeClr>
                  </a:buClr>
                  <a:buSzPct val="80000"/>
                </a:pPr>
                <a14:m>
                  <m:oMathPara xmlns:m="http://schemas.openxmlformats.org/officeDocument/2006/math">
                    <m:oMathParaPr>
                      <m:jc m:val="centerGroup"/>
                    </m:oMathParaPr>
                    <m:oMath xmlns:m="http://schemas.openxmlformats.org/officeDocument/2006/math">
                      <m:sSub>
                        <m:sSubPr>
                          <m:ctrlPr>
                            <a:rPr lang="fr-FR" sz="1600" i="1" smtClean="0">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𝑚</m:t>
                          </m:r>
                        </m:e>
                        <m:sub>
                          <m:r>
                            <a:rPr lang="fr-FR" sz="1600" i="1">
                              <a:solidFill>
                                <a:srgbClr val="000000"/>
                              </a:solidFill>
                              <a:latin typeface="Cambria Math" panose="02040503050406030204" pitchFamily="18" charset="0"/>
                            </a:rPr>
                            <m:t>𝑠</m:t>
                          </m:r>
                        </m:sub>
                      </m:sSub>
                      <m:r>
                        <a:rPr lang="fr-FR" sz="160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𝑡</m:t>
                      </m:r>
                      <m:r>
                        <a:rPr lang="fr-FR" sz="160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𝛥</m:t>
                      </m:r>
                      <m:r>
                        <a:rPr lang="fr-FR" sz="1600" i="1">
                          <a:solidFill>
                            <a:srgbClr val="000000"/>
                          </a:solidFill>
                          <a:latin typeface="Cambria Math" panose="02040503050406030204" pitchFamily="18" charset="0"/>
                        </a:rPr>
                        <m:t>𝑡</m:t>
                      </m:r>
                      <m:r>
                        <a:rPr lang="fr-FR" sz="1600">
                          <a:solidFill>
                            <a:srgbClr val="000000"/>
                          </a:solidFill>
                          <a:latin typeface="Cambria Math" panose="02040503050406030204" pitchFamily="18" charset="0"/>
                        </a:rPr>
                        <m:t>)=</m:t>
                      </m:r>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𝑚</m:t>
                          </m:r>
                        </m:e>
                        <m:sub>
                          <m:r>
                            <a:rPr lang="fr-FR" sz="1600" i="1">
                              <a:solidFill>
                                <a:srgbClr val="000000"/>
                              </a:solidFill>
                              <a:latin typeface="Cambria Math" panose="02040503050406030204" pitchFamily="18" charset="0"/>
                            </a:rPr>
                            <m:t>𝑠</m:t>
                          </m:r>
                        </m:sub>
                      </m:sSub>
                      <m:r>
                        <a:rPr lang="fr-FR" sz="1600">
                          <a:solidFill>
                            <a:srgbClr val="000000"/>
                          </a:solidFill>
                          <a:latin typeface="Cambria Math" panose="02040503050406030204" pitchFamily="18" charset="0"/>
                        </a:rPr>
                        <m:t>(</m:t>
                      </m:r>
                      <m:r>
                        <a:rPr lang="fr-FR" sz="1600" i="1">
                          <a:solidFill>
                            <a:srgbClr val="000000"/>
                          </a:solidFill>
                          <a:latin typeface="Cambria Math" panose="02040503050406030204" pitchFamily="18" charset="0"/>
                        </a:rPr>
                        <m:t>𝑡</m:t>
                      </m:r>
                      <m:r>
                        <a:rPr lang="fr-FR" sz="1600">
                          <a:solidFill>
                            <a:srgbClr val="000000"/>
                          </a:solidFill>
                          <a:latin typeface="Cambria Math" panose="02040503050406030204" pitchFamily="18" charset="0"/>
                        </a:rPr>
                        <m:t>) </m:t>
                      </m:r>
                      <m:sSup>
                        <m:sSupPr>
                          <m:ctrlPr>
                            <a:rPr lang="fr-FR" sz="1600" i="1">
                              <a:solidFill>
                                <a:srgbClr val="000000"/>
                              </a:solidFill>
                              <a:latin typeface="Cambria Math" panose="02040503050406030204" pitchFamily="18" charset="0"/>
                            </a:rPr>
                          </m:ctrlPr>
                        </m:sSupPr>
                        <m:e>
                          <m:r>
                            <a:rPr lang="fr-FR" sz="1600" i="1">
                              <a:solidFill>
                                <a:srgbClr val="000000"/>
                              </a:solidFill>
                              <a:latin typeface="Cambria Math" panose="02040503050406030204" pitchFamily="18" charset="0"/>
                            </a:rPr>
                            <m:t>𝑒</m:t>
                          </m:r>
                        </m:e>
                        <m:sup>
                          <m:r>
                            <a:rPr lang="fr-FR" sz="1600">
                              <a:solidFill>
                                <a:srgbClr val="000000"/>
                              </a:solidFill>
                              <a:latin typeface="Cambria Math" panose="02040503050406030204" pitchFamily="18" charset="0"/>
                            </a:rPr>
                            <m:t>−</m:t>
                          </m:r>
                          <m:func>
                            <m:funcPr>
                              <m:ctrlPr>
                                <a:rPr lang="fr-FR" sz="1600" i="1">
                                  <a:solidFill>
                                    <a:srgbClr val="000000"/>
                                  </a:solidFill>
                                  <a:latin typeface="Cambria Math" panose="02040503050406030204" pitchFamily="18" charset="0"/>
                                </a:rPr>
                              </m:ctrlPr>
                            </m:funcPr>
                            <m:fName>
                              <m:r>
                                <a:rPr lang="fr-FR" sz="1600" i="1">
                                  <a:solidFill>
                                    <a:srgbClr val="000000"/>
                                  </a:solidFill>
                                  <a:latin typeface="Cambria Math" panose="02040503050406030204" pitchFamily="18" charset="0"/>
                                </a:rPr>
                                <m:t>𝑙𝑛</m:t>
                              </m:r>
                            </m:fName>
                            <m:e>
                              <m:r>
                                <a:rPr lang="fr-FR" sz="1600">
                                  <a:solidFill>
                                    <a:srgbClr val="000000"/>
                                  </a:solidFill>
                                  <a:latin typeface="Cambria Math" panose="02040503050406030204" pitchFamily="18" charset="0"/>
                                </a:rPr>
                                <m:t>2</m:t>
                              </m:r>
                            </m:e>
                          </m:func>
                          <m:f>
                            <m:fPr>
                              <m:ctrlPr>
                                <a:rPr lang="fr-FR" sz="1600" i="1">
                                  <a:solidFill>
                                    <a:srgbClr val="000000"/>
                                  </a:solidFill>
                                  <a:latin typeface="Cambria Math" panose="02040503050406030204" pitchFamily="18" charset="0"/>
                                </a:rPr>
                              </m:ctrlPr>
                            </m:fPr>
                            <m:num>
                              <m:r>
                                <a:rPr lang="fr-FR" sz="1600" b="0" i="1" smtClean="0">
                                  <a:solidFill>
                                    <a:srgbClr val="000000"/>
                                  </a:solidFill>
                                  <a:latin typeface="Cambria Math" panose="02040503050406030204" pitchFamily="18" charset="0"/>
                                </a:rPr>
                                <m:t>𝑑</m:t>
                              </m:r>
                              <m:r>
                                <a:rPr lang="fr-FR" sz="1600" i="1">
                                  <a:solidFill>
                                    <a:srgbClr val="000000"/>
                                  </a:solidFill>
                                  <a:latin typeface="Cambria Math" panose="02040503050406030204" pitchFamily="18" charset="0"/>
                                </a:rPr>
                                <m:t>𝑡</m:t>
                              </m:r>
                            </m:num>
                            <m:den>
                              <m:sSub>
                                <m:sSubPr>
                                  <m:ctrlPr>
                                    <a:rPr lang="fr-FR" sz="1600" i="1">
                                      <a:solidFill>
                                        <a:srgbClr val="000000"/>
                                      </a:solidFill>
                                      <a:latin typeface="Cambria Math" panose="02040503050406030204" pitchFamily="18" charset="0"/>
                                    </a:rPr>
                                  </m:ctrlPr>
                                </m:sSubPr>
                                <m:e>
                                  <m:r>
                                    <a:rPr lang="fr-FR" sz="1600" i="1">
                                      <a:solidFill>
                                        <a:srgbClr val="000000"/>
                                      </a:solidFill>
                                      <a:latin typeface="Cambria Math" panose="02040503050406030204" pitchFamily="18" charset="0"/>
                                    </a:rPr>
                                    <m:t>𝑇</m:t>
                                  </m:r>
                                </m:e>
                                <m:sub>
                                  <m:r>
                                    <a:rPr lang="fr-FR" sz="1600" b="0" i="1" smtClean="0">
                                      <a:solidFill>
                                        <a:srgbClr val="000000"/>
                                      </a:solidFill>
                                      <a:latin typeface="Cambria Math" panose="02040503050406030204" pitchFamily="18" charset="0"/>
                                    </a:rPr>
                                    <m:t>1/2</m:t>
                                  </m:r>
                                </m:sub>
                              </m:sSub>
                            </m:den>
                          </m:f>
                        </m:sup>
                      </m:sSup>
                    </m:oMath>
                  </m:oMathPara>
                </a14:m>
                <a:endParaRPr lang="fr-FR" sz="1600" dirty="0">
                  <a:solidFill>
                    <a:srgbClr val="000000"/>
                  </a:solidFill>
                  <a:latin typeface="Gill Sans MT" panose="020B0502020104020203" pitchFamily="34" charset="0"/>
                  <a:ea typeface="ＭＳ Ｐゴシック" pitchFamily="34" charset="-128"/>
                  <a:cs typeface="Arial" pitchFamily="34" charset="0"/>
                </a:endParaRPr>
              </a:p>
            </p:txBody>
          </p:sp>
        </mc:Choice>
        <mc:Fallback xmlns="">
          <p:sp>
            <p:nvSpPr>
              <p:cNvPr id="41" name="Rectangle 40">
                <a:extLst>
                  <a:ext uri="{FF2B5EF4-FFF2-40B4-BE49-F238E27FC236}">
                    <a16:creationId xmlns:a16="http://schemas.microsoft.com/office/drawing/2014/main" id="{DF66D601-45AB-4592-AB74-78601B992E99}"/>
                  </a:ext>
                </a:extLst>
              </p:cNvPr>
              <p:cNvSpPr>
                <a:spLocks noRot="1" noChangeAspect="1" noMove="1" noResize="1" noEditPoints="1" noAdjustHandles="1" noChangeArrowheads="1" noChangeShapeType="1" noTextEdit="1"/>
              </p:cNvSpPr>
              <p:nvPr/>
            </p:nvSpPr>
            <p:spPr bwMode="auto">
              <a:xfrm>
                <a:off x="841005" y="762308"/>
                <a:ext cx="8915400" cy="5360905"/>
              </a:xfrm>
              <a:prstGeom prst="rect">
                <a:avLst/>
              </a:prstGeom>
              <a:blipFill>
                <a:blip r:embed="rId3"/>
                <a:stretch>
                  <a:fillRect l="-616" t="-8987" r="-342"/>
                </a:stretch>
              </a:blipFill>
              <a:ln w="12700" cap="flat" cmpd="sng" algn="ctr">
                <a:noFill/>
                <a:prstDash val="solid"/>
                <a:round/>
                <a:headEnd type="none" w="med" len="med"/>
                <a:tailEnd type="none" w="med" len="med"/>
              </a:ln>
              <a:effectLst/>
            </p:spPr>
            <p:txBody>
              <a:bodyPr/>
              <a:lstStyle/>
              <a:p>
                <a:r>
                  <a:rPr lang="en-US">
                    <a:noFill/>
                  </a:rPr>
                  <a:t> </a:t>
                </a:r>
              </a:p>
            </p:txBody>
          </p:sp>
        </mc:Fallback>
      </mc:AlternateContent>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extLst>
      <p:ext uri="{BB962C8B-B14F-4D97-AF65-F5344CB8AC3E}">
        <p14:creationId xmlns:p14="http://schemas.microsoft.com/office/powerpoint/2010/main" val="23356943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Parallélisation</a:t>
            </a: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55</a:t>
            </a:fld>
            <a:endParaRPr lang="fr-FR" altLang="fr-FR" sz="1400" b="1">
              <a:solidFill>
                <a:srgbClr val="000000"/>
              </a:solidFill>
              <a:latin typeface="Gill Sans MT" pitchFamily="34" charset="0"/>
            </a:endParaRP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Rectangle 7">
            <a:extLst>
              <a:ext uri="{FF2B5EF4-FFF2-40B4-BE49-F238E27FC236}">
                <a16:creationId xmlns:a16="http://schemas.microsoft.com/office/drawing/2014/main" id="{C89E71BC-2537-4D5C-9170-C86496BC281F}"/>
              </a:ext>
            </a:extLst>
          </p:cNvPr>
          <p:cNvSpPr/>
          <p:nvPr/>
        </p:nvSpPr>
        <p:spPr>
          <a:xfrm>
            <a:off x="841005" y="846556"/>
            <a:ext cx="8649224" cy="3323987"/>
          </a:xfrm>
          <a:prstGeom prst="rect">
            <a:avLst/>
          </a:prstGeom>
        </p:spPr>
        <p:txBody>
          <a:bodyPr wrap="square">
            <a:spAutoFit/>
          </a:bodyPr>
          <a:lstStyle/>
          <a:p>
            <a:r>
              <a:rPr lang="fr-FR" sz="1800" b="1" kern="0" dirty="0">
                <a:solidFill>
                  <a:schemeClr val="tx2">
                    <a:lumMod val="75000"/>
                  </a:schemeClr>
                </a:solidFill>
                <a:latin typeface="Gill Sans MT" panose="020B0502020104020203" pitchFamily="34" charset="0"/>
                <a:cs typeface="Calibri" panose="020F0502020204030204" pitchFamily="34" charset="0"/>
              </a:rPr>
              <a:t>Parallélisation vectorielle et géographique:</a:t>
            </a:r>
          </a:p>
          <a:p>
            <a:r>
              <a:rPr lang="fr-FR" sz="1600" dirty="0">
                <a:solidFill>
                  <a:srgbClr val="000000"/>
                </a:solidFill>
                <a:latin typeface="Gill Sans MT" panose="020B0502020104020203" pitchFamily="34" charset="0"/>
                <a:cs typeface="Calibri" panose="020F0502020204030204" pitchFamily="34" charset="0"/>
              </a:rPr>
              <a:t>Il existe deux types de parallélisation </a:t>
            </a:r>
            <a:r>
              <a:rPr lang="fr-FR" sz="1600" i="1" dirty="0">
                <a:solidFill>
                  <a:srgbClr val="000000"/>
                </a:solidFill>
                <a:latin typeface="Gill Sans MT" panose="020B0502020104020203" pitchFamily="34" charset="0"/>
                <a:cs typeface="Calibri" panose="020F0502020204030204" pitchFamily="34" charset="0"/>
              </a:rPr>
              <a:t>MPI</a:t>
            </a:r>
            <a:r>
              <a:rPr lang="fr-FR" sz="1600" dirty="0">
                <a:solidFill>
                  <a:srgbClr val="000000"/>
                </a:solidFill>
                <a:latin typeface="Gill Sans MT" panose="020B0502020104020203" pitchFamily="34" charset="0"/>
                <a:cs typeface="Calibri" panose="020F0502020204030204" pitchFamily="34" charset="0"/>
              </a:rPr>
              <a:t> pouvant être appliquées simultanément :</a:t>
            </a:r>
          </a:p>
          <a:p>
            <a:endParaRPr lang="fr-FR" sz="1600" dirty="0">
              <a:solidFill>
                <a:srgbClr val="000000"/>
              </a:solidFill>
              <a:latin typeface="Gill Sans MT" panose="020B0502020104020203" pitchFamily="34" charset="0"/>
              <a:cs typeface="Calibri" panose="020F0502020204030204" pitchFamily="34" charset="0"/>
            </a:endParaRPr>
          </a:p>
          <a:p>
            <a:pPr marL="285750" indent="-285750" algn="just">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cs typeface="Calibri" panose="020F0502020204030204" pitchFamily="34" charset="0"/>
              </a:rPr>
              <a:t>Parallélisation vectorielle en particules :</a:t>
            </a:r>
            <a:r>
              <a:rPr lang="fr-FR" sz="1600" dirty="0">
                <a:solidFill>
                  <a:srgbClr val="000000"/>
                </a:solidFill>
                <a:latin typeface="Gill Sans MT" panose="020B0502020104020203" pitchFamily="34" charset="0"/>
                <a:cs typeface="Calibri" panose="020F0502020204030204" pitchFamily="34" charset="0"/>
              </a:rPr>
              <a:t> Les particules lagrangiennes sont réparties entre plusieurs threads actifs d’une même « tuile ». Cette parallélisation est destinée à optimiser les temps de calculs en répartissant la charge de travail sur plusieurs threads.</a:t>
            </a:r>
          </a:p>
          <a:p>
            <a:pPr marL="285750" indent="-285750">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cs typeface="Calibri" panose="020F0502020204030204" pitchFamily="34" charset="0"/>
            </a:endParaRPr>
          </a:p>
          <a:p>
            <a:pPr marL="285750" indent="-285750" algn="just">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cs typeface="Calibri" panose="020F0502020204030204" pitchFamily="34" charset="0"/>
              </a:rPr>
              <a:t>Parallélisation géographique en « tuiles » et / ou en « </a:t>
            </a:r>
            <a:r>
              <a:rPr lang="fr-FR" sz="1600" b="1" dirty="0" err="1">
                <a:solidFill>
                  <a:srgbClr val="000000"/>
                </a:solidFill>
                <a:latin typeface="Gill Sans MT" panose="020B0502020104020203" pitchFamily="34" charset="0"/>
                <a:cs typeface="Calibri" panose="020F0502020204030204" pitchFamily="34" charset="0"/>
              </a:rPr>
              <a:t>nests</a:t>
            </a:r>
            <a:r>
              <a:rPr lang="fr-FR" sz="1600" b="1" dirty="0">
                <a:solidFill>
                  <a:srgbClr val="000000"/>
                </a:solidFill>
                <a:latin typeface="Gill Sans MT" panose="020B0502020104020203" pitchFamily="34" charset="0"/>
                <a:cs typeface="Calibri" panose="020F0502020204030204" pitchFamily="34" charset="0"/>
              </a:rPr>
              <a:t> »:</a:t>
            </a:r>
            <a:r>
              <a:rPr lang="fr-FR" sz="1600" dirty="0">
                <a:solidFill>
                  <a:srgbClr val="000000"/>
                </a:solidFill>
                <a:latin typeface="Gill Sans MT" panose="020B0502020104020203" pitchFamily="34" charset="0"/>
                <a:cs typeface="Calibri" panose="020F0502020204030204" pitchFamily="34" charset="0"/>
              </a:rPr>
              <a:t> Le domaine est découpé en plusieurs tuiles et chaque thread travail sur un sous-domaine. Cette parallélisation est destinée à permettre de réaliser des calculs sur de grands domaines.</a:t>
            </a:r>
          </a:p>
          <a:p>
            <a:endParaRPr lang="fr-FR" sz="1600" dirty="0">
              <a:solidFill>
                <a:srgbClr val="000000"/>
              </a:solidFill>
              <a:latin typeface="Gill Sans MT" panose="020B0502020104020203" pitchFamily="34" charset="0"/>
              <a:cs typeface="Calibri" panose="020F0502020204030204" pitchFamily="34" charset="0"/>
            </a:endParaRPr>
          </a:p>
          <a:p>
            <a:r>
              <a:rPr lang="fr-FR" sz="1600" dirty="0">
                <a:solidFill>
                  <a:srgbClr val="000000"/>
                </a:solidFill>
                <a:latin typeface="Gill Sans MT" panose="020B0502020104020203" pitchFamily="34" charset="0"/>
                <a:cs typeface="Calibri" panose="020F0502020204030204" pitchFamily="34" charset="0"/>
              </a:rPr>
              <a:t>Pour chaque domaine / sous domaine, l’un des threads est « maître (master) » et ne travaille pas. Les autres sont considérés comme des threads « esclave (slave) ».</a:t>
            </a:r>
          </a:p>
        </p:txBody>
      </p:sp>
    </p:spTree>
    <p:extLst>
      <p:ext uri="{BB962C8B-B14F-4D97-AF65-F5344CB8AC3E}">
        <p14:creationId xmlns:p14="http://schemas.microsoft.com/office/powerpoint/2010/main" val="5313346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Parallélisation</a:t>
            </a: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56</a:t>
            </a:fld>
            <a:endParaRPr lang="fr-FR" altLang="fr-FR" sz="1400" b="1">
              <a:solidFill>
                <a:srgbClr val="000000"/>
              </a:solidFill>
              <a:latin typeface="Gill Sans MT" pitchFamily="34" charset="0"/>
            </a:endParaRP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Rectangle 7">
            <a:extLst>
              <a:ext uri="{FF2B5EF4-FFF2-40B4-BE49-F238E27FC236}">
                <a16:creationId xmlns:a16="http://schemas.microsoft.com/office/drawing/2014/main" id="{C89E71BC-2537-4D5C-9170-C86496BC281F}"/>
              </a:ext>
            </a:extLst>
          </p:cNvPr>
          <p:cNvSpPr/>
          <p:nvPr/>
        </p:nvSpPr>
        <p:spPr>
          <a:xfrm>
            <a:off x="841005" y="846556"/>
            <a:ext cx="8649224" cy="3323987"/>
          </a:xfrm>
          <a:prstGeom prst="rect">
            <a:avLst/>
          </a:prstGeom>
        </p:spPr>
        <p:txBody>
          <a:bodyPr wrap="square">
            <a:spAutoFit/>
          </a:bodyPr>
          <a:lstStyle/>
          <a:p>
            <a:r>
              <a:rPr lang="fr-FR" sz="1800" b="1" kern="0" dirty="0">
                <a:solidFill>
                  <a:schemeClr val="tx2">
                    <a:lumMod val="75000"/>
                  </a:schemeClr>
                </a:solidFill>
                <a:latin typeface="Gill Sans MT" panose="020B0502020104020203" pitchFamily="34" charset="0"/>
                <a:cs typeface="Calibri" panose="020F0502020204030204" pitchFamily="34" charset="0"/>
              </a:rPr>
              <a:t>Distribution des particules ou des sources:</a:t>
            </a:r>
          </a:p>
          <a:p>
            <a:pPr algn="just"/>
            <a:r>
              <a:rPr lang="fr-FR" sz="1600" dirty="0">
                <a:solidFill>
                  <a:srgbClr val="000000"/>
                </a:solidFill>
                <a:latin typeface="Gill Sans MT" panose="020B0502020104020203" pitchFamily="34" charset="0"/>
                <a:cs typeface="Calibri" panose="020F0502020204030204" pitchFamily="34" charset="0"/>
              </a:rPr>
              <a:t>La parallélisation vectorielle s’applique au moment de la génération des particules lagrangiennes : chaque thread n’émet qu’une partie de l’ensemble des particules. Il existe deux méthodes de distribution des particules lagrangiennes :</a:t>
            </a:r>
          </a:p>
          <a:p>
            <a:endParaRPr lang="fr-FR" sz="1600" dirty="0">
              <a:solidFill>
                <a:srgbClr val="000000"/>
              </a:solidFill>
              <a:latin typeface="Gill Sans MT" panose="020B0502020104020203" pitchFamily="34" charset="0"/>
              <a:cs typeface="Calibri" panose="020F0502020204030204" pitchFamily="34" charset="0"/>
            </a:endParaRPr>
          </a:p>
          <a:p>
            <a:pPr marL="285750" indent="-285750" algn="just">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cs typeface="Calibri" panose="020F0502020204030204" pitchFamily="34" charset="0"/>
              </a:rPr>
              <a:t>Distribution des particules : </a:t>
            </a:r>
            <a:r>
              <a:rPr lang="fr-FR" sz="1600" dirty="0">
                <a:solidFill>
                  <a:srgbClr val="000000"/>
                </a:solidFill>
                <a:latin typeface="Gill Sans MT" panose="020B0502020104020203" pitchFamily="34" charset="0"/>
                <a:cs typeface="Calibri" panose="020F0502020204030204" pitchFamily="34" charset="0"/>
              </a:rPr>
              <a:t>chaque thread traite l’ensemble des sources et émet une partie des particules lagrangiennes de chaque source</a:t>
            </a:r>
          </a:p>
          <a:p>
            <a:pPr marL="285750" indent="-285750">
              <a:buClr>
                <a:schemeClr val="tx2">
                  <a:lumMod val="75000"/>
                </a:schemeClr>
              </a:buClr>
              <a:buSzPct val="80000"/>
              <a:buFont typeface="Wingdings" panose="05000000000000000000" pitchFamily="2" charset="2"/>
              <a:buChar char="q"/>
            </a:pPr>
            <a:endParaRPr lang="fr-FR" sz="1600" dirty="0">
              <a:solidFill>
                <a:srgbClr val="000000"/>
              </a:solidFill>
              <a:latin typeface="Gill Sans MT" panose="020B0502020104020203" pitchFamily="34" charset="0"/>
              <a:cs typeface="Calibri" panose="020F0502020204030204" pitchFamily="34" charset="0"/>
            </a:endParaRPr>
          </a:p>
          <a:p>
            <a:pPr marL="285750" indent="-285750" algn="just">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cs typeface="Calibri" panose="020F0502020204030204" pitchFamily="34" charset="0"/>
              </a:rPr>
              <a:t>Distribution des sources : </a:t>
            </a:r>
            <a:r>
              <a:rPr lang="fr-FR" sz="1600" dirty="0">
                <a:solidFill>
                  <a:srgbClr val="000000"/>
                </a:solidFill>
                <a:latin typeface="Gill Sans MT" panose="020B0502020104020203" pitchFamily="34" charset="0"/>
                <a:cs typeface="Calibri" panose="020F0502020204030204" pitchFamily="34" charset="0"/>
              </a:rPr>
              <a:t>chaque thread se charge des particules d’un groupe de sources</a:t>
            </a:r>
          </a:p>
          <a:p>
            <a:endParaRPr lang="fr-FR" sz="1600" dirty="0">
              <a:solidFill>
                <a:srgbClr val="000000"/>
              </a:solidFill>
              <a:latin typeface="Gill Sans MT" panose="020B0502020104020203" pitchFamily="34" charset="0"/>
              <a:cs typeface="Calibri" panose="020F0502020204030204" pitchFamily="34" charset="0"/>
            </a:endParaRPr>
          </a:p>
          <a:p>
            <a:pPr algn="just"/>
            <a:r>
              <a:rPr lang="fr-FR" sz="1600" dirty="0">
                <a:solidFill>
                  <a:srgbClr val="000000"/>
                </a:solidFill>
                <a:latin typeface="Gill Sans MT" panose="020B0502020104020203" pitchFamily="34" charset="0"/>
                <a:cs typeface="Calibri" panose="020F0502020204030204" pitchFamily="34" charset="0"/>
              </a:rPr>
              <a:t>Cette disjonction est nécessaire lorsque le nombre de sources devient tel que chaque source ne peut émettre qu’une seule particule. Dans ce cas de figure, la distribution en particules n’est pas applicable et une source ne peut être attribuée qu’à un thread.</a:t>
            </a:r>
          </a:p>
        </p:txBody>
      </p:sp>
    </p:spTree>
    <p:extLst>
      <p:ext uri="{BB962C8B-B14F-4D97-AF65-F5344CB8AC3E}">
        <p14:creationId xmlns:p14="http://schemas.microsoft.com/office/powerpoint/2010/main" val="219591276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PSPRAY : Parallélisation</a:t>
            </a: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57</a:t>
            </a:fld>
            <a:endParaRPr lang="fr-FR" altLang="fr-FR" sz="1400" b="1">
              <a:solidFill>
                <a:srgbClr val="000000"/>
              </a:solidFill>
              <a:latin typeface="Gill Sans MT" pitchFamily="34" charset="0"/>
            </a:endParaRP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4" name="Groupe 3">
            <a:extLst>
              <a:ext uri="{FF2B5EF4-FFF2-40B4-BE49-F238E27FC236}">
                <a16:creationId xmlns:a16="http://schemas.microsoft.com/office/drawing/2014/main" id="{562A93B2-D319-46E6-B919-0471E01F452F}"/>
              </a:ext>
            </a:extLst>
          </p:cNvPr>
          <p:cNvGrpSpPr/>
          <p:nvPr/>
        </p:nvGrpSpPr>
        <p:grpSpPr>
          <a:xfrm>
            <a:off x="8100612" y="866198"/>
            <a:ext cx="1370296" cy="800656"/>
            <a:chOff x="8386109" y="904257"/>
            <a:chExt cx="1370296" cy="800656"/>
          </a:xfrm>
        </p:grpSpPr>
        <p:sp>
          <p:nvSpPr>
            <p:cNvPr id="9" name="Ellipse 8">
              <a:extLst>
                <a:ext uri="{FF2B5EF4-FFF2-40B4-BE49-F238E27FC236}">
                  <a16:creationId xmlns:a16="http://schemas.microsoft.com/office/drawing/2014/main" id="{B522E20C-3B75-4DE3-B6E9-EC3F766BB52D}"/>
                </a:ext>
              </a:extLst>
            </p:cNvPr>
            <p:cNvSpPr/>
            <p:nvPr/>
          </p:nvSpPr>
          <p:spPr>
            <a:xfrm>
              <a:off x="8532269" y="1022682"/>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A418E6B-D1E9-4476-B5AE-F3ABFDC5C6AC}"/>
                </a:ext>
              </a:extLst>
            </p:cNvPr>
            <p:cNvSpPr/>
            <p:nvPr/>
          </p:nvSpPr>
          <p:spPr>
            <a:xfrm>
              <a:off x="8856305" y="904257"/>
              <a:ext cx="900100" cy="338554"/>
            </a:xfrm>
            <a:prstGeom prst="rect">
              <a:avLst/>
            </a:prstGeom>
          </p:spPr>
          <p:txBody>
            <a:bodyPr wrap="square">
              <a:spAutoFit/>
            </a:bodyPr>
            <a:lstStyle/>
            <a:p>
              <a:pPr algn="ctr"/>
              <a:r>
                <a:rPr lang="fr-FR" sz="1600" b="1" dirty="0">
                  <a:solidFill>
                    <a:srgbClr val="000000"/>
                  </a:solidFill>
                  <a:latin typeface="Gill Sans MT" panose="020B0502020104020203" pitchFamily="34" charset="0"/>
                  <a:cs typeface="Calibri" panose="020F0502020204030204" pitchFamily="34" charset="0"/>
                </a:rPr>
                <a:t>Source</a:t>
              </a:r>
            </a:p>
          </p:txBody>
        </p:sp>
        <p:sp>
          <p:nvSpPr>
            <p:cNvPr id="11" name="Organigramme : Disque magnétique 10">
              <a:extLst>
                <a:ext uri="{FF2B5EF4-FFF2-40B4-BE49-F238E27FC236}">
                  <a16:creationId xmlns:a16="http://schemas.microsoft.com/office/drawing/2014/main" id="{CF7DD3AD-44EE-4305-9381-251E7809FCC9}"/>
                </a:ext>
              </a:extLst>
            </p:cNvPr>
            <p:cNvSpPr/>
            <p:nvPr/>
          </p:nvSpPr>
          <p:spPr>
            <a:xfrm>
              <a:off x="8386109" y="1344535"/>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C0DC573-DC18-4873-A8BD-C1163D3BE2AA}"/>
                </a:ext>
              </a:extLst>
            </p:cNvPr>
            <p:cNvSpPr/>
            <p:nvPr/>
          </p:nvSpPr>
          <p:spPr>
            <a:xfrm>
              <a:off x="8856305" y="1366359"/>
              <a:ext cx="900100" cy="338554"/>
            </a:xfrm>
            <a:prstGeom prst="rect">
              <a:avLst/>
            </a:prstGeom>
          </p:spPr>
          <p:txBody>
            <a:bodyPr wrap="square">
              <a:spAutoFit/>
            </a:bodyPr>
            <a:lstStyle/>
            <a:p>
              <a:pPr algn="ctr"/>
              <a:r>
                <a:rPr lang="fr-FR" sz="1600" b="1" dirty="0">
                  <a:solidFill>
                    <a:srgbClr val="000000"/>
                  </a:solidFill>
                  <a:latin typeface="Gill Sans MT" panose="020B0502020104020203" pitchFamily="34" charset="0"/>
                  <a:cs typeface="Calibri" panose="020F0502020204030204" pitchFamily="34" charset="0"/>
                </a:rPr>
                <a:t>Thread</a:t>
              </a:r>
            </a:p>
          </p:txBody>
        </p:sp>
      </p:gr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35A5070-413A-4D49-928A-BDDD8B7EFB78}"/>
                  </a:ext>
                </a:extLst>
              </p:cNvPr>
              <p:cNvSpPr/>
              <p:nvPr/>
            </p:nvSpPr>
            <p:spPr>
              <a:xfrm>
                <a:off x="271971" y="1847252"/>
                <a:ext cx="4495800" cy="2108141"/>
              </a:xfrm>
              <a:prstGeom prst="rect">
                <a:avLst/>
              </a:prstGeom>
              <a:solidFill>
                <a:schemeClr val="tx1"/>
              </a:solidFill>
              <a:ln w="12700">
                <a:solidFill>
                  <a:srgbClr val="000000"/>
                </a:solidFill>
              </a:ln>
            </p:spPr>
            <p:txBody>
              <a:bodyPr wrap="square">
                <a:spAutoFit/>
              </a:bodyPr>
              <a:lstStyle/>
              <a:p>
                <a:r>
                  <a:rPr lang="fr-FR" sz="1400" b="1" dirty="0">
                    <a:solidFill>
                      <a:srgbClr val="000000"/>
                    </a:solidFill>
                    <a:latin typeface="Gill Sans MT" panose="020B0502020104020203" pitchFamily="34" charset="0"/>
                    <a:cs typeface="Calibri" panose="020F0502020204030204" pitchFamily="34" charset="0"/>
                  </a:rPr>
                  <a:t>Nombre de particules par thread et par source:</a:t>
                </a:r>
              </a:p>
              <a:p>
                <a:r>
                  <a:rPr lang="fr-FR" sz="1400" dirty="0">
                    <a:solidFill>
                      <a:srgbClr val="000000"/>
                    </a:solidFill>
                    <a:latin typeface="Gill Sans MT" panose="020B0502020104020203" pitchFamily="34" charset="0"/>
                  </a:rPr>
                  <a:t> </a:t>
                </a:r>
              </a:p>
              <a:p>
                <a:pPr/>
                <a14:m>
                  <m:oMathPara xmlns:m="http://schemas.openxmlformats.org/officeDocument/2006/math">
                    <m:oMathParaPr>
                      <m:jc m:val="centerGroup"/>
                    </m:oMathParaPr>
                    <m:oMath xmlns:m="http://schemas.openxmlformats.org/officeDocument/2006/math">
                      <m:f>
                        <m:fPr>
                          <m:ctrlPr>
                            <a:rPr lang="fr-FR" sz="1400" i="1" smtClean="0">
                              <a:solidFill>
                                <a:srgbClr val="000000"/>
                              </a:solidFill>
                              <a:latin typeface="Cambria Math" panose="02040503050406030204" pitchFamily="18" charset="0"/>
                            </a:rPr>
                          </m:ctrlPr>
                        </m:fPr>
                        <m:num>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𝑝𝑎𝑟𝑡</m:t>
                              </m:r>
                            </m:sub>
                          </m:sSub>
                        </m:num>
                        <m:den>
                          <m:d>
                            <m:dPr>
                              <m:begChr m:val=""/>
                              <m:endChr m:val="]"/>
                              <m:ctrlPr>
                                <a:rPr lang="fr-FR" sz="1400" i="1">
                                  <a:solidFill>
                                    <a:srgbClr val="000000"/>
                                  </a:solidFill>
                                  <a:latin typeface="Cambria Math" panose="02040503050406030204" pitchFamily="18" charset="0"/>
                                </a:rPr>
                              </m:ctrlPr>
                            </m:dPr>
                            <m:e>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𝑠𝑜𝑢𝑟𝑐𝑒𝑠</m:t>
                                  </m:r>
                                </m:sub>
                              </m:sSub>
                              <m:r>
                                <a:rPr lang="fr-FR" sz="1400" b="0" i="0" smtClean="0">
                                  <a:solidFill>
                                    <a:srgbClr val="000000"/>
                                  </a:solidFill>
                                  <a:latin typeface="Cambria Math" panose="02040503050406030204" pitchFamily="18" charset="0"/>
                                </a:rPr>
                                <m:t>∗</m:t>
                              </m:r>
                              <m:sSub>
                                <m:sSubPr>
                                  <m:ctrlPr>
                                    <a:rPr lang="fr-FR" sz="1400" i="1">
                                      <a:solidFill>
                                        <a:srgbClr val="000000"/>
                                      </a:solidFill>
                                      <a:latin typeface="Cambria Math" panose="02040503050406030204" pitchFamily="18" charset="0"/>
                                    </a:rPr>
                                  </m:ctrlPr>
                                </m:sSubPr>
                                <m:e>
                                  <m:d>
                                    <m:dPr>
                                      <m:begChr m:val="["/>
                                      <m:endChr m:val=""/>
                                      <m:ctrlPr>
                                        <a:rPr lang="fr-FR" sz="1400" i="1">
                                          <a:solidFill>
                                            <a:srgbClr val="000000"/>
                                          </a:solidFill>
                                          <a:latin typeface="Cambria Math" panose="02040503050406030204" pitchFamily="18" charset="0"/>
                                        </a:rPr>
                                      </m:ctrlPr>
                                    </m:dPr>
                                    <m:e>
                                      <m:r>
                                        <a:rPr lang="fr-FR" sz="1400" b="0" i="1" smtClean="0">
                                          <a:solidFill>
                                            <a:srgbClr val="000000"/>
                                          </a:solidFill>
                                          <a:latin typeface="Cambria Math" panose="02040503050406030204" pitchFamily="18" charset="0"/>
                                        </a:rPr>
                                        <m:t>𝑁</m:t>
                                      </m:r>
                                    </m:e>
                                  </m:d>
                                </m:e>
                                <m:sub>
                                  <m:r>
                                    <a:rPr lang="fr-FR" sz="1400" b="0" i="1" smtClean="0">
                                      <a:solidFill>
                                        <a:srgbClr val="000000"/>
                                      </a:solidFill>
                                      <a:latin typeface="Cambria Math" panose="02040503050406030204" pitchFamily="18" charset="0"/>
                                    </a:rPr>
                                    <m:t>𝑡h𝑟𝑒𝑎𝑑</m:t>
                                  </m:r>
                                </m:sub>
                              </m:sSub>
                              <m:r>
                                <a:rPr lang="fr-FR" sz="1400" b="0" i="0" smtClean="0">
                                  <a:solidFill>
                                    <a:srgbClr val="000000"/>
                                  </a:solidFill>
                                  <a:latin typeface="Cambria Math" panose="02040503050406030204" pitchFamily="18" charset="0"/>
                                </a:rPr>
                                <m:t>−1</m:t>
                              </m:r>
                            </m:e>
                          </m:d>
                        </m:den>
                      </m:f>
                      <m:r>
                        <a:rPr lang="fr-FR" sz="1400" b="0" i="0" smtClean="0">
                          <a:solidFill>
                            <a:srgbClr val="000000"/>
                          </a:solidFill>
                          <a:latin typeface="Cambria Math" panose="02040503050406030204" pitchFamily="18" charset="0"/>
                        </a:rPr>
                        <m:t>≥1</m:t>
                      </m:r>
                    </m:oMath>
                  </m:oMathPara>
                </a14:m>
                <a:endParaRPr lang="fr-FR" sz="1400" dirty="0">
                  <a:solidFill>
                    <a:srgbClr val="000000"/>
                  </a:solidFill>
                  <a:latin typeface="Gill Sans MT" panose="020B0502020104020203" pitchFamily="34" charset="0"/>
                </a:endParaRPr>
              </a:p>
              <a:p>
                <a:endParaRPr lang="fr-FR" sz="1400" dirty="0">
                  <a:solidFill>
                    <a:srgbClr val="000000"/>
                  </a:solidFill>
                  <a:latin typeface="Gill Sans MT" panose="020B0502020104020203" pitchFamily="34" charset="0"/>
                </a:endParaRPr>
              </a:p>
              <a:p>
                <a:r>
                  <a:rPr lang="fr-FR" sz="1400" dirty="0">
                    <a:solidFill>
                      <a:srgbClr val="000000"/>
                    </a:solidFill>
                    <a:latin typeface="Gill Sans MT" panose="020B0502020104020203" pitchFamily="34" charset="0"/>
                  </a:rPr>
                  <a:t>Distribution des particules par thread et par source efficace</a:t>
                </a:r>
              </a:p>
              <a:p>
                <a:pPr marL="171450" indent="-171450">
                  <a:buFont typeface="Symbol" panose="05050102010706020507" pitchFamily="18" charset="2"/>
                  <a:buChar char="Þ"/>
                </a:pPr>
                <a:r>
                  <a:rPr lang="fr-FR" sz="1400" dirty="0">
                    <a:solidFill>
                      <a:srgbClr val="000000"/>
                    </a:solidFill>
                    <a:latin typeface="Gill Sans MT" panose="020B0502020104020203" pitchFamily="34" charset="0"/>
                  </a:rPr>
                  <a:t>Chaque thread traite l’ensemble des sources</a:t>
                </a:r>
              </a:p>
              <a:p>
                <a:pPr marL="171450" indent="-171450" algn="ctr">
                  <a:buFont typeface="Symbol" panose="05050102010706020507" pitchFamily="18" charset="2"/>
                  <a:buChar char="Þ"/>
                </a:pPr>
                <a:endParaRPr lang="fr-FR" sz="1400" dirty="0">
                  <a:solidFill>
                    <a:srgbClr val="000000"/>
                  </a:solidFill>
                  <a:latin typeface="Gill Sans MT" panose="020B0502020104020203" pitchFamily="34" charset="0"/>
                </a:endParaRPr>
              </a:p>
              <a:p>
                <a:pPr algn="ctr"/>
                <a14:m>
                  <m:oMathPara xmlns:m="http://schemas.openxmlformats.org/officeDocument/2006/math">
                    <m:oMathParaPr>
                      <m:jc m:val="centerGroup"/>
                    </m:oMathParaPr>
                    <m:oMath xmlns:m="http://schemas.openxmlformats.org/officeDocument/2006/math">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𝑝𝑎𝑟𝑡</m:t>
                          </m:r>
                        </m:sub>
                      </m:sSub>
                      <m:r>
                        <a:rPr lang="fr-FR" sz="1400" b="0" i="1" smtClean="0">
                          <a:solidFill>
                            <a:srgbClr val="000000"/>
                          </a:solidFill>
                          <a:latin typeface="Cambria Math" panose="02040503050406030204" pitchFamily="18" charset="0"/>
                        </a:rPr>
                        <m:t>≥12</m:t>
                      </m:r>
                    </m:oMath>
                  </m:oMathPara>
                </a14:m>
                <a:endParaRPr lang="fr-FR" sz="1400" i="1" dirty="0">
                  <a:solidFill>
                    <a:srgbClr val="000000"/>
                  </a:solidFill>
                  <a:latin typeface="Gill Sans MT" panose="020B0502020104020203" pitchFamily="34" charset="0"/>
                </a:endParaRPr>
              </a:p>
            </p:txBody>
          </p:sp>
        </mc:Choice>
        <mc:Fallback xmlns="">
          <p:sp>
            <p:nvSpPr>
              <p:cNvPr id="45" name="Rectangle 44">
                <a:extLst>
                  <a:ext uri="{FF2B5EF4-FFF2-40B4-BE49-F238E27FC236}">
                    <a16:creationId xmlns:a16="http://schemas.microsoft.com/office/drawing/2014/main" id="{F35A5070-413A-4D49-928A-BDDD8B7EFB78}"/>
                  </a:ext>
                </a:extLst>
              </p:cNvPr>
              <p:cNvSpPr>
                <a:spLocks noRot="1" noChangeAspect="1" noMove="1" noResize="1" noEditPoints="1" noAdjustHandles="1" noChangeArrowheads="1" noChangeShapeType="1" noTextEdit="1"/>
              </p:cNvSpPr>
              <p:nvPr/>
            </p:nvSpPr>
            <p:spPr>
              <a:xfrm>
                <a:off x="271971" y="1847252"/>
                <a:ext cx="4495800" cy="2108141"/>
              </a:xfrm>
              <a:prstGeom prst="rect">
                <a:avLst/>
              </a:prstGeom>
              <a:blipFill>
                <a:blip r:embed="rId3"/>
                <a:stretch>
                  <a:fillRect l="-271" t="-287"/>
                </a:stretch>
              </a:blipFill>
              <a:ln w="1270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201809B-C28A-41B2-8901-9B3DD407EF39}"/>
                  </a:ext>
                </a:extLst>
              </p:cNvPr>
              <p:cNvSpPr/>
              <p:nvPr/>
            </p:nvSpPr>
            <p:spPr>
              <a:xfrm>
                <a:off x="4920447" y="1849880"/>
                <a:ext cx="4752011" cy="2102883"/>
              </a:xfrm>
              <a:prstGeom prst="rect">
                <a:avLst/>
              </a:prstGeom>
              <a:solidFill>
                <a:schemeClr val="tx1"/>
              </a:solidFill>
              <a:ln w="12700">
                <a:solidFill>
                  <a:srgbClr val="000000"/>
                </a:solidFill>
              </a:ln>
            </p:spPr>
            <p:txBody>
              <a:bodyPr wrap="square">
                <a:spAutoFit/>
              </a:bodyPr>
              <a:lstStyle/>
              <a:p>
                <a:r>
                  <a:rPr lang="fr-FR" sz="1400" b="1" dirty="0">
                    <a:solidFill>
                      <a:srgbClr val="000000"/>
                    </a:solidFill>
                    <a:latin typeface="Gill Sans MT" panose="020B0502020104020203" pitchFamily="34" charset="0"/>
                    <a:cs typeface="Calibri" panose="020F0502020204030204" pitchFamily="34" charset="0"/>
                  </a:rPr>
                  <a:t>Nombre de particules par thread et par source:</a:t>
                </a:r>
              </a:p>
              <a:p>
                <a:r>
                  <a:rPr lang="fr-FR" sz="1400" dirty="0">
                    <a:solidFill>
                      <a:srgbClr val="000000"/>
                    </a:solidFill>
                    <a:latin typeface="Gill Sans MT" panose="020B0502020104020203" pitchFamily="34" charset="0"/>
                  </a:rPr>
                  <a:t> </a:t>
                </a:r>
              </a:p>
              <a:p>
                <a:pPr/>
                <a14:m>
                  <m:oMathPara xmlns:m="http://schemas.openxmlformats.org/officeDocument/2006/math">
                    <m:oMathParaPr>
                      <m:jc m:val="centerGroup"/>
                    </m:oMathParaPr>
                    <m:oMath xmlns:m="http://schemas.openxmlformats.org/officeDocument/2006/math">
                      <m:f>
                        <m:fPr>
                          <m:ctrlPr>
                            <a:rPr lang="fr-FR" sz="1400" i="1" smtClean="0">
                              <a:solidFill>
                                <a:srgbClr val="000000"/>
                              </a:solidFill>
                              <a:latin typeface="Cambria Math" panose="02040503050406030204" pitchFamily="18" charset="0"/>
                            </a:rPr>
                          </m:ctrlPr>
                        </m:fPr>
                        <m:num>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𝑝𝑎𝑟𝑡</m:t>
                              </m:r>
                            </m:sub>
                          </m:sSub>
                        </m:num>
                        <m:den>
                          <m:d>
                            <m:dPr>
                              <m:begChr m:val=""/>
                              <m:endChr m:val="]"/>
                              <m:ctrlPr>
                                <a:rPr lang="fr-FR" sz="1400" i="1">
                                  <a:solidFill>
                                    <a:srgbClr val="000000"/>
                                  </a:solidFill>
                                  <a:latin typeface="Cambria Math" panose="02040503050406030204" pitchFamily="18" charset="0"/>
                                </a:rPr>
                              </m:ctrlPr>
                            </m:dPr>
                            <m:e>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𝑠𝑜𝑢𝑟𝑐𝑒𝑠</m:t>
                                  </m:r>
                                </m:sub>
                              </m:sSub>
                              <m:r>
                                <a:rPr lang="fr-FR" sz="1400" b="0" i="0" smtClean="0">
                                  <a:solidFill>
                                    <a:srgbClr val="000000"/>
                                  </a:solidFill>
                                  <a:latin typeface="Cambria Math" panose="02040503050406030204" pitchFamily="18" charset="0"/>
                                </a:rPr>
                                <m:t>∗</m:t>
                              </m:r>
                              <m:sSub>
                                <m:sSubPr>
                                  <m:ctrlPr>
                                    <a:rPr lang="fr-FR" sz="1400" i="1">
                                      <a:solidFill>
                                        <a:srgbClr val="000000"/>
                                      </a:solidFill>
                                      <a:latin typeface="Cambria Math" panose="02040503050406030204" pitchFamily="18" charset="0"/>
                                    </a:rPr>
                                  </m:ctrlPr>
                                </m:sSubPr>
                                <m:e>
                                  <m:d>
                                    <m:dPr>
                                      <m:begChr m:val="["/>
                                      <m:endChr m:val=""/>
                                      <m:ctrlPr>
                                        <a:rPr lang="fr-FR" sz="1400" i="1">
                                          <a:solidFill>
                                            <a:srgbClr val="000000"/>
                                          </a:solidFill>
                                          <a:latin typeface="Cambria Math" panose="02040503050406030204" pitchFamily="18" charset="0"/>
                                        </a:rPr>
                                      </m:ctrlPr>
                                    </m:dPr>
                                    <m:e>
                                      <m:r>
                                        <a:rPr lang="fr-FR" sz="1400" b="0" i="1" smtClean="0">
                                          <a:solidFill>
                                            <a:srgbClr val="000000"/>
                                          </a:solidFill>
                                          <a:latin typeface="Cambria Math" panose="02040503050406030204" pitchFamily="18" charset="0"/>
                                        </a:rPr>
                                        <m:t>𝑁</m:t>
                                      </m:r>
                                    </m:e>
                                  </m:d>
                                </m:e>
                                <m:sub>
                                  <m:r>
                                    <a:rPr lang="fr-FR" sz="1400" b="0" i="1" smtClean="0">
                                      <a:solidFill>
                                        <a:srgbClr val="000000"/>
                                      </a:solidFill>
                                      <a:latin typeface="Cambria Math" panose="02040503050406030204" pitchFamily="18" charset="0"/>
                                    </a:rPr>
                                    <m:t>𝑡h𝑟𝑒𝑎𝑑</m:t>
                                  </m:r>
                                </m:sub>
                              </m:sSub>
                              <m:r>
                                <a:rPr lang="fr-FR" sz="1400" b="0" i="0" smtClean="0">
                                  <a:solidFill>
                                    <a:srgbClr val="000000"/>
                                  </a:solidFill>
                                  <a:latin typeface="Cambria Math" panose="02040503050406030204" pitchFamily="18" charset="0"/>
                                </a:rPr>
                                <m:t>−1</m:t>
                              </m:r>
                            </m:e>
                          </m:d>
                        </m:den>
                      </m:f>
                      <m:r>
                        <a:rPr lang="fr-FR" sz="1400" b="0" i="0" smtClean="0">
                          <a:solidFill>
                            <a:srgbClr val="000000"/>
                          </a:solidFill>
                          <a:latin typeface="Cambria Math" panose="02040503050406030204" pitchFamily="18" charset="0"/>
                        </a:rPr>
                        <m:t>&lt;1</m:t>
                      </m:r>
                    </m:oMath>
                  </m:oMathPara>
                </a14:m>
                <a:endParaRPr lang="fr-FR" sz="1400" dirty="0">
                  <a:solidFill>
                    <a:srgbClr val="000000"/>
                  </a:solidFill>
                  <a:latin typeface="Gill Sans MT" panose="020B0502020104020203" pitchFamily="34" charset="0"/>
                </a:endParaRPr>
              </a:p>
              <a:p>
                <a:endParaRPr lang="fr-FR" sz="1400" dirty="0">
                  <a:solidFill>
                    <a:srgbClr val="000000"/>
                  </a:solidFill>
                  <a:latin typeface="Gill Sans MT" panose="020B0502020104020203" pitchFamily="34" charset="0"/>
                </a:endParaRPr>
              </a:p>
              <a:p>
                <a:r>
                  <a:rPr lang="fr-FR" sz="1400" dirty="0">
                    <a:solidFill>
                      <a:srgbClr val="000000"/>
                    </a:solidFill>
                    <a:latin typeface="Gill Sans MT" panose="020B0502020104020203" pitchFamily="34" charset="0"/>
                  </a:rPr>
                  <a:t>Distribution des particules par thread et par source impossible</a:t>
                </a:r>
              </a:p>
              <a:p>
                <a:pPr marL="171450" indent="-171450">
                  <a:buFont typeface="Symbol" panose="05050102010706020507" pitchFamily="18" charset="2"/>
                  <a:buChar char="Þ"/>
                </a:pPr>
                <a:r>
                  <a:rPr lang="fr-FR" sz="1400" dirty="0">
                    <a:solidFill>
                      <a:srgbClr val="000000"/>
                    </a:solidFill>
                    <a:latin typeface="Gill Sans MT" panose="020B0502020104020203" pitchFamily="34" charset="0"/>
                  </a:rPr>
                  <a:t>Chaque thread traite une partie des sources</a:t>
                </a:r>
              </a:p>
              <a:p>
                <a:pPr marL="171450" indent="-171450" algn="ctr">
                  <a:buFont typeface="Symbol" panose="05050102010706020507" pitchFamily="18" charset="2"/>
                  <a:buChar char="Þ"/>
                </a:pPr>
                <a:endParaRPr lang="fr-FR" sz="1400" dirty="0">
                  <a:solidFill>
                    <a:srgbClr val="000000"/>
                  </a:solidFill>
                  <a:latin typeface="Gill Sans MT" panose="020B0502020104020203" pitchFamily="34" charset="0"/>
                </a:endParaRPr>
              </a:p>
              <a:p>
                <a:pPr algn="ctr"/>
                <a14:m>
                  <m:oMathPara xmlns:m="http://schemas.openxmlformats.org/officeDocument/2006/math">
                    <m:oMathParaPr>
                      <m:jc m:val="centerGroup"/>
                    </m:oMathParaPr>
                    <m:oMath xmlns:m="http://schemas.openxmlformats.org/officeDocument/2006/math">
                      <m:r>
                        <a:rPr lang="fr-FR" sz="1400" b="0" i="1" smtClean="0">
                          <a:solidFill>
                            <a:srgbClr val="000000"/>
                          </a:solidFill>
                          <a:latin typeface="Cambria Math" panose="02040503050406030204" pitchFamily="18" charset="0"/>
                        </a:rPr>
                        <m:t>𝑁</m:t>
                      </m:r>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𝐵</m:t>
                          </m:r>
                        </m:e>
                        <m:sub>
                          <m:r>
                            <a:rPr lang="fr-FR" sz="1400" b="0" i="1" smtClean="0">
                              <a:solidFill>
                                <a:srgbClr val="000000"/>
                              </a:solidFill>
                              <a:latin typeface="Cambria Math" panose="02040503050406030204" pitchFamily="18" charset="0"/>
                            </a:rPr>
                            <m:t>𝑝𝑎𝑟𝑡</m:t>
                          </m:r>
                        </m:sub>
                      </m:sSub>
                      <m:r>
                        <a:rPr lang="fr-FR" sz="1400" b="0" i="1" smtClean="0">
                          <a:solidFill>
                            <a:srgbClr val="000000"/>
                          </a:solidFill>
                          <a:latin typeface="Cambria Math" panose="02040503050406030204" pitchFamily="18" charset="0"/>
                        </a:rPr>
                        <m:t>&lt;12</m:t>
                      </m:r>
                    </m:oMath>
                  </m:oMathPara>
                </a14:m>
                <a:endParaRPr lang="fr-FR" sz="1400" i="1" dirty="0">
                  <a:solidFill>
                    <a:srgbClr val="000000"/>
                  </a:solidFill>
                  <a:latin typeface="Gill Sans MT" panose="020B0502020104020203" pitchFamily="34" charset="0"/>
                </a:endParaRPr>
              </a:p>
            </p:txBody>
          </p:sp>
        </mc:Choice>
        <mc:Fallback xmlns="">
          <p:sp>
            <p:nvSpPr>
              <p:cNvPr id="46" name="Rectangle 45">
                <a:extLst>
                  <a:ext uri="{FF2B5EF4-FFF2-40B4-BE49-F238E27FC236}">
                    <a16:creationId xmlns:a16="http://schemas.microsoft.com/office/drawing/2014/main" id="{2201809B-C28A-41B2-8901-9B3DD407EF39}"/>
                  </a:ext>
                </a:extLst>
              </p:cNvPr>
              <p:cNvSpPr>
                <a:spLocks noRot="1" noChangeAspect="1" noMove="1" noResize="1" noEditPoints="1" noAdjustHandles="1" noChangeArrowheads="1" noChangeShapeType="1" noTextEdit="1"/>
              </p:cNvSpPr>
              <p:nvPr/>
            </p:nvSpPr>
            <p:spPr>
              <a:xfrm>
                <a:off x="4920447" y="1849880"/>
                <a:ext cx="4752011" cy="2102883"/>
              </a:xfrm>
              <a:prstGeom prst="rect">
                <a:avLst/>
              </a:prstGeom>
              <a:blipFill>
                <a:blip r:embed="rId4"/>
                <a:stretch>
                  <a:fillRect l="-256"/>
                </a:stretch>
              </a:blipFill>
              <a:ln w="12700">
                <a:solidFill>
                  <a:srgbClr val="000000"/>
                </a:solidFill>
              </a:ln>
            </p:spPr>
            <p:txBody>
              <a:bodyPr/>
              <a:lstStyle/>
              <a:p>
                <a:r>
                  <a:rPr lang="en-US">
                    <a:noFill/>
                  </a:rPr>
                  <a:t> </a:t>
                </a:r>
              </a:p>
            </p:txBody>
          </p:sp>
        </mc:Fallback>
      </mc:AlternateContent>
      <p:grpSp>
        <p:nvGrpSpPr>
          <p:cNvPr id="2" name="Groupe 1">
            <a:extLst>
              <a:ext uri="{FF2B5EF4-FFF2-40B4-BE49-F238E27FC236}">
                <a16:creationId xmlns:a16="http://schemas.microsoft.com/office/drawing/2014/main" id="{890065B5-A6A3-4063-AFF1-09FA2AA861A0}"/>
              </a:ext>
            </a:extLst>
          </p:cNvPr>
          <p:cNvGrpSpPr/>
          <p:nvPr/>
        </p:nvGrpSpPr>
        <p:grpSpPr>
          <a:xfrm>
            <a:off x="1079188" y="4141143"/>
            <a:ext cx="2347918" cy="2037509"/>
            <a:chOff x="2135331" y="3898874"/>
            <a:chExt cx="2347918" cy="2037509"/>
          </a:xfrm>
        </p:grpSpPr>
        <p:sp>
          <p:nvSpPr>
            <p:cNvPr id="13" name="Ellipse 12">
              <a:extLst>
                <a:ext uri="{FF2B5EF4-FFF2-40B4-BE49-F238E27FC236}">
                  <a16:creationId xmlns:a16="http://schemas.microsoft.com/office/drawing/2014/main" id="{DC8D9D52-09E4-4A57-8D7C-9C567A940AF2}"/>
                </a:ext>
              </a:extLst>
            </p:cNvPr>
            <p:cNvSpPr/>
            <p:nvPr/>
          </p:nvSpPr>
          <p:spPr>
            <a:xfrm>
              <a:off x="3397348" y="4069914"/>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4" name="Ellipse 13">
              <a:extLst>
                <a:ext uri="{FF2B5EF4-FFF2-40B4-BE49-F238E27FC236}">
                  <a16:creationId xmlns:a16="http://schemas.microsoft.com/office/drawing/2014/main" id="{6DBD7C4F-580E-4773-BD90-EC1818455369}"/>
                </a:ext>
              </a:extLst>
            </p:cNvPr>
            <p:cNvSpPr/>
            <p:nvPr/>
          </p:nvSpPr>
          <p:spPr>
            <a:xfrm>
              <a:off x="3685380" y="4069914"/>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5" name="Ellipse 14">
              <a:extLst>
                <a:ext uri="{FF2B5EF4-FFF2-40B4-BE49-F238E27FC236}">
                  <a16:creationId xmlns:a16="http://schemas.microsoft.com/office/drawing/2014/main" id="{1160974D-504B-4838-A6D0-FC32BF4CC2BD}"/>
                </a:ext>
              </a:extLst>
            </p:cNvPr>
            <p:cNvSpPr/>
            <p:nvPr/>
          </p:nvSpPr>
          <p:spPr>
            <a:xfrm>
              <a:off x="3397348" y="4334856"/>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6" name="Ellipse 15">
              <a:extLst>
                <a:ext uri="{FF2B5EF4-FFF2-40B4-BE49-F238E27FC236}">
                  <a16:creationId xmlns:a16="http://schemas.microsoft.com/office/drawing/2014/main" id="{3ED8C529-8DA9-4506-B91E-0E1585B82D53}"/>
                </a:ext>
              </a:extLst>
            </p:cNvPr>
            <p:cNvSpPr/>
            <p:nvPr/>
          </p:nvSpPr>
          <p:spPr>
            <a:xfrm>
              <a:off x="3685380" y="4334856"/>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1" name="Ellipse 20">
              <a:extLst>
                <a:ext uri="{FF2B5EF4-FFF2-40B4-BE49-F238E27FC236}">
                  <a16:creationId xmlns:a16="http://schemas.microsoft.com/office/drawing/2014/main" id="{39DD9C53-1B79-41A2-90BE-3B5FA511F445}"/>
                </a:ext>
              </a:extLst>
            </p:cNvPr>
            <p:cNvSpPr/>
            <p:nvPr/>
          </p:nvSpPr>
          <p:spPr>
            <a:xfrm>
              <a:off x="3249045" y="3898874"/>
              <a:ext cx="724367" cy="699383"/>
            </a:xfrm>
            <a:prstGeom prst="ellipse">
              <a:avLst/>
            </a:prstGeom>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3" name="Organigramme : Disque magnétique 22">
              <a:extLst>
                <a:ext uri="{FF2B5EF4-FFF2-40B4-BE49-F238E27FC236}">
                  <a16:creationId xmlns:a16="http://schemas.microsoft.com/office/drawing/2014/main" id="{CC0C3789-262E-43D7-8EEA-1EF2CF0CDA58}"/>
                </a:ext>
              </a:extLst>
            </p:cNvPr>
            <p:cNvSpPr/>
            <p:nvPr/>
          </p:nvSpPr>
          <p:spPr>
            <a:xfrm>
              <a:off x="3392736" y="5574153"/>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4" name="Organigramme : Disque magnétique 23">
              <a:extLst>
                <a:ext uri="{FF2B5EF4-FFF2-40B4-BE49-F238E27FC236}">
                  <a16:creationId xmlns:a16="http://schemas.microsoft.com/office/drawing/2014/main" id="{2DF17102-C958-421F-BB17-31A004A8C4C5}"/>
                </a:ext>
              </a:extLst>
            </p:cNvPr>
            <p:cNvSpPr/>
            <p:nvPr/>
          </p:nvSpPr>
          <p:spPr>
            <a:xfrm>
              <a:off x="2772742" y="5576343"/>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5" name="Organigramme : Disque magnétique 24">
              <a:extLst>
                <a:ext uri="{FF2B5EF4-FFF2-40B4-BE49-F238E27FC236}">
                  <a16:creationId xmlns:a16="http://schemas.microsoft.com/office/drawing/2014/main" id="{9018E003-FC5C-4DD6-B967-DF913CD8AE61}"/>
                </a:ext>
              </a:extLst>
            </p:cNvPr>
            <p:cNvSpPr/>
            <p:nvPr/>
          </p:nvSpPr>
          <p:spPr>
            <a:xfrm>
              <a:off x="4046914" y="5576343"/>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cxnSp>
          <p:nvCxnSpPr>
            <p:cNvPr id="26" name="Connecteur droit 25">
              <a:extLst>
                <a:ext uri="{FF2B5EF4-FFF2-40B4-BE49-F238E27FC236}">
                  <a16:creationId xmlns:a16="http://schemas.microsoft.com/office/drawing/2014/main" id="{C3B0B6A4-6267-42A3-84BA-4CE8E32BCB6D}"/>
                </a:ext>
              </a:extLst>
            </p:cNvPr>
            <p:cNvCxnSpPr>
              <a:stCxn id="21" idx="4"/>
              <a:endCxn id="24" idx="1"/>
            </p:cNvCxnSpPr>
            <p:nvPr/>
          </p:nvCxnSpPr>
          <p:spPr bwMode="auto">
            <a:xfrm flipH="1">
              <a:off x="2990910" y="4598257"/>
              <a:ext cx="620319" cy="978086"/>
            </a:xfrm>
            <a:prstGeom prst="line">
              <a:avLst/>
            </a:prstGeom>
            <a:noFill/>
            <a:ln w="9525" cap="flat" cmpd="sng" algn="ctr">
              <a:solidFill>
                <a:srgbClr val="000000"/>
              </a:solidFill>
              <a:prstDash val="solid"/>
              <a:round/>
              <a:headEnd type="none" w="med" len="med"/>
              <a:tailEnd type="none" w="med" len="med"/>
            </a:ln>
            <a:effectLst/>
          </p:spPr>
        </p:cxnSp>
        <p:cxnSp>
          <p:nvCxnSpPr>
            <p:cNvPr id="27" name="Connecteur droit 26">
              <a:extLst>
                <a:ext uri="{FF2B5EF4-FFF2-40B4-BE49-F238E27FC236}">
                  <a16:creationId xmlns:a16="http://schemas.microsoft.com/office/drawing/2014/main" id="{4DF567E3-CBFA-41B0-9FA7-86D3D26E05F6}"/>
                </a:ext>
              </a:extLst>
            </p:cNvPr>
            <p:cNvCxnSpPr>
              <a:stCxn id="21" idx="4"/>
              <a:endCxn id="23" idx="1"/>
            </p:cNvCxnSpPr>
            <p:nvPr/>
          </p:nvCxnSpPr>
          <p:spPr bwMode="auto">
            <a:xfrm flipH="1">
              <a:off x="3610904" y="4598257"/>
              <a:ext cx="325" cy="975896"/>
            </a:xfrm>
            <a:prstGeom prst="line">
              <a:avLst/>
            </a:prstGeom>
            <a:noFill/>
            <a:ln w="9525" cap="flat" cmpd="sng" algn="ctr">
              <a:solidFill>
                <a:srgbClr val="000000"/>
              </a:solidFill>
              <a:prstDash val="solid"/>
              <a:round/>
              <a:headEnd type="none" w="med" len="med"/>
              <a:tailEnd type="none" w="med" len="med"/>
            </a:ln>
            <a:effectLst/>
          </p:spPr>
        </p:cxnSp>
        <p:cxnSp>
          <p:nvCxnSpPr>
            <p:cNvPr id="28" name="Connecteur droit 27">
              <a:extLst>
                <a:ext uri="{FF2B5EF4-FFF2-40B4-BE49-F238E27FC236}">
                  <a16:creationId xmlns:a16="http://schemas.microsoft.com/office/drawing/2014/main" id="{E85350C8-961B-4739-A311-3A3F05DAD80A}"/>
                </a:ext>
              </a:extLst>
            </p:cNvPr>
            <p:cNvCxnSpPr>
              <a:stCxn id="21" idx="4"/>
              <a:endCxn id="25" idx="1"/>
            </p:cNvCxnSpPr>
            <p:nvPr/>
          </p:nvCxnSpPr>
          <p:spPr bwMode="auto">
            <a:xfrm>
              <a:off x="3611229" y="4598257"/>
              <a:ext cx="653853" cy="978086"/>
            </a:xfrm>
            <a:prstGeom prst="line">
              <a:avLst/>
            </a:prstGeom>
            <a:noFill/>
            <a:ln w="9525" cap="flat" cmpd="sng" algn="ctr">
              <a:solidFill>
                <a:srgbClr val="000000"/>
              </a:solidFill>
              <a:prstDash val="solid"/>
              <a:round/>
              <a:headEnd type="none" w="med" len="med"/>
              <a:tailEnd type="none" w="med" len="med"/>
            </a:ln>
            <a:effectLst/>
          </p:spPr>
        </p:cxnSp>
        <p:sp>
          <p:nvSpPr>
            <p:cNvPr id="47" name="Organigramme : Disque magnétique 46">
              <a:extLst>
                <a:ext uri="{FF2B5EF4-FFF2-40B4-BE49-F238E27FC236}">
                  <a16:creationId xmlns:a16="http://schemas.microsoft.com/office/drawing/2014/main" id="{FEBE302A-1879-461E-9C2B-C41FC65CC887}"/>
                </a:ext>
              </a:extLst>
            </p:cNvPr>
            <p:cNvSpPr/>
            <p:nvPr/>
          </p:nvSpPr>
          <p:spPr>
            <a:xfrm>
              <a:off x="2135331" y="5576343"/>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grpSp>
      <p:grpSp>
        <p:nvGrpSpPr>
          <p:cNvPr id="5" name="Groupe 4">
            <a:extLst>
              <a:ext uri="{FF2B5EF4-FFF2-40B4-BE49-F238E27FC236}">
                <a16:creationId xmlns:a16="http://schemas.microsoft.com/office/drawing/2014/main" id="{9E50FC76-F99B-491B-A249-F3B2F0DAE4FA}"/>
              </a:ext>
            </a:extLst>
          </p:cNvPr>
          <p:cNvGrpSpPr/>
          <p:nvPr/>
        </p:nvGrpSpPr>
        <p:grpSpPr>
          <a:xfrm>
            <a:off x="5749574" y="4147378"/>
            <a:ext cx="3234963" cy="2031274"/>
            <a:chOff x="5749574" y="4147378"/>
            <a:chExt cx="3234963" cy="2031274"/>
          </a:xfrm>
        </p:grpSpPr>
        <p:sp>
          <p:nvSpPr>
            <p:cNvPr id="17" name="Ellipse 16">
              <a:extLst>
                <a:ext uri="{FF2B5EF4-FFF2-40B4-BE49-F238E27FC236}">
                  <a16:creationId xmlns:a16="http://schemas.microsoft.com/office/drawing/2014/main" id="{B1D0BD29-F6CB-4397-A29A-5B45B599B6BB}"/>
                </a:ext>
              </a:extLst>
            </p:cNvPr>
            <p:cNvSpPr/>
            <p:nvPr/>
          </p:nvSpPr>
          <p:spPr>
            <a:xfrm>
              <a:off x="6635435" y="4318525"/>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18" name="Ellipse 17">
              <a:extLst>
                <a:ext uri="{FF2B5EF4-FFF2-40B4-BE49-F238E27FC236}">
                  <a16:creationId xmlns:a16="http://schemas.microsoft.com/office/drawing/2014/main" id="{C229117F-5077-4540-9183-40734074EF45}"/>
                </a:ext>
              </a:extLst>
            </p:cNvPr>
            <p:cNvSpPr/>
            <p:nvPr/>
          </p:nvSpPr>
          <p:spPr>
            <a:xfrm>
              <a:off x="6923467" y="4318525"/>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2" name="Ellipse 21">
              <a:extLst>
                <a:ext uri="{FF2B5EF4-FFF2-40B4-BE49-F238E27FC236}">
                  <a16:creationId xmlns:a16="http://schemas.microsoft.com/office/drawing/2014/main" id="{14BCE272-BCCC-473E-9174-87F329AC1461}"/>
                </a:ext>
              </a:extLst>
            </p:cNvPr>
            <p:cNvSpPr/>
            <p:nvPr/>
          </p:nvSpPr>
          <p:spPr>
            <a:xfrm>
              <a:off x="6489276" y="4147485"/>
              <a:ext cx="724367" cy="699383"/>
            </a:xfrm>
            <a:prstGeom prst="ellipse">
              <a:avLst/>
            </a:prstGeom>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29" name="Organigramme : Disque magnétique 28">
              <a:extLst>
                <a:ext uri="{FF2B5EF4-FFF2-40B4-BE49-F238E27FC236}">
                  <a16:creationId xmlns:a16="http://schemas.microsoft.com/office/drawing/2014/main" id="{0E651694-3141-4264-B22A-BCE48EBE7200}"/>
                </a:ext>
              </a:extLst>
            </p:cNvPr>
            <p:cNvSpPr/>
            <p:nvPr/>
          </p:nvSpPr>
          <p:spPr>
            <a:xfrm>
              <a:off x="6633292" y="5818612"/>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cxnSp>
          <p:nvCxnSpPr>
            <p:cNvPr id="30" name="Connecteur droit 29">
              <a:extLst>
                <a:ext uri="{FF2B5EF4-FFF2-40B4-BE49-F238E27FC236}">
                  <a16:creationId xmlns:a16="http://schemas.microsoft.com/office/drawing/2014/main" id="{338B348D-3BFD-4E25-B5D4-9BF4FFF3C58E}"/>
                </a:ext>
              </a:extLst>
            </p:cNvPr>
            <p:cNvCxnSpPr>
              <a:stCxn id="22" idx="4"/>
              <a:endCxn id="29" idx="1"/>
            </p:cNvCxnSpPr>
            <p:nvPr/>
          </p:nvCxnSpPr>
          <p:spPr bwMode="auto">
            <a:xfrm>
              <a:off x="6851460" y="4846868"/>
              <a:ext cx="0" cy="971744"/>
            </a:xfrm>
            <a:prstGeom prst="line">
              <a:avLst/>
            </a:prstGeom>
            <a:noFill/>
            <a:ln w="9525" cap="flat" cmpd="sng" algn="ctr">
              <a:solidFill>
                <a:srgbClr val="000000"/>
              </a:solidFill>
              <a:prstDash val="solid"/>
              <a:round/>
              <a:headEnd type="none" w="med" len="med"/>
              <a:tailEnd type="none" w="med" len="med"/>
            </a:ln>
            <a:effectLst/>
          </p:spPr>
        </p:cxnSp>
        <p:sp>
          <p:nvSpPr>
            <p:cNvPr id="31" name="Ellipse 30">
              <a:extLst>
                <a:ext uri="{FF2B5EF4-FFF2-40B4-BE49-F238E27FC236}">
                  <a16:creationId xmlns:a16="http://schemas.microsoft.com/office/drawing/2014/main" id="{5AAD6C5E-0620-4D86-B039-A2061A672B73}"/>
                </a:ext>
              </a:extLst>
            </p:cNvPr>
            <p:cNvSpPr/>
            <p:nvPr/>
          </p:nvSpPr>
          <p:spPr>
            <a:xfrm>
              <a:off x="7522404" y="4318418"/>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35" name="Ellipse 34">
              <a:extLst>
                <a:ext uri="{FF2B5EF4-FFF2-40B4-BE49-F238E27FC236}">
                  <a16:creationId xmlns:a16="http://schemas.microsoft.com/office/drawing/2014/main" id="{060AB3D1-3D2E-4411-B8CA-11A848420A4B}"/>
                </a:ext>
              </a:extLst>
            </p:cNvPr>
            <p:cNvSpPr/>
            <p:nvPr/>
          </p:nvSpPr>
          <p:spPr>
            <a:xfrm>
              <a:off x="7376245" y="4147378"/>
              <a:ext cx="724367" cy="699383"/>
            </a:xfrm>
            <a:prstGeom prst="ellipse">
              <a:avLst/>
            </a:prstGeom>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36" name="Organigramme : Disque magnétique 35">
              <a:extLst>
                <a:ext uri="{FF2B5EF4-FFF2-40B4-BE49-F238E27FC236}">
                  <a16:creationId xmlns:a16="http://schemas.microsoft.com/office/drawing/2014/main" id="{ABF42C27-D00B-4799-B9D8-F9532D6FAD2A}"/>
                </a:ext>
              </a:extLst>
            </p:cNvPr>
            <p:cNvSpPr/>
            <p:nvPr/>
          </p:nvSpPr>
          <p:spPr>
            <a:xfrm>
              <a:off x="7520261" y="5818505"/>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cxnSp>
          <p:nvCxnSpPr>
            <p:cNvPr id="37" name="Connecteur droit 36">
              <a:extLst>
                <a:ext uri="{FF2B5EF4-FFF2-40B4-BE49-F238E27FC236}">
                  <a16:creationId xmlns:a16="http://schemas.microsoft.com/office/drawing/2014/main" id="{F84A7F06-C092-4E5B-AD75-1B30DCC071C3}"/>
                </a:ext>
              </a:extLst>
            </p:cNvPr>
            <p:cNvCxnSpPr>
              <a:stCxn id="35" idx="4"/>
              <a:endCxn id="36" idx="1"/>
            </p:cNvCxnSpPr>
            <p:nvPr/>
          </p:nvCxnSpPr>
          <p:spPr bwMode="auto">
            <a:xfrm>
              <a:off x="7738429" y="4846761"/>
              <a:ext cx="0" cy="971744"/>
            </a:xfrm>
            <a:prstGeom prst="line">
              <a:avLst/>
            </a:prstGeom>
            <a:noFill/>
            <a:ln w="9525" cap="flat" cmpd="sng" algn="ctr">
              <a:solidFill>
                <a:srgbClr val="000000"/>
              </a:solidFill>
              <a:prstDash val="solid"/>
              <a:round/>
              <a:headEnd type="none" w="med" len="med"/>
              <a:tailEnd type="none" w="med" len="med"/>
            </a:ln>
            <a:effectLst/>
          </p:spPr>
        </p:cxnSp>
        <p:sp>
          <p:nvSpPr>
            <p:cNvPr id="38" name="Ellipse 37">
              <a:extLst>
                <a:ext uri="{FF2B5EF4-FFF2-40B4-BE49-F238E27FC236}">
                  <a16:creationId xmlns:a16="http://schemas.microsoft.com/office/drawing/2014/main" id="{BD9E44A8-1FA5-4FB9-9593-22ABC1F7CBC6}"/>
                </a:ext>
              </a:extLst>
            </p:cNvPr>
            <p:cNvSpPr/>
            <p:nvPr/>
          </p:nvSpPr>
          <p:spPr>
            <a:xfrm>
              <a:off x="8406329" y="4318418"/>
              <a:ext cx="144016" cy="132482"/>
            </a:xfrm>
            <a:prstGeom prst="ellipse">
              <a:avLst/>
            </a:prstGeom>
            <a:solidFill>
              <a:srgbClr val="FF0000"/>
            </a:solidFill>
            <a:ln>
              <a:solidFill>
                <a:srgbClr val="000000"/>
              </a:solidFill>
            </a:ln>
          </p:spPr>
          <p:txBody>
            <a:bodyPr wrap="square" rtlCol="0" anchor="ctr">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42" name="Ellipse 41">
              <a:extLst>
                <a:ext uri="{FF2B5EF4-FFF2-40B4-BE49-F238E27FC236}">
                  <a16:creationId xmlns:a16="http://schemas.microsoft.com/office/drawing/2014/main" id="{F7405828-D28A-4A04-B6BE-B1918105902F}"/>
                </a:ext>
              </a:extLst>
            </p:cNvPr>
            <p:cNvSpPr/>
            <p:nvPr/>
          </p:nvSpPr>
          <p:spPr>
            <a:xfrm>
              <a:off x="8260170" y="4147378"/>
              <a:ext cx="724367" cy="699383"/>
            </a:xfrm>
            <a:prstGeom prst="ellipse">
              <a:avLst/>
            </a:prstGeom>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sp>
          <p:nvSpPr>
            <p:cNvPr id="43" name="Organigramme : Disque magnétique 42">
              <a:extLst>
                <a:ext uri="{FF2B5EF4-FFF2-40B4-BE49-F238E27FC236}">
                  <a16:creationId xmlns:a16="http://schemas.microsoft.com/office/drawing/2014/main" id="{5B8F92BD-0140-4B81-88CE-114FD1AA8991}"/>
                </a:ext>
              </a:extLst>
            </p:cNvPr>
            <p:cNvSpPr/>
            <p:nvPr/>
          </p:nvSpPr>
          <p:spPr>
            <a:xfrm>
              <a:off x="8404186" y="5818505"/>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cxnSp>
          <p:nvCxnSpPr>
            <p:cNvPr id="44" name="Connecteur droit 43">
              <a:extLst>
                <a:ext uri="{FF2B5EF4-FFF2-40B4-BE49-F238E27FC236}">
                  <a16:creationId xmlns:a16="http://schemas.microsoft.com/office/drawing/2014/main" id="{017CDAEF-F019-4631-970D-A30A266E83AF}"/>
                </a:ext>
              </a:extLst>
            </p:cNvPr>
            <p:cNvCxnSpPr>
              <a:stCxn id="42" idx="4"/>
              <a:endCxn id="43" idx="1"/>
            </p:cNvCxnSpPr>
            <p:nvPr/>
          </p:nvCxnSpPr>
          <p:spPr bwMode="auto">
            <a:xfrm>
              <a:off x="8622354" y="4846761"/>
              <a:ext cx="0" cy="971744"/>
            </a:xfrm>
            <a:prstGeom prst="line">
              <a:avLst/>
            </a:prstGeom>
            <a:noFill/>
            <a:ln w="9525" cap="flat" cmpd="sng" algn="ctr">
              <a:solidFill>
                <a:srgbClr val="000000"/>
              </a:solidFill>
              <a:prstDash val="solid"/>
              <a:round/>
              <a:headEnd type="none" w="med" len="med"/>
              <a:tailEnd type="none" w="med" len="med"/>
            </a:ln>
            <a:effectLst/>
          </p:spPr>
        </p:cxnSp>
        <p:sp>
          <p:nvSpPr>
            <p:cNvPr id="48" name="Organigramme : Disque magnétique 47">
              <a:extLst>
                <a:ext uri="{FF2B5EF4-FFF2-40B4-BE49-F238E27FC236}">
                  <a16:creationId xmlns:a16="http://schemas.microsoft.com/office/drawing/2014/main" id="{7BA279D9-FB89-47AB-90E7-3D155600E4D3}"/>
                </a:ext>
              </a:extLst>
            </p:cNvPr>
            <p:cNvSpPr/>
            <p:nvPr/>
          </p:nvSpPr>
          <p:spPr>
            <a:xfrm>
              <a:off x="5749574" y="5818505"/>
              <a:ext cx="436335" cy="360040"/>
            </a:xfrm>
            <a:prstGeom prst="flowChartMagneticDisk">
              <a:avLst/>
            </a:prstGeom>
            <a:solidFill>
              <a:schemeClr val="tx1">
                <a:lumMod val="95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endParaRPr lang="fr-FR" sz="1400" dirty="0">
                <a:solidFill>
                  <a:srgbClr val="000000"/>
                </a:solidFill>
                <a:latin typeface="Calibri" panose="020F0502020204030204" pitchFamily="34" charset="0"/>
                <a:cs typeface="Calibri" panose="020F0502020204030204" pitchFamily="34" charset="0"/>
              </a:endParaRPr>
            </a:p>
          </p:txBody>
        </p:sp>
      </p:grpSp>
      <p:sp>
        <p:nvSpPr>
          <p:cNvPr id="51" name="Rectangle 50">
            <a:extLst>
              <a:ext uri="{FF2B5EF4-FFF2-40B4-BE49-F238E27FC236}">
                <a16:creationId xmlns:a16="http://schemas.microsoft.com/office/drawing/2014/main" id="{B08EE6BA-2065-401A-B97D-27DEBF3527D6}"/>
              </a:ext>
            </a:extLst>
          </p:cNvPr>
          <p:cNvSpPr/>
          <p:nvPr/>
        </p:nvSpPr>
        <p:spPr>
          <a:xfrm>
            <a:off x="843681" y="719591"/>
            <a:ext cx="5173279" cy="369332"/>
          </a:xfrm>
          <a:prstGeom prst="rect">
            <a:avLst/>
          </a:prstGeom>
        </p:spPr>
        <p:txBody>
          <a:bodyPr wrap="square">
            <a:spAutoFit/>
          </a:bodyPr>
          <a:lstStyle/>
          <a:p>
            <a:r>
              <a:rPr lang="fr-FR" sz="1800" b="1" kern="0" dirty="0">
                <a:solidFill>
                  <a:schemeClr val="tx2">
                    <a:lumMod val="75000"/>
                  </a:schemeClr>
                </a:solidFill>
                <a:latin typeface="Gill Sans MT" panose="020B0502020104020203" pitchFamily="34" charset="0"/>
                <a:cs typeface="Calibri" panose="020F0502020204030204" pitchFamily="34" charset="0"/>
              </a:rPr>
              <a:t>Distribution des particules ou des sources</a:t>
            </a:r>
          </a:p>
        </p:txBody>
      </p:sp>
    </p:spTree>
    <p:extLst>
      <p:ext uri="{BB962C8B-B14F-4D97-AF65-F5344CB8AC3E}">
        <p14:creationId xmlns:p14="http://schemas.microsoft.com/office/powerpoint/2010/main" val="39521855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des données d’entrée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6</a:t>
            </a:fld>
            <a:endParaRPr lang="fr-FR" altLang="fr-FR" sz="1400" b="1">
              <a:solidFill>
                <a:srgbClr val="000000"/>
              </a:solidFill>
              <a:latin typeface="Gill Sans MT" pitchFamily="34" charset="0"/>
            </a:endParaRPr>
          </a:p>
        </p:txBody>
      </p:sp>
      <p:sp>
        <p:nvSpPr>
          <p:cNvPr id="24" name="Espace réservé du texte 20">
            <a:extLst>
              <a:ext uri="{FF2B5EF4-FFF2-40B4-BE49-F238E27FC236}">
                <a16:creationId xmlns:a16="http://schemas.microsoft.com/office/drawing/2014/main" id="{146EE809-AA88-4A21-9BCA-3E88E4CCD017}"/>
              </a:ext>
            </a:extLst>
          </p:cNvPr>
          <p:cNvSpPr>
            <a:spLocks noGrp="1"/>
          </p:cNvSpPr>
          <p:nvPr>
            <p:ph type="body" sz="quarter" idx="11"/>
          </p:nvPr>
        </p:nvSpPr>
        <p:spPr bwMode="auto">
          <a:xfrm>
            <a:off x="1052413" y="893190"/>
            <a:ext cx="7830329" cy="5445698"/>
          </a:xfrm>
        </p:spPr>
        <p:txBody>
          <a:bodyPr vert="horz" wrap="square" lIns="91440" tIns="45720" rIns="91440" bIns="45720" numCol="1" anchor="t" anchorCtr="0" compatLnSpc="1">
            <a:prstTxWarp prst="textNoShape">
              <a:avLst/>
            </a:prstTxWarp>
          </a:bodyPr>
          <a:lstStyle/>
          <a:p>
            <a:pPr algn="just">
              <a:lnSpc>
                <a:spcPts val="2400"/>
              </a:lnSpc>
              <a:buClr>
                <a:schemeClr val="tx2">
                  <a:lumMod val="75000"/>
                </a:schemeClr>
              </a:buClr>
              <a:defRPr/>
            </a:pPr>
            <a:r>
              <a:rPr lang="fr-FR" altLang="fr-FR" sz="1600" dirty="0">
                <a:latin typeface="Gill Sans MT" panose="020B0502020104020203" pitchFamily="34" charset="0"/>
              </a:rPr>
              <a:t>PSWIFT</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Fichier géoréférencé de description de la topographie</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Fichier géoréférencé d’occupation des sols : matrice 2d de hauteur de rugosité</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Fichier de données météorologiques (U,V,T…)</a:t>
            </a:r>
          </a:p>
          <a:p>
            <a:pPr marL="285750" indent="-285750" algn="just">
              <a:lnSpc>
                <a:spcPts val="2400"/>
              </a:lnSpc>
              <a:buClr>
                <a:schemeClr val="tx2">
                  <a:lumMod val="75000"/>
                </a:schemeClr>
              </a:buClr>
              <a:buFont typeface="Wingdings" panose="05000000000000000000" pitchFamily="2" charset="2"/>
              <a:buChar char="q"/>
              <a:defRPr/>
            </a:pPr>
            <a:r>
              <a:rPr lang="fr-FR" altLang="fr-FR" sz="1600" b="0" dirty="0">
                <a:latin typeface="Gill Sans MT" panose="020B0502020104020203" pitchFamily="34" charset="0"/>
              </a:rPr>
              <a:t>Fichier de commande du logiciel : </a:t>
            </a:r>
            <a:r>
              <a:rPr lang="fr-FR" altLang="fr-FR" sz="1600" b="0" i="1" dirty="0">
                <a:latin typeface="Gill Sans MT" panose="020B0502020104020203" pitchFamily="34" charset="0"/>
              </a:rPr>
              <a:t>paramètres de calcul</a:t>
            </a:r>
          </a:p>
          <a:p>
            <a:pPr marL="285750" indent="-285750" algn="just">
              <a:lnSpc>
                <a:spcPts val="2400"/>
              </a:lnSpc>
              <a:buClr>
                <a:schemeClr val="tx2">
                  <a:lumMod val="75000"/>
                </a:schemeClr>
              </a:buClr>
              <a:buFont typeface="Wingdings" panose="05000000000000000000" pitchFamily="2" charset="2"/>
              <a:buChar char="q"/>
              <a:defRPr/>
            </a:pPr>
            <a:endParaRPr lang="fr-FR" altLang="fr-FR" sz="1600" b="0" dirty="0">
              <a:latin typeface="Gill Sans MT" panose="020B0502020104020203" pitchFamily="34" charset="0"/>
            </a:endParaRPr>
          </a:p>
        </p:txBody>
      </p:sp>
      <p:sp>
        <p:nvSpPr>
          <p:cNvPr id="8" name="Rectangle 38" descr="nuages flo 2">
            <a:extLst>
              <a:ext uri="{FF2B5EF4-FFF2-40B4-BE49-F238E27FC236}">
                <a16:creationId xmlns:a16="http://schemas.microsoft.com/office/drawing/2014/main" id="{0F2D569D-E7D2-4622-8380-444DF0ABD7A1}"/>
              </a:ext>
            </a:extLst>
          </p:cNvPr>
          <p:cNvSpPr>
            <a:spLocks noChangeArrowheads="1"/>
          </p:cNvSpPr>
          <p:nvPr/>
        </p:nvSpPr>
        <p:spPr bwMode="auto">
          <a:xfrm>
            <a:off x="2510897" y="2674937"/>
            <a:ext cx="5500688" cy="3800475"/>
          </a:xfrm>
          <a:prstGeom prst="rect">
            <a:avLst/>
          </a:prstGeom>
          <a:blipFill dpi="0" rotWithShape="0">
            <a:blip r:embed="rId3" cstate="print"/>
            <a:srcRect/>
            <a:stretch>
              <a:fillRect/>
            </a:stretch>
          </a:blipFill>
          <a:ln w="12700">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9" name="Rectangle 15">
            <a:extLst>
              <a:ext uri="{FF2B5EF4-FFF2-40B4-BE49-F238E27FC236}">
                <a16:creationId xmlns:a16="http://schemas.microsoft.com/office/drawing/2014/main" id="{0B12E8D2-98EA-4D36-8362-4E2E249F6D00}"/>
              </a:ext>
            </a:extLst>
          </p:cNvPr>
          <p:cNvSpPr>
            <a:spLocks noChangeArrowheads="1"/>
          </p:cNvSpPr>
          <p:nvPr/>
        </p:nvSpPr>
        <p:spPr bwMode="auto">
          <a:xfrm>
            <a:off x="6338034" y="3288507"/>
            <a:ext cx="1678030" cy="646331"/>
          </a:xfrm>
          <a:prstGeom prst="rect">
            <a:avLst/>
          </a:prstGeom>
          <a:solidFill>
            <a:srgbClr val="CCCCFF">
              <a:alpha val="50000"/>
            </a:srgbClr>
          </a:solidFill>
          <a:ln w="9525">
            <a:solidFill>
              <a:srgbClr val="000000"/>
            </a:solidFill>
            <a:miter lim="800000"/>
            <a:headEnd/>
            <a:tailEnd/>
          </a:ln>
          <a:effectLst/>
        </p:spPr>
        <p:txBody>
          <a:bodyPr wrap="square" anchor="ctr">
            <a:spAutoFit/>
          </a:bodyPr>
          <a:lstStyle/>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Stations de surface</a:t>
            </a:r>
          </a:p>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Profils météorologiques</a:t>
            </a:r>
          </a:p>
          <a:p>
            <a:pPr marL="292100" marR="0" lvl="0" indent="-292100" defTabSz="914400" eaLnBrk="1" fontAlgn="auto" latinLnBrk="0" hangingPunct="1">
              <a:lnSpc>
                <a:spcPct val="100000"/>
              </a:lnSpc>
              <a:spcBef>
                <a:spcPts val="0"/>
              </a:spcBef>
              <a:spcAft>
                <a:spcPts val="0"/>
              </a:spcAft>
              <a:buClrTx/>
              <a:buSzTx/>
              <a:buFont typeface="Wingdings" pitchFamily="2" charset="2"/>
              <a:buNone/>
              <a:tabLst/>
              <a:defRPr/>
            </a:pPr>
            <a:r>
              <a:rPr kumimoji="0" lang="fr-FR" sz="1200" b="0" i="0" u="none" strike="noStrike" kern="0" cap="none" spc="0" normalizeH="0" baseline="0" noProof="0" dirty="0">
                <a:ln>
                  <a:noFill/>
                </a:ln>
                <a:solidFill>
                  <a:srgbClr val="000000"/>
                </a:solidFill>
                <a:effectLst/>
                <a:uLnTx/>
                <a:uFillTx/>
                <a:latin typeface="Gill Sans MT" panose="020B0502020104020203" pitchFamily="34" charset="0"/>
              </a:rPr>
              <a:t>Sorties de modèles</a:t>
            </a:r>
          </a:p>
        </p:txBody>
      </p:sp>
      <p:sp>
        <p:nvSpPr>
          <p:cNvPr id="10" name="Text Box 20" descr="nuages flo 2">
            <a:extLst>
              <a:ext uri="{FF2B5EF4-FFF2-40B4-BE49-F238E27FC236}">
                <a16:creationId xmlns:a16="http://schemas.microsoft.com/office/drawing/2014/main" id="{75CCFEA2-A827-4ACF-B7B4-F5B1502D56A0}"/>
              </a:ext>
            </a:extLst>
          </p:cNvPr>
          <p:cNvSpPr txBox="1">
            <a:spLocks noChangeArrowheads="1"/>
          </p:cNvSpPr>
          <p:nvPr/>
        </p:nvSpPr>
        <p:spPr bwMode="auto">
          <a:xfrm>
            <a:off x="5127891" y="2735839"/>
            <a:ext cx="762000"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Relief</a:t>
            </a:r>
            <a:endParaRPr lang="en-GB" sz="1600" b="1" dirty="0">
              <a:solidFill>
                <a:srgbClr val="000099"/>
              </a:solidFill>
              <a:latin typeface="Gill Sans MT" panose="020B0502020104020203" pitchFamily="34" charset="0"/>
            </a:endParaRPr>
          </a:p>
        </p:txBody>
      </p:sp>
      <p:sp>
        <p:nvSpPr>
          <p:cNvPr id="11" name="Text Box 21" descr="nuages flo 2">
            <a:extLst>
              <a:ext uri="{FF2B5EF4-FFF2-40B4-BE49-F238E27FC236}">
                <a16:creationId xmlns:a16="http://schemas.microsoft.com/office/drawing/2014/main" id="{A6F115FB-F33D-40BA-A6EB-E3DD63D91677}"/>
              </a:ext>
            </a:extLst>
          </p:cNvPr>
          <p:cNvSpPr txBox="1">
            <a:spLocks noChangeArrowheads="1"/>
          </p:cNvSpPr>
          <p:nvPr/>
        </p:nvSpPr>
        <p:spPr bwMode="auto">
          <a:xfrm>
            <a:off x="2483909" y="2740991"/>
            <a:ext cx="1346200"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Occupation des sols</a:t>
            </a:r>
            <a:endParaRPr lang="en-GB" sz="1600" b="1" dirty="0">
              <a:solidFill>
                <a:srgbClr val="000099"/>
              </a:solidFill>
              <a:latin typeface="Gill Sans MT" panose="020B0502020104020203" pitchFamily="34" charset="0"/>
            </a:endParaRPr>
          </a:p>
        </p:txBody>
      </p:sp>
      <p:sp>
        <p:nvSpPr>
          <p:cNvPr id="12" name="Text Box 22" descr="nuages flo 2">
            <a:extLst>
              <a:ext uri="{FF2B5EF4-FFF2-40B4-BE49-F238E27FC236}">
                <a16:creationId xmlns:a16="http://schemas.microsoft.com/office/drawing/2014/main" id="{CCD35DF2-20BC-424F-8C41-99151EEBA107}"/>
              </a:ext>
            </a:extLst>
          </p:cNvPr>
          <p:cNvSpPr txBox="1">
            <a:spLocks noChangeArrowheads="1"/>
          </p:cNvSpPr>
          <p:nvPr/>
        </p:nvSpPr>
        <p:spPr bwMode="auto">
          <a:xfrm>
            <a:off x="6189793" y="2701550"/>
            <a:ext cx="1857375"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météorologiques</a:t>
            </a:r>
            <a:endParaRPr lang="en-GB" sz="1600" b="1" dirty="0">
              <a:solidFill>
                <a:srgbClr val="000099"/>
              </a:solidFill>
              <a:latin typeface="Gill Sans MT" panose="020B0502020104020203" pitchFamily="34" charset="0"/>
            </a:endParaRPr>
          </a:p>
        </p:txBody>
      </p:sp>
      <p:sp>
        <p:nvSpPr>
          <p:cNvPr id="13" name="Text Box 23" descr="nuages flo 2">
            <a:extLst>
              <a:ext uri="{FF2B5EF4-FFF2-40B4-BE49-F238E27FC236}">
                <a16:creationId xmlns:a16="http://schemas.microsoft.com/office/drawing/2014/main" id="{F41A4D07-5EB7-48D8-88CD-9EB51295E435}"/>
              </a:ext>
            </a:extLst>
          </p:cNvPr>
          <p:cNvSpPr txBox="1">
            <a:spLocks noChangeArrowheads="1"/>
          </p:cNvSpPr>
          <p:nvPr/>
        </p:nvSpPr>
        <p:spPr bwMode="auto">
          <a:xfrm>
            <a:off x="4315447" y="5992351"/>
            <a:ext cx="1474788" cy="340735"/>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Champs 4D</a:t>
            </a:r>
            <a:endParaRPr lang="en-GB" sz="1600" b="1" dirty="0">
              <a:solidFill>
                <a:srgbClr val="000099"/>
              </a:solidFill>
              <a:latin typeface="Gill Sans MT" panose="020B0502020104020203" pitchFamily="34" charset="0"/>
            </a:endParaRPr>
          </a:p>
        </p:txBody>
      </p:sp>
      <p:sp>
        <p:nvSpPr>
          <p:cNvPr id="14" name="Text Box 24" descr="nuages flo 2">
            <a:extLst>
              <a:ext uri="{FF2B5EF4-FFF2-40B4-BE49-F238E27FC236}">
                <a16:creationId xmlns:a16="http://schemas.microsoft.com/office/drawing/2014/main" id="{81EC9A77-2446-4544-9345-4E94B73E1603}"/>
              </a:ext>
            </a:extLst>
          </p:cNvPr>
          <p:cNvSpPr txBox="1">
            <a:spLocks noChangeArrowheads="1"/>
          </p:cNvSpPr>
          <p:nvPr/>
        </p:nvSpPr>
        <p:spPr bwMode="auto">
          <a:xfrm>
            <a:off x="2547394" y="5746129"/>
            <a:ext cx="1590675" cy="586957"/>
          </a:xfrm>
          <a:prstGeom prst="rect">
            <a:avLst/>
          </a:prstGeom>
          <a:noFill/>
          <a:ln w="9525">
            <a:noFill/>
            <a:miter lim="800000"/>
            <a:headEnd/>
            <a:tailEnd/>
          </a:ln>
          <a:effectLst/>
        </p:spPr>
        <p:txBody>
          <a:bodyPr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de turbulence</a:t>
            </a:r>
            <a:endParaRPr lang="en-GB" sz="1600" b="1" dirty="0">
              <a:solidFill>
                <a:srgbClr val="000099"/>
              </a:solidFill>
              <a:latin typeface="Gill Sans MT" panose="020B0502020104020203" pitchFamily="34" charset="0"/>
            </a:endParaRPr>
          </a:p>
        </p:txBody>
      </p:sp>
      <p:sp>
        <p:nvSpPr>
          <p:cNvPr id="15" name="Text Box 25" descr="nuages flo 2">
            <a:extLst>
              <a:ext uri="{FF2B5EF4-FFF2-40B4-BE49-F238E27FC236}">
                <a16:creationId xmlns:a16="http://schemas.microsoft.com/office/drawing/2014/main" id="{3E9C1417-9D5A-41C3-B818-C4FEFC813215}"/>
              </a:ext>
            </a:extLst>
          </p:cNvPr>
          <p:cNvSpPr txBox="1">
            <a:spLocks noChangeArrowheads="1"/>
          </p:cNvSpPr>
          <p:nvPr/>
        </p:nvSpPr>
        <p:spPr bwMode="auto">
          <a:xfrm>
            <a:off x="6204273" y="5749644"/>
            <a:ext cx="1430338"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Données d’humidité</a:t>
            </a:r>
            <a:endParaRPr lang="en-GB" sz="1600" b="1" dirty="0">
              <a:solidFill>
                <a:srgbClr val="000099"/>
              </a:solidFill>
              <a:latin typeface="Gill Sans MT" panose="020B0502020104020203" pitchFamily="34" charset="0"/>
            </a:endParaRPr>
          </a:p>
        </p:txBody>
      </p:sp>
      <p:sp>
        <p:nvSpPr>
          <p:cNvPr id="16" name="Freeform 26">
            <a:extLst>
              <a:ext uri="{FF2B5EF4-FFF2-40B4-BE49-F238E27FC236}">
                <a16:creationId xmlns:a16="http://schemas.microsoft.com/office/drawing/2014/main" id="{2EF95BAE-3BDE-4B8B-8548-68132548FEFA}"/>
              </a:ext>
            </a:extLst>
          </p:cNvPr>
          <p:cNvSpPr>
            <a:spLocks/>
          </p:cNvSpPr>
          <p:nvPr/>
        </p:nvSpPr>
        <p:spPr bwMode="auto">
          <a:xfrm rot="5400000" flipH="1">
            <a:off x="6071541" y="4039326"/>
            <a:ext cx="962376" cy="733425"/>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7" name="Freeform 27">
            <a:extLst>
              <a:ext uri="{FF2B5EF4-FFF2-40B4-BE49-F238E27FC236}">
                <a16:creationId xmlns:a16="http://schemas.microsoft.com/office/drawing/2014/main" id="{6DD47DF1-8D4B-4D06-8669-A91568708F98}"/>
              </a:ext>
            </a:extLst>
          </p:cNvPr>
          <p:cNvSpPr>
            <a:spLocks/>
          </p:cNvSpPr>
          <p:nvPr/>
        </p:nvSpPr>
        <p:spPr bwMode="auto">
          <a:xfrm>
            <a:off x="2820572" y="3420804"/>
            <a:ext cx="825500" cy="735013"/>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8" name="AutoShape 28">
            <a:extLst>
              <a:ext uri="{FF2B5EF4-FFF2-40B4-BE49-F238E27FC236}">
                <a16:creationId xmlns:a16="http://schemas.microsoft.com/office/drawing/2014/main" id="{763F341A-7BD9-423F-ABE6-E04F9276F72F}"/>
              </a:ext>
            </a:extLst>
          </p:cNvPr>
          <p:cNvSpPr>
            <a:spLocks noChangeArrowheads="1"/>
          </p:cNvSpPr>
          <p:nvPr/>
        </p:nvSpPr>
        <p:spPr bwMode="auto">
          <a:xfrm>
            <a:off x="5347646" y="3420803"/>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9" name="Freeform 31">
            <a:extLst>
              <a:ext uri="{FF2B5EF4-FFF2-40B4-BE49-F238E27FC236}">
                <a16:creationId xmlns:a16="http://schemas.microsoft.com/office/drawing/2014/main" id="{4D489E76-B3A3-44F2-BAD0-B112796859BE}"/>
              </a:ext>
            </a:extLst>
          </p:cNvPr>
          <p:cNvSpPr>
            <a:spLocks/>
          </p:cNvSpPr>
          <p:nvPr/>
        </p:nvSpPr>
        <p:spPr bwMode="auto">
          <a:xfrm>
            <a:off x="3042286" y="5112329"/>
            <a:ext cx="920750" cy="577850"/>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20" name="Freeform 32">
            <a:extLst>
              <a:ext uri="{FF2B5EF4-FFF2-40B4-BE49-F238E27FC236}">
                <a16:creationId xmlns:a16="http://schemas.microsoft.com/office/drawing/2014/main" id="{2F1AD1D5-E620-4067-81B9-DABA7152FFE7}"/>
              </a:ext>
            </a:extLst>
          </p:cNvPr>
          <p:cNvSpPr>
            <a:spLocks/>
          </p:cNvSpPr>
          <p:nvPr/>
        </p:nvSpPr>
        <p:spPr bwMode="auto">
          <a:xfrm>
            <a:off x="6189793" y="5112329"/>
            <a:ext cx="938213" cy="577850"/>
          </a:xfrm>
          <a:custGeom>
            <a:avLst/>
            <a:gdLst/>
            <a:ahLst/>
            <a:cxnLst>
              <a:cxn ang="0">
                <a:pos x="15" y="5"/>
              </a:cxn>
              <a:cxn ang="0">
                <a:pos x="31" y="2"/>
              </a:cxn>
              <a:cxn ang="0">
                <a:pos x="50" y="0"/>
              </a:cxn>
              <a:cxn ang="0">
                <a:pos x="68" y="4"/>
              </a:cxn>
              <a:cxn ang="0">
                <a:pos x="90" y="12"/>
              </a:cxn>
              <a:cxn ang="0">
                <a:pos x="111" y="24"/>
              </a:cxn>
              <a:cxn ang="0">
                <a:pos x="134" y="40"/>
              </a:cxn>
              <a:cxn ang="0">
                <a:pos x="158" y="60"/>
              </a:cxn>
              <a:cxn ang="0">
                <a:pos x="179" y="80"/>
              </a:cxn>
              <a:cxn ang="0">
                <a:pos x="201" y="102"/>
              </a:cxn>
              <a:cxn ang="0">
                <a:pos x="224" y="128"/>
              </a:cxn>
              <a:cxn ang="0">
                <a:pos x="246" y="158"/>
              </a:cxn>
              <a:cxn ang="0">
                <a:pos x="268" y="190"/>
              </a:cxn>
              <a:cxn ang="0">
                <a:pos x="282" y="218"/>
              </a:cxn>
              <a:cxn ang="0">
                <a:pos x="331" y="196"/>
              </a:cxn>
              <a:cxn ang="0">
                <a:pos x="319" y="221"/>
              </a:cxn>
              <a:cxn ang="0">
                <a:pos x="311" y="243"/>
              </a:cxn>
              <a:cxn ang="0">
                <a:pos x="306" y="265"/>
              </a:cxn>
              <a:cxn ang="0">
                <a:pos x="301" y="288"/>
              </a:cxn>
              <a:cxn ang="0">
                <a:pos x="294" y="318"/>
              </a:cxn>
              <a:cxn ang="0">
                <a:pos x="291" y="349"/>
              </a:cxn>
              <a:cxn ang="0">
                <a:pos x="284" y="359"/>
              </a:cxn>
              <a:cxn ang="0">
                <a:pos x="271" y="349"/>
              </a:cxn>
              <a:cxn ang="0">
                <a:pos x="256" y="338"/>
              </a:cxn>
              <a:cxn ang="0">
                <a:pos x="243" y="331"/>
              </a:cxn>
              <a:cxn ang="0">
                <a:pos x="229" y="325"/>
              </a:cxn>
              <a:cxn ang="0">
                <a:pos x="214" y="318"/>
              </a:cxn>
              <a:cxn ang="0">
                <a:pos x="199" y="313"/>
              </a:cxn>
              <a:cxn ang="0">
                <a:pos x="186" y="310"/>
              </a:cxn>
              <a:cxn ang="0">
                <a:pos x="169" y="305"/>
              </a:cxn>
              <a:cxn ang="0">
                <a:pos x="214" y="238"/>
              </a:cxn>
              <a:cxn ang="0">
                <a:pos x="189" y="191"/>
              </a:cxn>
              <a:cxn ang="0">
                <a:pos x="173" y="165"/>
              </a:cxn>
              <a:cxn ang="0">
                <a:pos x="148" y="128"/>
              </a:cxn>
              <a:cxn ang="0">
                <a:pos x="128" y="100"/>
              </a:cxn>
              <a:cxn ang="0">
                <a:pos x="113" y="80"/>
              </a:cxn>
              <a:cxn ang="0">
                <a:pos x="95" y="60"/>
              </a:cxn>
              <a:cxn ang="0">
                <a:pos x="76" y="43"/>
              </a:cxn>
              <a:cxn ang="0">
                <a:pos x="56" y="32"/>
              </a:cxn>
              <a:cxn ang="0">
                <a:pos x="38" y="24"/>
              </a:cxn>
              <a:cxn ang="0">
                <a:pos x="16" y="17"/>
              </a:cxn>
            </a:cxnLst>
            <a:rect l="0" t="0" r="r" b="b"/>
            <a:pathLst>
              <a:path w="337" h="364">
                <a:moveTo>
                  <a:pt x="0" y="12"/>
                </a:moveTo>
                <a:lnTo>
                  <a:pt x="15" y="5"/>
                </a:lnTo>
                <a:lnTo>
                  <a:pt x="23" y="4"/>
                </a:lnTo>
                <a:lnTo>
                  <a:pt x="31" y="2"/>
                </a:lnTo>
                <a:lnTo>
                  <a:pt x="41" y="2"/>
                </a:lnTo>
                <a:lnTo>
                  <a:pt x="50" y="0"/>
                </a:lnTo>
                <a:lnTo>
                  <a:pt x="60" y="2"/>
                </a:lnTo>
                <a:lnTo>
                  <a:pt x="68" y="4"/>
                </a:lnTo>
                <a:lnTo>
                  <a:pt x="78" y="7"/>
                </a:lnTo>
                <a:lnTo>
                  <a:pt x="90" y="12"/>
                </a:lnTo>
                <a:lnTo>
                  <a:pt x="101" y="19"/>
                </a:lnTo>
                <a:lnTo>
                  <a:pt x="111" y="24"/>
                </a:lnTo>
                <a:lnTo>
                  <a:pt x="123" y="32"/>
                </a:lnTo>
                <a:lnTo>
                  <a:pt x="134" y="40"/>
                </a:lnTo>
                <a:lnTo>
                  <a:pt x="148" y="50"/>
                </a:lnTo>
                <a:lnTo>
                  <a:pt x="158" y="60"/>
                </a:lnTo>
                <a:lnTo>
                  <a:pt x="169" y="70"/>
                </a:lnTo>
                <a:lnTo>
                  <a:pt x="179" y="80"/>
                </a:lnTo>
                <a:lnTo>
                  <a:pt x="191" y="90"/>
                </a:lnTo>
                <a:lnTo>
                  <a:pt x="201" y="102"/>
                </a:lnTo>
                <a:lnTo>
                  <a:pt x="214" y="117"/>
                </a:lnTo>
                <a:lnTo>
                  <a:pt x="224" y="128"/>
                </a:lnTo>
                <a:lnTo>
                  <a:pt x="236" y="143"/>
                </a:lnTo>
                <a:lnTo>
                  <a:pt x="246" y="158"/>
                </a:lnTo>
                <a:lnTo>
                  <a:pt x="258" y="173"/>
                </a:lnTo>
                <a:lnTo>
                  <a:pt x="268" y="190"/>
                </a:lnTo>
                <a:lnTo>
                  <a:pt x="274" y="203"/>
                </a:lnTo>
                <a:lnTo>
                  <a:pt x="282" y="218"/>
                </a:lnTo>
                <a:lnTo>
                  <a:pt x="337" y="183"/>
                </a:lnTo>
                <a:lnTo>
                  <a:pt x="331" y="196"/>
                </a:lnTo>
                <a:lnTo>
                  <a:pt x="326" y="208"/>
                </a:lnTo>
                <a:lnTo>
                  <a:pt x="319" y="221"/>
                </a:lnTo>
                <a:lnTo>
                  <a:pt x="314" y="233"/>
                </a:lnTo>
                <a:lnTo>
                  <a:pt x="311" y="243"/>
                </a:lnTo>
                <a:lnTo>
                  <a:pt x="307" y="253"/>
                </a:lnTo>
                <a:lnTo>
                  <a:pt x="306" y="265"/>
                </a:lnTo>
                <a:lnTo>
                  <a:pt x="302" y="275"/>
                </a:lnTo>
                <a:lnTo>
                  <a:pt x="301" y="288"/>
                </a:lnTo>
                <a:lnTo>
                  <a:pt x="297" y="303"/>
                </a:lnTo>
                <a:lnTo>
                  <a:pt x="294" y="318"/>
                </a:lnTo>
                <a:lnTo>
                  <a:pt x="292" y="333"/>
                </a:lnTo>
                <a:lnTo>
                  <a:pt x="291" y="349"/>
                </a:lnTo>
                <a:lnTo>
                  <a:pt x="289" y="364"/>
                </a:lnTo>
                <a:lnTo>
                  <a:pt x="284" y="359"/>
                </a:lnTo>
                <a:lnTo>
                  <a:pt x="278" y="354"/>
                </a:lnTo>
                <a:lnTo>
                  <a:pt x="271" y="349"/>
                </a:lnTo>
                <a:lnTo>
                  <a:pt x="264" y="343"/>
                </a:lnTo>
                <a:lnTo>
                  <a:pt x="256" y="338"/>
                </a:lnTo>
                <a:lnTo>
                  <a:pt x="249" y="335"/>
                </a:lnTo>
                <a:lnTo>
                  <a:pt x="243" y="331"/>
                </a:lnTo>
                <a:lnTo>
                  <a:pt x="236" y="328"/>
                </a:lnTo>
                <a:lnTo>
                  <a:pt x="229" y="325"/>
                </a:lnTo>
                <a:lnTo>
                  <a:pt x="221" y="321"/>
                </a:lnTo>
                <a:lnTo>
                  <a:pt x="214" y="318"/>
                </a:lnTo>
                <a:lnTo>
                  <a:pt x="208" y="315"/>
                </a:lnTo>
                <a:lnTo>
                  <a:pt x="199" y="313"/>
                </a:lnTo>
                <a:lnTo>
                  <a:pt x="193" y="311"/>
                </a:lnTo>
                <a:lnTo>
                  <a:pt x="186" y="310"/>
                </a:lnTo>
                <a:lnTo>
                  <a:pt x="179" y="306"/>
                </a:lnTo>
                <a:lnTo>
                  <a:pt x="169" y="305"/>
                </a:lnTo>
                <a:lnTo>
                  <a:pt x="224" y="261"/>
                </a:lnTo>
                <a:lnTo>
                  <a:pt x="214" y="238"/>
                </a:lnTo>
                <a:lnTo>
                  <a:pt x="206" y="223"/>
                </a:lnTo>
                <a:lnTo>
                  <a:pt x="189" y="191"/>
                </a:lnTo>
                <a:lnTo>
                  <a:pt x="181" y="178"/>
                </a:lnTo>
                <a:lnTo>
                  <a:pt x="173" y="165"/>
                </a:lnTo>
                <a:lnTo>
                  <a:pt x="158" y="142"/>
                </a:lnTo>
                <a:lnTo>
                  <a:pt x="148" y="128"/>
                </a:lnTo>
                <a:lnTo>
                  <a:pt x="138" y="112"/>
                </a:lnTo>
                <a:lnTo>
                  <a:pt x="128" y="100"/>
                </a:lnTo>
                <a:lnTo>
                  <a:pt x="119" y="90"/>
                </a:lnTo>
                <a:lnTo>
                  <a:pt x="113" y="80"/>
                </a:lnTo>
                <a:lnTo>
                  <a:pt x="103" y="70"/>
                </a:lnTo>
                <a:lnTo>
                  <a:pt x="95" y="60"/>
                </a:lnTo>
                <a:lnTo>
                  <a:pt x="85" y="52"/>
                </a:lnTo>
                <a:lnTo>
                  <a:pt x="76" y="43"/>
                </a:lnTo>
                <a:lnTo>
                  <a:pt x="66" y="37"/>
                </a:lnTo>
                <a:lnTo>
                  <a:pt x="56" y="32"/>
                </a:lnTo>
                <a:lnTo>
                  <a:pt x="46" y="29"/>
                </a:lnTo>
                <a:lnTo>
                  <a:pt x="38" y="24"/>
                </a:lnTo>
                <a:lnTo>
                  <a:pt x="28" y="20"/>
                </a:lnTo>
                <a:lnTo>
                  <a:pt x="16" y="17"/>
                </a:lnTo>
                <a:lnTo>
                  <a:pt x="0"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21" name="AutoShape 33">
            <a:extLst>
              <a:ext uri="{FF2B5EF4-FFF2-40B4-BE49-F238E27FC236}">
                <a16:creationId xmlns:a16="http://schemas.microsoft.com/office/drawing/2014/main" id="{F160C48A-7AC4-4D8A-85E2-BE2CFB9AB845}"/>
              </a:ext>
            </a:extLst>
          </p:cNvPr>
          <p:cNvSpPr>
            <a:spLocks noChangeArrowheads="1"/>
          </p:cNvSpPr>
          <p:nvPr/>
        </p:nvSpPr>
        <p:spPr bwMode="auto">
          <a:xfrm>
            <a:off x="4994541" y="5080137"/>
            <a:ext cx="266700" cy="746125"/>
          </a:xfrm>
          <a:prstGeom prst="downArrow">
            <a:avLst>
              <a:gd name="adj1" fmla="val 50000"/>
              <a:gd name="adj2" fmla="val 69940"/>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22" name="Text Box 47" descr="nuages flo 2">
            <a:extLst>
              <a:ext uri="{FF2B5EF4-FFF2-40B4-BE49-F238E27FC236}">
                <a16:creationId xmlns:a16="http://schemas.microsoft.com/office/drawing/2014/main" id="{25747323-587E-4ABE-8248-2CE0F57DA5EF}"/>
              </a:ext>
            </a:extLst>
          </p:cNvPr>
          <p:cNvSpPr txBox="1">
            <a:spLocks noChangeArrowheads="1"/>
          </p:cNvSpPr>
          <p:nvPr/>
        </p:nvSpPr>
        <p:spPr bwMode="auto">
          <a:xfrm>
            <a:off x="4315447" y="4329980"/>
            <a:ext cx="1612079" cy="586957"/>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3200" b="1" i="1" dirty="0">
                <a:solidFill>
                  <a:srgbClr val="000000"/>
                </a:solidFill>
                <a:effectLst>
                  <a:outerShdw blurRad="38100" dist="38100" dir="2700000" algn="tl">
                    <a:srgbClr val="C0C0C0"/>
                  </a:outerShdw>
                </a:effectLst>
                <a:latin typeface="Gill Sans MT" panose="020B0502020104020203" pitchFamily="34" charset="0"/>
              </a:rPr>
              <a:t>PSWIFT</a:t>
            </a:r>
            <a:endParaRPr lang="en-GB" sz="3200" b="1" i="1" dirty="0">
              <a:solidFill>
                <a:srgbClr val="000000"/>
              </a:solidFill>
              <a:effectLst>
                <a:outerShdw blurRad="38100" dist="38100" dir="2700000" algn="tl">
                  <a:srgbClr val="C0C0C0"/>
                </a:outerShdw>
              </a:effectLst>
              <a:latin typeface="Gill Sans MT" panose="020B0502020104020203" pitchFamily="34" charset="0"/>
            </a:endParaRPr>
          </a:p>
        </p:txBody>
      </p:sp>
      <p:sp>
        <p:nvSpPr>
          <p:cNvPr id="23" name="AutoShape 28">
            <a:extLst>
              <a:ext uri="{FF2B5EF4-FFF2-40B4-BE49-F238E27FC236}">
                <a16:creationId xmlns:a16="http://schemas.microsoft.com/office/drawing/2014/main" id="{45385FCA-0E31-4690-9C04-DD6D371C5AB9}"/>
              </a:ext>
            </a:extLst>
          </p:cNvPr>
          <p:cNvSpPr>
            <a:spLocks noChangeArrowheads="1"/>
          </p:cNvSpPr>
          <p:nvPr/>
        </p:nvSpPr>
        <p:spPr bwMode="auto">
          <a:xfrm>
            <a:off x="4333631" y="3420804"/>
            <a:ext cx="266700" cy="658813"/>
          </a:xfrm>
          <a:prstGeom prst="downArrow">
            <a:avLst>
              <a:gd name="adj1" fmla="val 50000"/>
              <a:gd name="adj2" fmla="val 61756"/>
            </a:avLst>
          </a:prstGeom>
          <a:solidFill>
            <a:srgbClr val="FFFFFF"/>
          </a:solidFill>
          <a:ln w="9525">
            <a:solidFill>
              <a:srgbClr val="000000"/>
            </a:solidFill>
            <a:miter lim="800000"/>
            <a:headEnd/>
            <a:tailEnd/>
          </a:ln>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25" name="Text Box 20" descr="nuages flo 2">
            <a:extLst>
              <a:ext uri="{FF2B5EF4-FFF2-40B4-BE49-F238E27FC236}">
                <a16:creationId xmlns:a16="http://schemas.microsoft.com/office/drawing/2014/main" id="{3074C71E-2E66-4055-A6CA-0D6C13071D0F}"/>
              </a:ext>
            </a:extLst>
          </p:cNvPr>
          <p:cNvSpPr txBox="1">
            <a:spLocks noChangeArrowheads="1"/>
          </p:cNvSpPr>
          <p:nvPr/>
        </p:nvSpPr>
        <p:spPr bwMode="auto">
          <a:xfrm>
            <a:off x="3907897" y="2735839"/>
            <a:ext cx="1162050" cy="340735"/>
          </a:xfrm>
          <a:prstGeom prst="rect">
            <a:avLst/>
          </a:prstGeom>
          <a:noFill/>
          <a:ln w="9525">
            <a:noFill/>
            <a:miter lim="800000"/>
            <a:headEnd/>
            <a:tailEnd/>
          </a:ln>
          <a:effectLst/>
        </p:spPr>
        <p:txBody>
          <a:bodyPr wrap="square" lIns="90000" tIns="46800" rIns="90000" bIns="46800">
            <a:spAutoFit/>
          </a:bodyPr>
          <a:lstStyle/>
          <a:p>
            <a:pPr algn="ctr">
              <a:spcBef>
                <a:spcPct val="50000"/>
              </a:spcBef>
            </a:pPr>
            <a:r>
              <a:rPr lang="fr-FR" sz="1600" b="1" dirty="0">
                <a:solidFill>
                  <a:srgbClr val="000099"/>
                </a:solidFill>
                <a:latin typeface="Gill Sans MT" panose="020B0502020104020203" pitchFamily="34" charset="0"/>
              </a:rPr>
              <a:t>Obstacles</a:t>
            </a:r>
            <a:endParaRPr lang="en-GB" sz="1600" b="1" dirty="0">
              <a:solidFill>
                <a:srgbClr val="000099"/>
              </a:solidFill>
              <a:latin typeface="Gill Sans MT" panose="020B0502020104020203" pitchFamily="34" charset="0"/>
            </a:endParaRPr>
          </a:p>
        </p:txBody>
      </p:sp>
      <p:sp>
        <p:nvSpPr>
          <p:cNvPr id="26" name="Rectangle 25">
            <a:extLst>
              <a:ext uri="{FF2B5EF4-FFF2-40B4-BE49-F238E27FC236}">
                <a16:creationId xmlns:a16="http://schemas.microsoft.com/office/drawing/2014/main" id="{0231D608-0805-4D88-85F0-0002330FB200}"/>
              </a:ext>
            </a:extLst>
          </p:cNvPr>
          <p:cNvSpPr/>
          <p:nvPr/>
        </p:nvSpPr>
        <p:spPr bwMode="auto">
          <a:xfrm>
            <a:off x="6800362" y="2029328"/>
            <a:ext cx="2880629" cy="387661"/>
          </a:xfrm>
          <a:prstGeom prst="rect">
            <a:avLst/>
          </a:prstGeom>
          <a:noFill/>
          <a:ln w="12700" cap="flat" cmpd="sng" algn="ctr">
            <a:solidFill>
              <a:srgbClr val="000000"/>
            </a:solidFill>
            <a:prstDash val="solid"/>
            <a:round/>
            <a:headEnd type="none" w="med" len="med"/>
            <a:tailEnd type="none" w="med" len="med"/>
          </a:ln>
          <a:effectLst/>
        </p:spPr>
        <p:txBody>
          <a:bodyPr vert="horz" wrap="square" lIns="91411" tIns="45705" rIns="91411" bIns="45705" numCol="1" rtlCol="0" anchor="t" anchorCtr="0" compatLnSpc="1">
            <a:prstTxWarp prst="textNoShape">
              <a:avLst/>
            </a:prstTxWarp>
          </a:bodyPr>
          <a:lstStyle/>
          <a:p>
            <a:pPr>
              <a:spcBef>
                <a:spcPct val="20000"/>
              </a:spcBef>
              <a:buClr>
                <a:schemeClr val="tx2">
                  <a:lumMod val="75000"/>
                </a:schemeClr>
              </a:buClr>
              <a:buSzPct val="80000"/>
            </a:pPr>
            <a:r>
              <a:rPr lang="fr-FR" sz="1600" dirty="0">
                <a:solidFill>
                  <a:schemeClr val="tx2">
                    <a:lumMod val="75000"/>
                  </a:schemeClr>
                </a:solidFill>
                <a:latin typeface="Gill Sans MT" panose="020B0502020104020203" pitchFamily="34" charset="0"/>
                <a:ea typeface="ＭＳ Ｐゴシック" pitchFamily="34" charset="-128"/>
              </a:rPr>
              <a:t>SIMPAC</a:t>
            </a:r>
            <a:r>
              <a:rPr lang="fr-FR" sz="1600" dirty="0">
                <a:solidFill>
                  <a:srgbClr val="000000"/>
                </a:solidFill>
                <a:latin typeface="Gill Sans MT" panose="020B0502020104020203" pitchFamily="34" charset="0"/>
                <a:ea typeface="ＭＳ Ｐゴシック" pitchFamily="34" charset="-128"/>
              </a:rPr>
              <a:t>: données au pas horaire</a:t>
            </a:r>
            <a:endParaRPr kumimoji="0" lang="fr-FR" sz="1600" b="0" i="0" u="none" strike="noStrike" cap="none" normalizeH="0" dirty="0">
              <a:ln>
                <a:noFill/>
              </a:ln>
              <a:solidFill>
                <a:srgbClr val="000000"/>
              </a:solidFill>
              <a:effectLst/>
              <a:latin typeface="Gill Sans MT" panose="020B0502020104020203" pitchFamily="34" charset="0"/>
              <a:ea typeface="ＭＳ Ｐゴシック" pitchFamily="34" charset="-128"/>
            </a:endParaRPr>
          </a:p>
        </p:txBody>
      </p:sp>
      <p:cxnSp>
        <p:nvCxnSpPr>
          <p:cNvPr id="27" name="Connecteur droit avec flèche 26">
            <a:extLst>
              <a:ext uri="{FF2B5EF4-FFF2-40B4-BE49-F238E27FC236}">
                <a16:creationId xmlns:a16="http://schemas.microsoft.com/office/drawing/2014/main" id="{1781CD83-65DA-4D9E-A5E7-F00BF7066EB8}"/>
              </a:ext>
            </a:extLst>
          </p:cNvPr>
          <p:cNvCxnSpPr>
            <a:cxnSpLocks/>
            <a:stCxn id="26" idx="1"/>
          </p:cNvCxnSpPr>
          <p:nvPr/>
        </p:nvCxnSpPr>
        <p:spPr bwMode="auto">
          <a:xfrm flipH="1">
            <a:off x="6110602" y="2223159"/>
            <a:ext cx="689760" cy="0"/>
          </a:xfrm>
          <a:prstGeom prst="straightConnector1">
            <a:avLst/>
          </a:prstGeom>
          <a:no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5916080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9">
            <a:extLst>
              <a:ext uri="{FF2B5EF4-FFF2-40B4-BE49-F238E27FC236}">
                <a16:creationId xmlns:a16="http://schemas.microsoft.com/office/drawing/2014/main" id="{0BB8846E-6729-4F29-A4F4-8D7A08A904CB}"/>
              </a:ext>
            </a:extLst>
          </p:cNvPr>
          <p:cNvSpPr/>
          <p:nvPr/>
        </p:nvSpPr>
        <p:spPr bwMode="auto">
          <a:xfrm>
            <a:off x="860425" y="1991661"/>
            <a:ext cx="8185150" cy="71437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11" tIns="45705" rIns="91411" bIns="45705"/>
          <a:lstStyle/>
          <a:p>
            <a:pPr algn="ctr">
              <a:defRPr/>
            </a:pPr>
            <a:endParaRPr lang="fr-FR" sz="1000">
              <a:solidFill>
                <a:schemeClr val="tx1"/>
              </a:solidFill>
              <a:latin typeface="Arial" charset="0"/>
              <a:ea typeface="ＭＳ Ｐゴシック" pitchFamily="34" charset="-128"/>
            </a:endParaRPr>
          </a:p>
        </p:txBody>
      </p:sp>
      <p:sp>
        <p:nvSpPr>
          <p:cNvPr id="9" name="Espace réservé du texte 8"/>
          <p:cNvSpPr>
            <a:spLocks noGrp="1"/>
          </p:cNvSpPr>
          <p:nvPr>
            <p:ph type="body" sz="quarter" idx="11"/>
          </p:nvPr>
        </p:nvSpPr>
        <p:spPr>
          <a:xfrm>
            <a:off x="860425" y="881751"/>
            <a:ext cx="8774113" cy="5660334"/>
          </a:xfrm>
        </p:spPr>
        <p:txBody>
          <a:bodyPr/>
          <a:lstStyle/>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l’écoulement : PSWIFT</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Description des données en entrée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Interpolation du vent et de la température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Influence des obstacles, ajustement du vent et calcul de la turbulence</a:t>
            </a:r>
          </a:p>
          <a:p>
            <a:pPr marL="457200" indent="-457200">
              <a:spcBef>
                <a:spcPts val="2400"/>
              </a:spcBef>
              <a:buClr>
                <a:schemeClr val="tx2">
                  <a:lumMod val="75000"/>
                </a:schemeClr>
              </a:buClr>
              <a:buSzPct val="100000"/>
              <a:buFont typeface="+mj-lt"/>
              <a:buAutoNum type="arabicParenR"/>
              <a:defRPr/>
            </a:pPr>
            <a:r>
              <a:rPr lang="fr-FR" dirty="0">
                <a:latin typeface="Gill Sans MT" panose="020B0502020104020203" pitchFamily="34" charset="0"/>
                <a:cs typeface="Calibri" pitchFamily="34" charset="0"/>
              </a:rPr>
              <a:t>La modélisation 3D de la dispersion : PSPRAY</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Objectifs</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Modèle lagrangien à particules de transport et diffusion stochastique</a:t>
            </a:r>
          </a:p>
          <a:p>
            <a:pPr marL="906463" lvl="1" indent="-457200">
              <a:spcBef>
                <a:spcPts val="2400"/>
              </a:spcBef>
              <a:buClr>
                <a:schemeClr val="tx2">
                  <a:lumMod val="75000"/>
                </a:schemeClr>
              </a:buClr>
              <a:buSzPct val="100000"/>
              <a:buFont typeface="Wingdings" panose="05000000000000000000" pitchFamily="2" charset="2"/>
              <a:buChar char="q"/>
              <a:defRPr/>
            </a:pPr>
            <a:r>
              <a:rPr lang="fr-FR" dirty="0">
                <a:latin typeface="Gill Sans MT" panose="020B0502020104020203" pitchFamily="34" charset="0"/>
                <a:cs typeface="Calibri" pitchFamily="34" charset="0"/>
              </a:rPr>
              <a:t>Qqs fonctionnalités : dépôt, dépôt humide, décroissance radioactive…</a:t>
            </a:r>
          </a:p>
          <a:p>
            <a:pPr>
              <a:spcBef>
                <a:spcPts val="2400"/>
              </a:spcBef>
              <a:buClr>
                <a:schemeClr val="tx2">
                  <a:lumMod val="75000"/>
                </a:schemeClr>
              </a:buClr>
              <a:buSzPct val="100000"/>
              <a:defRPr/>
            </a:pPr>
            <a:endParaRPr lang="fr-FR" dirty="0">
              <a:latin typeface="Gill Sans MT" panose="020B0502020104020203" pitchFamily="34" charset="0"/>
              <a:cs typeface="Calibri" pitchFamily="34" charset="0"/>
            </a:endParaRPr>
          </a:p>
        </p:txBody>
      </p:sp>
      <p:sp>
        <p:nvSpPr>
          <p:cNvPr id="10248" name="ZoneTexte 10"/>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 </a:t>
            </a:r>
          </a:p>
        </p:txBody>
      </p:sp>
      <p:sp>
        <p:nvSpPr>
          <p:cNvPr id="10249"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33B5F554-5F70-48FA-BDB6-5F534FC8DBAD}" type="slidenum">
              <a:rPr lang="fr-FR" altLang="fr-FR" sz="1400" b="1">
                <a:solidFill>
                  <a:srgbClr val="000000"/>
                </a:solidFill>
                <a:latin typeface="Gill Sans MT" pitchFamily="34" charset="0"/>
              </a:rPr>
              <a:pPr algn="ctr"/>
              <a:t>7</a:t>
            </a:fld>
            <a:endParaRPr lang="fr-FR" altLang="fr-FR" sz="1400" b="1">
              <a:solidFill>
                <a:srgbClr val="000000"/>
              </a:solidFill>
              <a:latin typeface="Gill Sans MT" pitchFamily="34" charset="0"/>
            </a:endParaRPr>
          </a:p>
        </p:txBody>
      </p:sp>
      <p:sp>
        <p:nvSpPr>
          <p:cNvPr id="10250"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itre 7">
            <a:extLst>
              <a:ext uri="{FF2B5EF4-FFF2-40B4-BE49-F238E27FC236}">
                <a16:creationId xmlns:a16="http://schemas.microsoft.com/office/drawing/2014/main" id="{050B948F-80CF-4978-9DAF-6DD5314B8D17}"/>
              </a:ext>
            </a:extLst>
          </p:cNvPr>
          <p:cNvSpPr>
            <a:spLocks noGrp="1"/>
          </p:cNvSpPr>
          <p:nvPr>
            <p:ph type="title"/>
          </p:nvPr>
        </p:nvSpPr>
        <p:spPr bwMode="auto">
          <a:xfrm>
            <a:off x="841375" y="66675"/>
            <a:ext cx="8915400" cy="61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latin typeface="Gill Sans MT" pitchFamily="34" charset="0"/>
              </a:rPr>
              <a:t>Sommaire</a:t>
            </a:r>
          </a:p>
        </p:txBody>
      </p:sp>
      <p:sp>
        <p:nvSpPr>
          <p:cNvPr id="10" name="ZoneTexte 22">
            <a:extLst>
              <a:ext uri="{FF2B5EF4-FFF2-40B4-BE49-F238E27FC236}">
                <a16:creationId xmlns:a16="http://schemas.microsoft.com/office/drawing/2014/main" id="{0FD3EC2B-353B-4EC0-A349-87F6E8E45FAB}"/>
              </a:ext>
            </a:extLst>
          </p:cNvPr>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Tree>
    <p:extLst>
      <p:ext uri="{BB962C8B-B14F-4D97-AF65-F5344CB8AC3E}">
        <p14:creationId xmlns:p14="http://schemas.microsoft.com/office/powerpoint/2010/main" val="454026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la topographie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8</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1908699" y="830490"/>
            <a:ext cx="6152225" cy="5477462"/>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1600" b="1" dirty="0">
                <a:solidFill>
                  <a:srgbClr val="000000"/>
                </a:solidFill>
                <a:latin typeface="Gill Sans MT" panose="020B0502020104020203" pitchFamily="34" charset="0"/>
              </a:rPr>
              <a:t>Modèle numérique de terrain (MNT)</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Sources : Instituts géographiques Internationaux</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Données IGN (25m : Normandie), USGS (~1 km : global)</a:t>
            </a: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Type des données source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Données Maillées « raster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Courbes de niveau « vecteur »</a:t>
            </a: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algn="ctr">
              <a:spcBef>
                <a:spcPct val="20000"/>
              </a:spcBef>
              <a:buClr>
                <a:schemeClr val="accent1"/>
              </a:buClr>
              <a:buSzPct val="140000"/>
            </a:pPr>
            <a:r>
              <a:rPr lang="fr-FR" sz="1600" b="1" dirty="0">
                <a:solidFill>
                  <a:srgbClr val="000000"/>
                </a:solidFill>
                <a:latin typeface="Gill Sans MT" panose="020B0502020104020203" pitchFamily="34" charset="0"/>
              </a:rPr>
              <a:t>Mise en forme pour </a:t>
            </a:r>
            <a:r>
              <a:rPr lang="fr-FR" sz="1600" b="1" dirty="0">
                <a:solidFill>
                  <a:schemeClr val="tx2">
                    <a:lumMod val="75000"/>
                  </a:schemeClr>
                </a:solidFill>
                <a:latin typeface="Gill Sans MT" panose="020B0502020104020203" pitchFamily="34" charset="0"/>
              </a:rPr>
              <a:t>PSWIFT</a:t>
            </a:r>
            <a:r>
              <a:rPr lang="fr-FR" sz="1600" b="1" dirty="0">
                <a:solidFill>
                  <a:srgbClr val="000000"/>
                </a:solidFill>
                <a:latin typeface="Gill Sans MT" panose="020B0502020104020203" pitchFamily="34" charset="0"/>
              </a:rPr>
              <a:t> : </a:t>
            </a:r>
          </a:p>
          <a:p>
            <a:pPr algn="ctr">
              <a:spcBef>
                <a:spcPct val="20000"/>
              </a:spcBef>
              <a:buClr>
                <a:schemeClr val="accent1"/>
              </a:buClr>
              <a:buSzPct val="140000"/>
            </a:pPr>
            <a:r>
              <a:rPr lang="fr-FR" sz="1600" b="1" dirty="0">
                <a:solidFill>
                  <a:srgbClr val="000000"/>
                </a:solidFill>
                <a:latin typeface="Gill Sans MT" panose="020B0502020104020203" pitchFamily="34" charset="0"/>
              </a:rPr>
              <a:t>Processeur ARIA : </a:t>
            </a:r>
            <a:r>
              <a:rPr lang="fr-FR" sz="1600" b="1" dirty="0" err="1">
                <a:solidFill>
                  <a:schemeClr val="tx2">
                    <a:lumMod val="75000"/>
                  </a:schemeClr>
                </a:solidFill>
                <a:latin typeface="Gill Sans MT" panose="020B0502020104020203" pitchFamily="34" charset="0"/>
              </a:rPr>
              <a:t>EsriToAriaSite</a:t>
            </a:r>
            <a:endParaRPr lang="fr-FR" sz="1600" b="1" dirty="0">
              <a:solidFill>
                <a:schemeClr val="tx2">
                  <a:lumMod val="75000"/>
                </a:schemeClr>
              </a:solidFill>
              <a:latin typeface="Gill Sans MT" panose="020B0502020104020203" pitchFamily="34" charset="0"/>
            </a:endParaRPr>
          </a:p>
          <a:p>
            <a:pPr>
              <a:spcBef>
                <a:spcPct val="20000"/>
              </a:spcBef>
              <a:buClr>
                <a:schemeClr val="accent1"/>
              </a:buClr>
              <a:buSzPct val="140000"/>
            </a:pPr>
            <a:endParaRPr lang="fr-FR" sz="1600"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Fichier résultat géoréférencé:</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Bloc de données 2D au format raster </a:t>
            </a:r>
          </a:p>
          <a:p>
            <a:pPr marL="1200150" lvl="2" indent="-285750">
              <a:spcBef>
                <a:spcPct val="20000"/>
              </a:spcBef>
              <a:buClr>
                <a:schemeClr val="accent1"/>
              </a:buClr>
              <a:buSzPct val="140000"/>
              <a:buFont typeface="Arial" panose="020B0604020202020204" pitchFamily="34" charset="0"/>
              <a:buChar char="•"/>
            </a:pPr>
            <a:r>
              <a:rPr lang="fr-FR" sz="1600" dirty="0">
                <a:solidFill>
                  <a:schemeClr val="tx2">
                    <a:lumMod val="75000"/>
                  </a:schemeClr>
                </a:solidFill>
                <a:latin typeface="Gill Sans MT" panose="020B0502020104020203" pitchFamily="34" charset="0"/>
              </a:rPr>
              <a:t>Interpolation Z(</a:t>
            </a:r>
            <a:r>
              <a:rPr lang="fr-FR" sz="1600" dirty="0" err="1">
                <a:solidFill>
                  <a:schemeClr val="tx2">
                    <a:lumMod val="75000"/>
                  </a:schemeClr>
                </a:solidFill>
                <a:latin typeface="Gill Sans MT" panose="020B0502020104020203" pitchFamily="34" charset="0"/>
              </a:rPr>
              <a:t>i,j</a:t>
            </a:r>
            <a:r>
              <a:rPr lang="fr-FR" sz="1600" dirty="0">
                <a:solidFill>
                  <a:schemeClr val="tx2">
                    <a:lumMod val="75000"/>
                  </a:schemeClr>
                </a:solidFill>
                <a:latin typeface="Gill Sans MT" panose="020B0502020104020203" pitchFamily="34" charset="0"/>
              </a:rPr>
              <a:t>) à la résolution choisie</a:t>
            </a:r>
          </a:p>
          <a:p>
            <a:pPr marL="1200150" lvl="2"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Point Sud Ouest &amp; Etendue du domaine cible</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Format ASCII</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Projection géographique : </a:t>
            </a:r>
            <a:r>
              <a:rPr lang="fr-FR" sz="1600" dirty="0">
                <a:solidFill>
                  <a:schemeClr val="tx2">
                    <a:lumMod val="75000"/>
                  </a:schemeClr>
                </a:solidFill>
                <a:latin typeface="Gill Sans MT" panose="020B0502020104020203" pitchFamily="34" charset="0"/>
              </a:rPr>
              <a:t>Lambert 93</a:t>
            </a:r>
          </a:p>
        </p:txBody>
      </p:sp>
      <p:sp>
        <p:nvSpPr>
          <p:cNvPr id="12" name="Rectangle : coins arrondis 11">
            <a:extLst>
              <a:ext uri="{FF2B5EF4-FFF2-40B4-BE49-F238E27FC236}">
                <a16:creationId xmlns:a16="http://schemas.microsoft.com/office/drawing/2014/main" id="{9100C067-ED1C-4284-A5CF-0F2B672F3579}"/>
              </a:ext>
            </a:extLst>
          </p:cNvPr>
          <p:cNvSpPr/>
          <p:nvPr/>
        </p:nvSpPr>
        <p:spPr bwMode="auto">
          <a:xfrm>
            <a:off x="3263443" y="2999198"/>
            <a:ext cx="3403600" cy="889000"/>
          </a:xfrm>
          <a:prstGeom prst="roundRect">
            <a:avLst/>
          </a:prstGeom>
          <a:noFill/>
          <a:ln>
            <a:solidFill>
              <a:schemeClr val="tx2">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11" tIns="45705" rIns="91411" bIns="45705"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pitchFamily="34" charset="-128"/>
            </a:endParaRPr>
          </a:p>
        </p:txBody>
      </p:sp>
      <p:sp>
        <p:nvSpPr>
          <p:cNvPr id="18" name="Freeform 26">
            <a:extLst>
              <a:ext uri="{FF2B5EF4-FFF2-40B4-BE49-F238E27FC236}">
                <a16:creationId xmlns:a16="http://schemas.microsoft.com/office/drawing/2014/main" id="{94723FED-6371-4CB4-BCF4-DBAD409C3644}"/>
              </a:ext>
            </a:extLst>
          </p:cNvPr>
          <p:cNvSpPr>
            <a:spLocks/>
          </p:cNvSpPr>
          <p:nvPr/>
        </p:nvSpPr>
        <p:spPr bwMode="auto">
          <a:xfrm rot="5400000" flipH="1">
            <a:off x="6881179" y="3113673"/>
            <a:ext cx="962376" cy="733425"/>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
        <p:nvSpPr>
          <p:cNvPr id="19" name="Freeform 26">
            <a:extLst>
              <a:ext uri="{FF2B5EF4-FFF2-40B4-BE49-F238E27FC236}">
                <a16:creationId xmlns:a16="http://schemas.microsoft.com/office/drawing/2014/main" id="{A49C7130-F33F-49FE-8018-A404456C929E}"/>
              </a:ext>
            </a:extLst>
          </p:cNvPr>
          <p:cNvSpPr>
            <a:spLocks/>
          </p:cNvSpPr>
          <p:nvPr/>
        </p:nvSpPr>
        <p:spPr bwMode="auto">
          <a:xfrm rot="5400000" flipH="1" flipV="1">
            <a:off x="2086931" y="3113672"/>
            <a:ext cx="962376" cy="733426"/>
          </a:xfrm>
          <a:custGeom>
            <a:avLst/>
            <a:gdLst/>
            <a:ahLst/>
            <a:cxnLst>
              <a:cxn ang="0">
                <a:pos x="323" y="5"/>
              </a:cxn>
              <a:cxn ang="0">
                <a:pos x="306" y="2"/>
              </a:cxn>
              <a:cxn ang="0">
                <a:pos x="288" y="0"/>
              </a:cxn>
              <a:cxn ang="0">
                <a:pos x="270" y="4"/>
              </a:cxn>
              <a:cxn ang="0">
                <a:pos x="248" y="12"/>
              </a:cxn>
              <a:cxn ang="0">
                <a:pos x="227" y="24"/>
              </a:cxn>
              <a:cxn ang="0">
                <a:pos x="203" y="40"/>
              </a:cxn>
              <a:cxn ang="0">
                <a:pos x="180" y="60"/>
              </a:cxn>
              <a:cxn ang="0">
                <a:pos x="158" y="78"/>
              </a:cxn>
              <a:cxn ang="0">
                <a:pos x="137" y="102"/>
              </a:cxn>
              <a:cxn ang="0">
                <a:pos x="113" y="127"/>
              </a:cxn>
              <a:cxn ang="0">
                <a:pos x="90" y="158"/>
              </a:cxn>
              <a:cxn ang="0">
                <a:pos x="70" y="190"/>
              </a:cxn>
              <a:cxn ang="0">
                <a:pos x="55" y="218"/>
              </a:cxn>
              <a:cxn ang="0">
                <a:pos x="7" y="196"/>
              </a:cxn>
              <a:cxn ang="0">
                <a:pos x="19" y="221"/>
              </a:cxn>
              <a:cxn ang="0">
                <a:pos x="27" y="243"/>
              </a:cxn>
              <a:cxn ang="0">
                <a:pos x="32" y="265"/>
              </a:cxn>
              <a:cxn ang="0">
                <a:pos x="37" y="288"/>
              </a:cxn>
              <a:cxn ang="0">
                <a:pos x="44" y="318"/>
              </a:cxn>
              <a:cxn ang="0">
                <a:pos x="47" y="349"/>
              </a:cxn>
              <a:cxn ang="0">
                <a:pos x="54" y="359"/>
              </a:cxn>
              <a:cxn ang="0">
                <a:pos x="67" y="349"/>
              </a:cxn>
              <a:cxn ang="0">
                <a:pos x="82" y="338"/>
              </a:cxn>
              <a:cxn ang="0">
                <a:pos x="95" y="331"/>
              </a:cxn>
              <a:cxn ang="0">
                <a:pos x="108" y="325"/>
              </a:cxn>
              <a:cxn ang="0">
                <a:pos x="123" y="318"/>
              </a:cxn>
              <a:cxn ang="0">
                <a:pos x="138" y="313"/>
              </a:cxn>
              <a:cxn ang="0">
                <a:pos x="152" y="310"/>
              </a:cxn>
              <a:cxn ang="0">
                <a:pos x="168" y="305"/>
              </a:cxn>
              <a:cxn ang="0">
                <a:pos x="123" y="238"/>
              </a:cxn>
              <a:cxn ang="0">
                <a:pos x="148" y="191"/>
              </a:cxn>
              <a:cxn ang="0">
                <a:pos x="165" y="165"/>
              </a:cxn>
              <a:cxn ang="0">
                <a:pos x="190" y="128"/>
              </a:cxn>
              <a:cxn ang="0">
                <a:pos x="210" y="100"/>
              </a:cxn>
              <a:cxn ang="0">
                <a:pos x="225" y="80"/>
              </a:cxn>
              <a:cxn ang="0">
                <a:pos x="243" y="60"/>
              </a:cxn>
              <a:cxn ang="0">
                <a:pos x="261" y="43"/>
              </a:cxn>
              <a:cxn ang="0">
                <a:pos x="281" y="32"/>
              </a:cxn>
              <a:cxn ang="0">
                <a:pos x="300" y="24"/>
              </a:cxn>
              <a:cxn ang="0">
                <a:pos x="321" y="17"/>
              </a:cxn>
            </a:cxnLst>
            <a:rect l="0" t="0" r="r" b="b"/>
            <a:pathLst>
              <a:path w="338" h="364">
                <a:moveTo>
                  <a:pt x="338" y="12"/>
                </a:moveTo>
                <a:lnTo>
                  <a:pt x="323" y="5"/>
                </a:lnTo>
                <a:lnTo>
                  <a:pt x="315" y="4"/>
                </a:lnTo>
                <a:lnTo>
                  <a:pt x="306" y="2"/>
                </a:lnTo>
                <a:lnTo>
                  <a:pt x="296" y="2"/>
                </a:lnTo>
                <a:lnTo>
                  <a:pt x="288" y="0"/>
                </a:lnTo>
                <a:lnTo>
                  <a:pt x="278" y="2"/>
                </a:lnTo>
                <a:lnTo>
                  <a:pt x="270" y="4"/>
                </a:lnTo>
                <a:lnTo>
                  <a:pt x="260" y="7"/>
                </a:lnTo>
                <a:lnTo>
                  <a:pt x="248" y="12"/>
                </a:lnTo>
                <a:lnTo>
                  <a:pt x="236" y="19"/>
                </a:lnTo>
                <a:lnTo>
                  <a:pt x="227" y="24"/>
                </a:lnTo>
                <a:lnTo>
                  <a:pt x="215" y="32"/>
                </a:lnTo>
                <a:lnTo>
                  <a:pt x="203" y="40"/>
                </a:lnTo>
                <a:lnTo>
                  <a:pt x="190" y="50"/>
                </a:lnTo>
                <a:lnTo>
                  <a:pt x="180" y="60"/>
                </a:lnTo>
                <a:lnTo>
                  <a:pt x="168" y="70"/>
                </a:lnTo>
                <a:lnTo>
                  <a:pt x="158" y="78"/>
                </a:lnTo>
                <a:lnTo>
                  <a:pt x="147" y="90"/>
                </a:lnTo>
                <a:lnTo>
                  <a:pt x="137" y="102"/>
                </a:lnTo>
                <a:lnTo>
                  <a:pt x="123" y="117"/>
                </a:lnTo>
                <a:lnTo>
                  <a:pt x="113" y="127"/>
                </a:lnTo>
                <a:lnTo>
                  <a:pt x="102" y="143"/>
                </a:lnTo>
                <a:lnTo>
                  <a:pt x="90" y="158"/>
                </a:lnTo>
                <a:lnTo>
                  <a:pt x="80" y="173"/>
                </a:lnTo>
                <a:lnTo>
                  <a:pt x="70" y="190"/>
                </a:lnTo>
                <a:lnTo>
                  <a:pt x="63" y="201"/>
                </a:lnTo>
                <a:lnTo>
                  <a:pt x="55" y="218"/>
                </a:lnTo>
                <a:lnTo>
                  <a:pt x="0" y="183"/>
                </a:lnTo>
                <a:lnTo>
                  <a:pt x="7" y="196"/>
                </a:lnTo>
                <a:lnTo>
                  <a:pt x="12" y="208"/>
                </a:lnTo>
                <a:lnTo>
                  <a:pt x="19" y="221"/>
                </a:lnTo>
                <a:lnTo>
                  <a:pt x="22" y="231"/>
                </a:lnTo>
                <a:lnTo>
                  <a:pt x="27" y="243"/>
                </a:lnTo>
                <a:lnTo>
                  <a:pt x="30" y="253"/>
                </a:lnTo>
                <a:lnTo>
                  <a:pt x="32" y="265"/>
                </a:lnTo>
                <a:lnTo>
                  <a:pt x="35" y="275"/>
                </a:lnTo>
                <a:lnTo>
                  <a:pt x="37" y="288"/>
                </a:lnTo>
                <a:lnTo>
                  <a:pt x="40" y="303"/>
                </a:lnTo>
                <a:lnTo>
                  <a:pt x="44" y="318"/>
                </a:lnTo>
                <a:lnTo>
                  <a:pt x="45" y="333"/>
                </a:lnTo>
                <a:lnTo>
                  <a:pt x="47" y="349"/>
                </a:lnTo>
                <a:lnTo>
                  <a:pt x="49" y="364"/>
                </a:lnTo>
                <a:lnTo>
                  <a:pt x="54" y="359"/>
                </a:lnTo>
                <a:lnTo>
                  <a:pt x="60" y="354"/>
                </a:lnTo>
                <a:lnTo>
                  <a:pt x="67" y="349"/>
                </a:lnTo>
                <a:lnTo>
                  <a:pt x="73" y="343"/>
                </a:lnTo>
                <a:lnTo>
                  <a:pt x="82" y="338"/>
                </a:lnTo>
                <a:lnTo>
                  <a:pt x="88" y="333"/>
                </a:lnTo>
                <a:lnTo>
                  <a:pt x="95" y="331"/>
                </a:lnTo>
                <a:lnTo>
                  <a:pt x="102" y="328"/>
                </a:lnTo>
                <a:lnTo>
                  <a:pt x="108" y="325"/>
                </a:lnTo>
                <a:lnTo>
                  <a:pt x="117" y="321"/>
                </a:lnTo>
                <a:lnTo>
                  <a:pt x="123" y="318"/>
                </a:lnTo>
                <a:lnTo>
                  <a:pt x="130" y="315"/>
                </a:lnTo>
                <a:lnTo>
                  <a:pt x="138" y="313"/>
                </a:lnTo>
                <a:lnTo>
                  <a:pt x="145" y="311"/>
                </a:lnTo>
                <a:lnTo>
                  <a:pt x="152" y="310"/>
                </a:lnTo>
                <a:lnTo>
                  <a:pt x="158" y="306"/>
                </a:lnTo>
                <a:lnTo>
                  <a:pt x="168" y="305"/>
                </a:lnTo>
                <a:lnTo>
                  <a:pt x="113" y="261"/>
                </a:lnTo>
                <a:lnTo>
                  <a:pt x="123" y="238"/>
                </a:lnTo>
                <a:lnTo>
                  <a:pt x="132" y="221"/>
                </a:lnTo>
                <a:lnTo>
                  <a:pt x="148" y="191"/>
                </a:lnTo>
                <a:lnTo>
                  <a:pt x="157" y="178"/>
                </a:lnTo>
                <a:lnTo>
                  <a:pt x="165" y="165"/>
                </a:lnTo>
                <a:lnTo>
                  <a:pt x="180" y="142"/>
                </a:lnTo>
                <a:lnTo>
                  <a:pt x="190" y="128"/>
                </a:lnTo>
                <a:lnTo>
                  <a:pt x="200" y="112"/>
                </a:lnTo>
                <a:lnTo>
                  <a:pt x="210" y="100"/>
                </a:lnTo>
                <a:lnTo>
                  <a:pt x="218" y="90"/>
                </a:lnTo>
                <a:lnTo>
                  <a:pt x="225" y="80"/>
                </a:lnTo>
                <a:lnTo>
                  <a:pt x="235" y="70"/>
                </a:lnTo>
                <a:lnTo>
                  <a:pt x="243" y="60"/>
                </a:lnTo>
                <a:lnTo>
                  <a:pt x="251" y="52"/>
                </a:lnTo>
                <a:lnTo>
                  <a:pt x="261" y="43"/>
                </a:lnTo>
                <a:lnTo>
                  <a:pt x="271" y="37"/>
                </a:lnTo>
                <a:lnTo>
                  <a:pt x="281" y="32"/>
                </a:lnTo>
                <a:lnTo>
                  <a:pt x="291" y="27"/>
                </a:lnTo>
                <a:lnTo>
                  <a:pt x="300" y="24"/>
                </a:lnTo>
                <a:lnTo>
                  <a:pt x="310" y="20"/>
                </a:lnTo>
                <a:lnTo>
                  <a:pt x="321" y="17"/>
                </a:lnTo>
                <a:lnTo>
                  <a:pt x="338" y="12"/>
                </a:lnTo>
                <a:close/>
              </a:path>
            </a:pathLst>
          </a:custGeom>
          <a:solidFill>
            <a:srgbClr val="FFFFFF"/>
          </a:solidFill>
          <a:ln w="793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000000"/>
              </a:solidFill>
              <a:effectLst/>
              <a:uLnTx/>
              <a:uFillTx/>
              <a:latin typeface="Gill Sans MT" panose="020B0502020104020203" pitchFamily="34" charset="0"/>
            </a:endParaRPr>
          </a:p>
        </p:txBody>
      </p:sp>
    </p:spTree>
    <p:extLst>
      <p:ext uri="{BB962C8B-B14F-4D97-AF65-F5344CB8AC3E}">
        <p14:creationId xmlns:p14="http://schemas.microsoft.com/office/powerpoint/2010/main" val="14503027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41005" y="-9544"/>
            <a:ext cx="8915400" cy="695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fr-FR" altLang="fr-FR" dirty="0">
                <a:latin typeface="Gill Sans MT" pitchFamily="34" charset="0"/>
              </a:rPr>
              <a:t>PSWIFT : Description de la topographie</a:t>
            </a:r>
          </a:p>
        </p:txBody>
      </p:sp>
      <p:sp>
        <p:nvSpPr>
          <p:cNvPr id="19477" name="Line 9"/>
          <p:cNvSpPr>
            <a:spLocks noChangeShapeType="1"/>
          </p:cNvSpPr>
          <p:nvPr/>
        </p:nvSpPr>
        <p:spPr bwMode="auto">
          <a:xfrm rot="5400000">
            <a:off x="4997450" y="1584325"/>
            <a:ext cx="3175" cy="9998075"/>
          </a:xfrm>
          <a:prstGeom prst="line">
            <a:avLst/>
          </a:prstGeom>
          <a:noFill/>
          <a:ln w="28575">
            <a:solidFill>
              <a:srgbClr val="8B9ED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8" name="ZoneTexte 22"/>
          <p:cNvSpPr txBox="1">
            <a:spLocks noChangeArrowheads="1"/>
          </p:cNvSpPr>
          <p:nvPr/>
        </p:nvSpPr>
        <p:spPr bwMode="auto">
          <a:xfrm>
            <a:off x="742950" y="6565900"/>
            <a:ext cx="3553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200" dirty="0">
                <a:solidFill>
                  <a:srgbClr val="000000"/>
                </a:solidFill>
                <a:latin typeface="Gill Sans MT" pitchFamily="34" charset="0"/>
              </a:rPr>
              <a:t>ARIA Technologies – Formation PMSS</a:t>
            </a:r>
          </a:p>
        </p:txBody>
      </p:sp>
      <p:sp>
        <p:nvSpPr>
          <p:cNvPr id="19479" name="ZoneTexte 23"/>
          <p:cNvSpPr txBox="1">
            <a:spLocks noChangeArrowheads="1"/>
          </p:cNvSpPr>
          <p:nvPr/>
        </p:nvSpPr>
        <p:spPr bwMode="auto">
          <a:xfrm>
            <a:off x="7056438" y="6581775"/>
            <a:ext cx="2843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fr-FR" altLang="fr-FR" sz="1200" dirty="0">
                <a:solidFill>
                  <a:srgbClr val="000000"/>
                </a:solidFill>
                <a:latin typeface="Gill Sans MT" pitchFamily="34" charset="0"/>
              </a:rPr>
              <a:t>Copyright © ARIA Technologies 2020</a:t>
            </a:r>
          </a:p>
        </p:txBody>
      </p:sp>
      <p:sp>
        <p:nvSpPr>
          <p:cNvPr id="19480" name="Espace réservé du numéro de diapositive 3"/>
          <p:cNvSpPr txBox="1">
            <a:spLocks/>
          </p:cNvSpPr>
          <p:nvPr/>
        </p:nvSpPr>
        <p:spPr bwMode="auto">
          <a:xfrm>
            <a:off x="0" y="6548438"/>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00E7D2A5-5A82-464E-83B9-A045C88B87AE}" type="slidenum">
              <a:rPr lang="fr-FR" altLang="fr-FR" sz="1400" b="1">
                <a:solidFill>
                  <a:srgbClr val="000000"/>
                </a:solidFill>
                <a:latin typeface="Gill Sans MT" pitchFamily="34" charset="0"/>
              </a:rPr>
              <a:pPr algn="ctr"/>
              <a:t>9</a:t>
            </a:fld>
            <a:endParaRPr lang="fr-FR" altLang="fr-FR" sz="1400" b="1">
              <a:solidFill>
                <a:srgbClr val="000000"/>
              </a:solidFill>
              <a:latin typeface="Gill Sans MT" pitchFamily="34" charset="0"/>
            </a:endParaRPr>
          </a:p>
        </p:txBody>
      </p:sp>
      <p:sp>
        <p:nvSpPr>
          <p:cNvPr id="9" name="Rectangle 4">
            <a:extLst>
              <a:ext uri="{FF2B5EF4-FFF2-40B4-BE49-F238E27FC236}">
                <a16:creationId xmlns:a16="http://schemas.microsoft.com/office/drawing/2014/main" id="{837DE8DA-3F1E-4C18-989F-7E026795C685}"/>
              </a:ext>
            </a:extLst>
          </p:cNvPr>
          <p:cNvSpPr>
            <a:spLocks noChangeArrowheads="1"/>
          </p:cNvSpPr>
          <p:nvPr/>
        </p:nvSpPr>
        <p:spPr bwMode="auto">
          <a:xfrm>
            <a:off x="841005" y="815569"/>
            <a:ext cx="7238543" cy="5226862"/>
          </a:xfrm>
          <a:prstGeom prst="rect">
            <a:avLst/>
          </a:prstGeom>
          <a:noFill/>
          <a:ln w="9525">
            <a:noFill/>
            <a:miter lim="800000"/>
            <a:headEnd/>
            <a:tailEnd/>
          </a:ln>
          <a:effectLst/>
        </p:spPr>
        <p:txBody>
          <a:bodyPr lIns="92075" tIns="46038" rIns="92075" bIns="46038"/>
          <a:lstStyle/>
          <a:p>
            <a:pPr>
              <a:spcBef>
                <a:spcPct val="20000"/>
              </a:spcBef>
              <a:buClr>
                <a:schemeClr val="tx2">
                  <a:lumMod val="75000"/>
                </a:schemeClr>
              </a:buClr>
              <a:buSzPct val="80000"/>
            </a:pPr>
            <a:r>
              <a:rPr lang="fr-FR" sz="2000" b="1" dirty="0">
                <a:solidFill>
                  <a:srgbClr val="000000"/>
                </a:solidFill>
                <a:latin typeface="Gill Sans MT" panose="020B0502020104020203" pitchFamily="34" charset="0"/>
              </a:rPr>
              <a:t>Filtrage (lissage)</a:t>
            </a:r>
          </a:p>
          <a:p>
            <a:pPr>
              <a:spcBef>
                <a:spcPct val="20000"/>
              </a:spcBef>
              <a:buClr>
                <a:schemeClr val="tx2">
                  <a:lumMod val="75000"/>
                </a:schemeClr>
              </a:buClr>
              <a:buSzPct val="80000"/>
            </a:pPr>
            <a:endParaRPr lang="fr-FR" sz="1600" b="1"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Objectifs: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diminuer les pentes locales si nécessaire (problèmes numériques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éliminer des points aberrants éventuels.</a:t>
            </a:r>
          </a:p>
          <a:p>
            <a:pPr marL="342900" indent="-342900">
              <a:spcBef>
                <a:spcPct val="20000"/>
              </a:spcBef>
              <a:buClr>
                <a:schemeClr val="tx2">
                  <a:lumMod val="75000"/>
                </a:schemeClr>
              </a:buClr>
              <a:buSzPct val="80000"/>
              <a:buFont typeface="Wingdings" panose="05000000000000000000" pitchFamily="2" charset="2"/>
              <a:buChar char="q"/>
            </a:pPr>
            <a:endParaRPr lang="fr-FR" sz="1600" b="1" dirty="0">
              <a:solidFill>
                <a:srgbClr val="000000"/>
              </a:solidFill>
              <a:latin typeface="Gill Sans MT" panose="020B0502020104020203" pitchFamily="34" charset="0"/>
            </a:endParaRPr>
          </a:p>
          <a:p>
            <a:pPr marL="342900" indent="-342900">
              <a:spcBef>
                <a:spcPct val="20000"/>
              </a:spcBef>
              <a:buClr>
                <a:schemeClr val="tx2">
                  <a:lumMod val="75000"/>
                </a:schemeClr>
              </a:buClr>
              <a:buSzPct val="80000"/>
              <a:buFont typeface="Wingdings" panose="05000000000000000000" pitchFamily="2" charset="2"/>
              <a:buChar char="q"/>
            </a:pPr>
            <a:r>
              <a:rPr lang="fr-FR" sz="1600" b="1" dirty="0">
                <a:solidFill>
                  <a:srgbClr val="000000"/>
                </a:solidFill>
                <a:latin typeface="Gill Sans MT" panose="020B0502020104020203" pitchFamily="34" charset="0"/>
              </a:rPr>
              <a:t>Méthodes: </a:t>
            </a: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Filtrage par convolution:</a:t>
            </a:r>
          </a:p>
          <a:p>
            <a:pPr marL="742950" lvl="1" indent="-285750">
              <a:spcBef>
                <a:spcPct val="20000"/>
              </a:spcBef>
              <a:buClr>
                <a:schemeClr val="accent1"/>
              </a:buClr>
              <a:buSzPct val="140000"/>
              <a:buFont typeface="Arial" panose="020B0604020202020204" pitchFamily="34" charset="0"/>
              <a:buChar char="•"/>
            </a:pPr>
            <a:endParaRPr lang="fr-FR" sz="1600" dirty="0">
              <a:solidFill>
                <a:srgbClr val="000000"/>
              </a:solidFill>
              <a:latin typeface="Gill Sans MT" panose="020B0502020104020203" pitchFamily="34" charset="0"/>
            </a:endParaRPr>
          </a:p>
          <a:p>
            <a:pPr marL="1200150" lvl="2" indent="-285750">
              <a:spcBef>
                <a:spcPct val="20000"/>
              </a:spcBef>
              <a:buClr>
                <a:schemeClr val="accent1"/>
              </a:buClr>
              <a:buSzPct val="140000"/>
              <a:buFont typeface="Arial" panose="020B0604020202020204" pitchFamily="34" charset="0"/>
              <a:buChar char="•"/>
            </a:pPr>
            <a:endParaRPr lang="fr-FR" sz="1600" dirty="0">
              <a:solidFill>
                <a:srgbClr val="000000"/>
              </a:solidFill>
              <a:latin typeface="Gill Sans MT" panose="020B0502020104020203" pitchFamily="34" charset="0"/>
            </a:endParaRPr>
          </a:p>
          <a:p>
            <a:pPr marL="1200150" lvl="2" indent="-285750">
              <a:spcBef>
                <a:spcPct val="20000"/>
              </a:spcBef>
              <a:buClr>
                <a:schemeClr val="accent1"/>
              </a:buClr>
              <a:buSzPct val="140000"/>
              <a:buFont typeface="Arial" panose="020B0604020202020204" pitchFamily="34" charset="0"/>
              <a:buChar char="•"/>
            </a:pPr>
            <a:endParaRPr lang="fr-FR" sz="1600" dirty="0">
              <a:solidFill>
                <a:srgbClr val="000000"/>
              </a:solidFill>
              <a:latin typeface="Gill Sans MT" panose="020B0502020104020203" pitchFamily="34" charset="0"/>
            </a:endParaRPr>
          </a:p>
          <a:p>
            <a:pPr marL="1200150" lvl="2" indent="-285750">
              <a:spcBef>
                <a:spcPct val="20000"/>
              </a:spcBef>
              <a:buClr>
                <a:schemeClr val="accent1"/>
              </a:buClr>
              <a:buSzPct val="140000"/>
              <a:buFont typeface="Arial" panose="020B0604020202020204" pitchFamily="34" charset="0"/>
              <a:buChar char="•"/>
            </a:pPr>
            <a:endParaRPr lang="fr-FR" sz="1600" dirty="0">
              <a:solidFill>
                <a:srgbClr val="000000"/>
              </a:solidFill>
              <a:latin typeface="Gill Sans MT" panose="020B0502020104020203" pitchFamily="34" charset="0"/>
            </a:endParaRPr>
          </a:p>
          <a:p>
            <a:pPr marL="1200150" lvl="2" indent="-285750">
              <a:spcBef>
                <a:spcPct val="20000"/>
              </a:spcBef>
              <a:buClr>
                <a:schemeClr val="accent1"/>
              </a:buClr>
              <a:buSzPct val="80000"/>
              <a:buFont typeface="Courier New" panose="02070309020205020404" pitchFamily="49" charset="0"/>
              <a:buChar char="o"/>
            </a:pPr>
            <a:r>
              <a:rPr lang="fr-FR" sz="1600" dirty="0">
                <a:solidFill>
                  <a:srgbClr val="000000"/>
                </a:solidFill>
                <a:latin typeface="Gill Sans MT" panose="020B0502020104020203" pitchFamily="34" charset="0"/>
              </a:rPr>
              <a:t>M est le nombre de points de part et d’autre (taille fenêtre)</a:t>
            </a:r>
          </a:p>
          <a:p>
            <a:pPr marL="1200150" lvl="2" indent="-285750">
              <a:spcBef>
                <a:spcPct val="20000"/>
              </a:spcBef>
              <a:buClr>
                <a:schemeClr val="accent1"/>
              </a:buClr>
              <a:buSzPct val="80000"/>
              <a:buFont typeface="Courier New" panose="02070309020205020404" pitchFamily="49" charset="0"/>
              <a:buChar char="o"/>
            </a:pPr>
            <a:r>
              <a:rPr lang="fr-FR" sz="1600" dirty="0">
                <a:solidFill>
                  <a:srgbClr val="000000"/>
                </a:solidFill>
                <a:latin typeface="Gill Sans MT" panose="020B0502020104020203" pitchFamily="34" charset="0"/>
              </a:rPr>
              <a:t>a(k1,k2) est le poids du point = f(distance au centre)</a:t>
            </a:r>
          </a:p>
          <a:p>
            <a:pPr marL="742950" lvl="1" indent="-285750">
              <a:spcBef>
                <a:spcPct val="20000"/>
              </a:spcBef>
              <a:buClr>
                <a:schemeClr val="accent1"/>
              </a:buClr>
              <a:buSzPct val="140000"/>
              <a:buFont typeface="Arial" panose="020B0604020202020204" pitchFamily="34" charset="0"/>
              <a:buChar char="•"/>
            </a:pPr>
            <a:endParaRPr lang="fr-FR" sz="1600" dirty="0">
              <a:solidFill>
                <a:srgbClr val="000000"/>
              </a:solidFill>
              <a:latin typeface="Gill Sans MT" panose="020B0502020104020203" pitchFamily="34" charset="0"/>
            </a:endParaRPr>
          </a:p>
          <a:p>
            <a:pPr marL="742950" lvl="1" indent="-285750">
              <a:spcBef>
                <a:spcPct val="20000"/>
              </a:spcBef>
              <a:buClr>
                <a:schemeClr val="accent1"/>
              </a:buClr>
              <a:buSzPct val="140000"/>
              <a:buFont typeface="Arial" panose="020B0604020202020204" pitchFamily="34" charset="0"/>
              <a:buChar char="•"/>
            </a:pPr>
            <a:r>
              <a:rPr lang="fr-FR" sz="1600" dirty="0">
                <a:solidFill>
                  <a:srgbClr val="000000"/>
                </a:solidFill>
                <a:latin typeface="Gill Sans MT" panose="020B0502020104020203" pitchFamily="34" charset="0"/>
              </a:rPr>
              <a:t>Filtrage médian : on ordonne les valeurs d’altitudes des points considérés et on applique au point cible la valeur médiane de tous ces points</a:t>
            </a:r>
          </a:p>
        </p:txBody>
      </p:sp>
      <p:pic>
        <p:nvPicPr>
          <p:cNvPr id="11" name="Picture 1">
            <a:extLst>
              <a:ext uri="{FF2B5EF4-FFF2-40B4-BE49-F238E27FC236}">
                <a16:creationId xmlns:a16="http://schemas.microsoft.com/office/drawing/2014/main" id="{DA2CA0C7-4B98-4297-8D3C-380B9A57312D}"/>
              </a:ext>
            </a:extLst>
          </p:cNvPr>
          <p:cNvPicPr>
            <a:picLocks noChangeAspect="1" noChangeArrowheads="1"/>
          </p:cNvPicPr>
          <p:nvPr/>
        </p:nvPicPr>
        <p:blipFill>
          <a:blip r:embed="rId3" cstate="print"/>
          <a:srcRect/>
          <a:stretch>
            <a:fillRect/>
          </a:stretch>
        </p:blipFill>
        <p:spPr bwMode="auto">
          <a:xfrm>
            <a:off x="1505744" y="3286125"/>
            <a:ext cx="6972300" cy="942975"/>
          </a:xfrm>
          <a:prstGeom prst="rect">
            <a:avLst/>
          </a:prstGeom>
          <a:noFill/>
          <a:ln w="9525">
            <a:noFill/>
            <a:miter lim="800000"/>
            <a:headEnd/>
            <a:tailEnd/>
          </a:ln>
          <a:effectLst/>
        </p:spPr>
      </p:pic>
    </p:spTree>
    <p:extLst>
      <p:ext uri="{BB962C8B-B14F-4D97-AF65-F5344CB8AC3E}">
        <p14:creationId xmlns:p14="http://schemas.microsoft.com/office/powerpoint/2010/main" val="910131127"/>
      </p:ext>
    </p:extLst>
  </p:cSld>
  <p:clrMapOvr>
    <a:masterClrMapping/>
  </p:clrMapOvr>
  <p:transition/>
</p:sld>
</file>

<file path=ppt/theme/theme1.xml><?xml version="1.0" encoding="utf-8"?>
<a:theme xmlns:a="http://schemas.openxmlformats.org/drawingml/2006/main" name="Default Theme">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11" tIns="45705" rIns="91411" bIns="45705"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11" tIns="45705" rIns="91411" bIns="45705"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RIA-NCAR-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IA-NCAR-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IA-NCAR-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IA-NCAR-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IA-NCAR-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IA-NCAR-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IA-NCAR-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5894</Words>
  <Application>Microsoft Office PowerPoint</Application>
  <PresentationFormat>Format A4 (210 x 297 mm)</PresentationFormat>
  <Paragraphs>879</Paragraphs>
  <Slides>57</Slides>
  <Notes>49</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4</vt:i4>
      </vt:variant>
      <vt:variant>
        <vt:lpstr>Titres des diapositives</vt:lpstr>
      </vt:variant>
      <vt:variant>
        <vt:i4>57</vt:i4>
      </vt:variant>
    </vt:vector>
  </HeadingPairs>
  <TitlesOfParts>
    <vt:vector size="74" baseType="lpstr">
      <vt:lpstr>Arial</vt:lpstr>
      <vt:lpstr>Calibri</vt:lpstr>
      <vt:lpstr>Cambria Math</vt:lpstr>
      <vt:lpstr>Courier New</vt:lpstr>
      <vt:lpstr>Gill Sans MT</vt:lpstr>
      <vt:lpstr>Symbol</vt:lpstr>
      <vt:lpstr>Tahoma</vt:lpstr>
      <vt:lpstr>Times New Roman</vt:lpstr>
      <vt:lpstr>Verdana</vt:lpstr>
      <vt:lpstr>Webdings</vt:lpstr>
      <vt:lpstr>Wingdings</vt:lpstr>
      <vt:lpstr>Wingdings 2</vt:lpstr>
      <vt:lpstr>Default Theme</vt:lpstr>
      <vt:lpstr>Photo Editor Photo</vt:lpstr>
      <vt:lpstr>Document</vt:lpstr>
      <vt:lpstr>Picture</vt:lpstr>
      <vt:lpstr>Image</vt:lpstr>
      <vt:lpstr>Formation « PMSS (PSWIFT-PSPRAY) »</vt:lpstr>
      <vt:lpstr>Module de calcul de champs de vents PSWIFT</vt:lpstr>
      <vt:lpstr>Module de calcul de la dispersion PSPRAY </vt:lpstr>
      <vt:lpstr>Sommaire</vt:lpstr>
      <vt:lpstr>PSWIFT : objectifs</vt:lpstr>
      <vt:lpstr>PSWIFT : Description des données d’entrée</vt:lpstr>
      <vt:lpstr>Sommaire</vt:lpstr>
      <vt:lpstr>PSWIFT : Description de la topographie</vt:lpstr>
      <vt:lpstr>PSWIFT : Description de la topographie</vt:lpstr>
      <vt:lpstr>PSWIFT : Description de la topographie</vt:lpstr>
      <vt:lpstr>PSWIFT : Description de la topographie</vt:lpstr>
      <vt:lpstr>PSWIFT : Description de l’occupation des sols</vt:lpstr>
      <vt:lpstr>PSWIFT : Description de l’occupation des sols</vt:lpstr>
      <vt:lpstr>PSWIFT : Description de l’occupation des sols</vt:lpstr>
      <vt:lpstr>PSWIFT : Description des obstacles</vt:lpstr>
      <vt:lpstr>PSWIFT : Description des obstacles</vt:lpstr>
      <vt:lpstr>Sommaire</vt:lpstr>
      <vt:lpstr>PSWIFT : objectifs</vt:lpstr>
      <vt:lpstr>PSWIFT : Grille verticale</vt:lpstr>
      <vt:lpstr>PSWIFT : Interpolation du vent et de la température</vt:lpstr>
      <vt:lpstr>PSWIFT : Correction verticale des mesures de surface de vent</vt:lpstr>
      <vt:lpstr>PSWIFT : Interpolation de Cressman</vt:lpstr>
      <vt:lpstr>Sommaire</vt:lpstr>
      <vt:lpstr>PSWIFT : objectifs</vt:lpstr>
      <vt:lpstr>PSWIFT : Influence des obstacles</vt:lpstr>
      <vt:lpstr>PSWIFT : Influence des obstacles</vt:lpstr>
      <vt:lpstr>PSWIFT : Influence des obstacles</vt:lpstr>
      <vt:lpstr>PSWIFT : objectifs</vt:lpstr>
      <vt:lpstr>PSWIFT : Ajustement du vent</vt:lpstr>
      <vt:lpstr>PSWIFT : Ajustement du vent</vt:lpstr>
      <vt:lpstr>PSWIFT : Ajustement du vent</vt:lpstr>
      <vt:lpstr>PSWIFT : objectifs</vt:lpstr>
      <vt:lpstr>PSWIFT : Calcul de la turbulence</vt:lpstr>
      <vt:lpstr>PSWIFT : Calcul de la turbulence</vt:lpstr>
      <vt:lpstr>PSWIFT : Parallélisation</vt:lpstr>
      <vt:lpstr>Sommaire</vt:lpstr>
      <vt:lpstr>PSPRAY : objectifs</vt:lpstr>
      <vt:lpstr>Sommaire</vt:lpstr>
      <vt:lpstr>PSPRAY : modèle lagrangien à particules</vt:lpstr>
      <vt:lpstr>PSPRAY : modèle lagrangien à particules</vt:lpstr>
      <vt:lpstr>PSPRAY : modèle lagrangien à particules</vt:lpstr>
      <vt:lpstr>PSPRAY : Transport et diffusion stochastique </vt:lpstr>
      <vt:lpstr>Retro-PSPRAY</vt:lpstr>
      <vt:lpstr>Retro-PSPRAY : cas académique</vt:lpstr>
      <vt:lpstr>Retro-PSPRAY : cas académique</vt:lpstr>
      <vt:lpstr>Retro-PSPRAY : cas académique</vt:lpstr>
      <vt:lpstr>PSPRAY : Influence du nombre de particules</vt:lpstr>
      <vt:lpstr>Sommaire</vt:lpstr>
      <vt:lpstr>PSPRAY : Surélévation d’un panache</vt:lpstr>
      <vt:lpstr>PSPRAY : Chute gravitaire</vt:lpstr>
      <vt:lpstr>(Correction)</vt:lpstr>
      <vt:lpstr>PSPRAY : Dépôt sec</vt:lpstr>
      <vt:lpstr>PSPRAY : Dépôt humide</vt:lpstr>
      <vt:lpstr>PSPRAY : Dose et décroissance radioactive</vt:lpstr>
      <vt:lpstr>PSPRAY : Parallélisation</vt:lpstr>
      <vt:lpstr>PSPRAY : Parallélisation</vt:lpstr>
      <vt:lpstr>PSPRAY : Parallélisation</vt:lpstr>
    </vt:vector>
  </TitlesOfParts>
  <Company>ARIA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ARIA</dc:creator>
  <cp:lastModifiedBy>Bruno Ribstein</cp:lastModifiedBy>
  <cp:revision>804</cp:revision>
  <cp:lastPrinted>2000-06-28T09:29:44Z</cp:lastPrinted>
  <dcterms:created xsi:type="dcterms:W3CDTF">1999-05-07T08:44:04Z</dcterms:created>
  <dcterms:modified xsi:type="dcterms:W3CDTF">2021-07-01T08:52:28Z</dcterms:modified>
</cp:coreProperties>
</file>